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88" r:id="rId5"/>
    <p:sldId id="260" r:id="rId6"/>
    <p:sldId id="261" r:id="rId7"/>
    <p:sldId id="262" r:id="rId8"/>
    <p:sldId id="264" r:id="rId9"/>
    <p:sldId id="265" r:id="rId10"/>
    <p:sldId id="286" r:id="rId11"/>
    <p:sldId id="287" r:id="rId12"/>
    <p:sldId id="266" r:id="rId13"/>
    <p:sldId id="289" r:id="rId14"/>
    <p:sldId id="259" r:id="rId15"/>
    <p:sldId id="268" r:id="rId16"/>
    <p:sldId id="269" r:id="rId17"/>
    <p:sldId id="270" r:id="rId18"/>
    <p:sldId id="295" r:id="rId19"/>
    <p:sldId id="292" r:id="rId20"/>
    <p:sldId id="294" r:id="rId21"/>
    <p:sldId id="293" r:id="rId22"/>
    <p:sldId id="28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2EA0E-966C-4F7D-9F4C-0C5AB285AE1E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51D1-1396-43BB-AD72-BBB293F22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086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2EA0E-966C-4F7D-9F4C-0C5AB285AE1E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51D1-1396-43BB-AD72-BBB293F22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585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2EA0E-966C-4F7D-9F4C-0C5AB285AE1E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51D1-1396-43BB-AD72-BBB293F22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6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2EA0E-966C-4F7D-9F4C-0C5AB285AE1E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51D1-1396-43BB-AD72-BBB293F22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93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2EA0E-966C-4F7D-9F4C-0C5AB285AE1E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51D1-1396-43BB-AD72-BBB293F22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668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2EA0E-966C-4F7D-9F4C-0C5AB285AE1E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51D1-1396-43BB-AD72-BBB293F22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491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2EA0E-966C-4F7D-9F4C-0C5AB285AE1E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51D1-1396-43BB-AD72-BBB293F22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885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2EA0E-966C-4F7D-9F4C-0C5AB285AE1E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51D1-1396-43BB-AD72-BBB293F22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344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2EA0E-966C-4F7D-9F4C-0C5AB285AE1E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51D1-1396-43BB-AD72-BBB293F22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019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2EA0E-966C-4F7D-9F4C-0C5AB285AE1E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51D1-1396-43BB-AD72-BBB293F22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892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2EA0E-966C-4F7D-9F4C-0C5AB285AE1E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51D1-1396-43BB-AD72-BBB293F22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973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2EA0E-966C-4F7D-9F4C-0C5AB285AE1E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C51D1-1396-43BB-AD72-BBB293F22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994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27.png"/><Relationship Id="rId4" Type="http://schemas.microsoft.com/office/2007/relationships/hdphoto" Target="../media/hdphoto14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18.png"/><Relationship Id="rId10" Type="http://schemas.microsoft.com/office/2007/relationships/hdphoto" Target="../media/hdphoto10.wdp"/><Relationship Id="rId4" Type="http://schemas.microsoft.com/office/2007/relationships/hdphoto" Target="../media/hdphoto7.wdp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23.png"/><Relationship Id="rId4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524000" y="1737360"/>
            <a:ext cx="9144000" cy="4911634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</a:rPr>
              <a:t>CHÀO MỪNG CÁC BÉ ĐẾN VỚI TIẾT HỌC LÀM QUEN VỚI VĂN HỌC</a:t>
            </a:r>
          </a:p>
          <a:p>
            <a:pPr algn="l"/>
            <a:r>
              <a:rPr lang="en-US" sz="2800" b="1" dirty="0" smtClean="0">
                <a:solidFill>
                  <a:srgbClr val="C00000"/>
                </a:solidFill>
              </a:rPr>
              <a:t>LĨNH VỰC : PHÁT TRIỂN NGÔN NGỮ</a:t>
            </a:r>
          </a:p>
          <a:p>
            <a:pPr algn="l"/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ĐỀ: BẢN THÂN</a:t>
            </a:r>
          </a:p>
          <a:p>
            <a:pPr algn="l"/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 TÀI: TRUYỆN “MỖI NGƯỜI MỘT VIỆC”</a:t>
            </a:r>
          </a:p>
          <a:p>
            <a:pPr algn="l"/>
            <a:r>
              <a:rPr lang="en-US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endParaRPr lang="en-US" sz="28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0-</a:t>
            </a:r>
            <a:r>
              <a:rPr lang="vi-VN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8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Lương Thị Thu hiền</a:t>
            </a:r>
          </a:p>
          <a:p>
            <a:pPr algn="l"/>
            <a:r>
              <a:rPr lang="en-US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</a:t>
            </a:r>
            <a:r>
              <a:rPr lang="en-US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endParaRPr lang="en-US" sz="28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263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07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50" y="0"/>
            <a:ext cx="8877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98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6" b="89721" l="7031" r="90000">
                        <a14:foregroundMark x1="42344" y1="15854" x2="42344" y2="15854"/>
                        <a14:foregroundMark x1="43516" y1="20209" x2="43516" y2="20209"/>
                        <a14:foregroundMark x1="7109" y1="51742" x2="7109" y2="51742"/>
                        <a14:foregroundMark x1="49063" y1="16376" x2="49063" y2="16376"/>
                        <a14:foregroundMark x1="50391" y1="21603" x2="50391" y2="21603"/>
                        <a14:foregroundMark x1="50781" y1="13589" x2="50781" y2="13589"/>
                        <a14:foregroundMark x1="51953" y1="14634" x2="51953" y2="14634"/>
                        <a14:foregroundMark x1="41563" y1="12718" x2="41563" y2="12718"/>
                        <a14:foregroundMark x1="40234" y1="14634" x2="40234" y2="14634"/>
                        <a14:foregroundMark x1="40781" y1="14634" x2="40781" y2="14634"/>
                        <a14:foregroundMark x1="48594" y1="59059" x2="48594" y2="59059"/>
                        <a14:foregroundMark x1="44063" y1="58362" x2="44063" y2="58362"/>
                        <a14:foregroundMark x1="49219" y1="64286" x2="49219" y2="64286"/>
                        <a14:foregroundMark x1="51563" y1="64286" x2="51563" y2="64286"/>
                        <a14:foregroundMark x1="50156" y1="12369" x2="50156" y2="12369"/>
                        <a14:foregroundMark x1="50938" y1="12718" x2="50938" y2="12718"/>
                        <a14:backgroundMark x1="55469" y1="67422" x2="55469" y2="67422"/>
                        <a14:backgroundMark x1="54531" y1="57491" x2="54531" y2="57491"/>
                        <a14:backgroundMark x1="46875" y1="55226" x2="46875" y2="55226"/>
                        <a14:backgroundMark x1="27500" y1="55226" x2="27500" y2="55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2676" y="249528"/>
            <a:ext cx="11103429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89" b="100000" l="21797" r="83438">
                        <a14:foregroundMark x1="43047" y1="41226" x2="43047" y2="41226"/>
                        <a14:foregroundMark x1="46484" y1="38162" x2="46484" y2="38162"/>
                        <a14:foregroundMark x1="45078" y1="37465" x2="45078" y2="37465"/>
                        <a14:foregroundMark x1="35938" y1="52228" x2="35938" y2="52228"/>
                        <a14:foregroundMark x1="39922" y1="52228" x2="39922" y2="52228"/>
                        <a14:foregroundMark x1="37891" y1="52228" x2="37891" y2="52228"/>
                        <a14:backgroundMark x1="31172" y1="80641" x2="31172" y2="80641"/>
                        <a14:backgroundMark x1="35938" y1="88997" x2="35938" y2="88997"/>
                        <a14:backgroundMark x1="40781" y1="93315" x2="40781" y2="93315"/>
                        <a14:backgroundMark x1="41484" y1="87187" x2="41484" y2="87187"/>
                        <a14:backgroundMark x1="37188" y1="82591" x2="37188" y2="82591"/>
                        <a14:backgroundMark x1="30312" y1="78969" x2="30312" y2="78969"/>
                        <a14:backgroundMark x1="78438" y1="63231" x2="78438" y2="63231"/>
                        <a14:backgroundMark x1="69766" y1="59192" x2="69766" y2="59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06" y="-249528"/>
            <a:ext cx="8808720" cy="5016137"/>
          </a:xfrm>
          <a:prstGeom prst="rect">
            <a:avLst/>
          </a:prstGeom>
        </p:spPr>
      </p:pic>
      <p:sp>
        <p:nvSpPr>
          <p:cNvPr id="8" name="Flowchart: Alternate Process 7"/>
          <p:cNvSpPr/>
          <p:nvPr/>
        </p:nvSpPr>
        <p:spPr>
          <a:xfrm rot="13217063">
            <a:off x="5294389" y="1414854"/>
            <a:ext cx="6383154" cy="3366862"/>
          </a:xfrm>
          <a:prstGeom prst="flowChartAlternateProcess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3604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628"/>
            <a:ext cx="12192000" cy="672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70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1" y="0"/>
            <a:ext cx="12192000" cy="6858000"/>
          </a:xfrm>
          <a:prstGeom prst="rect">
            <a:avLst/>
          </a:prstGeom>
        </p:spPr>
      </p:pic>
      <p:sp>
        <p:nvSpPr>
          <p:cNvPr id="27" name="Oval Callout 26"/>
          <p:cNvSpPr/>
          <p:nvPr/>
        </p:nvSpPr>
        <p:spPr>
          <a:xfrm>
            <a:off x="5701464" y="-78305"/>
            <a:ext cx="2926083" cy="1147353"/>
          </a:xfrm>
          <a:prstGeom prst="wedgeEllipseCallout">
            <a:avLst>
              <a:gd name="adj1" fmla="val -22172"/>
              <a:gd name="adj2" fmla="val 81855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ubtitle 24"/>
          <p:cNvSpPr txBox="1">
            <a:spLocks/>
          </p:cNvSpPr>
          <p:nvPr/>
        </p:nvSpPr>
        <p:spPr>
          <a:xfrm>
            <a:off x="6023533" y="-1384"/>
            <a:ext cx="2582092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i="1" dirty="0" err="1" smtClean="0">
                <a:solidFill>
                  <a:srgbClr val="C00000"/>
                </a:solidFill>
              </a:rPr>
              <a:t>Tôi</a:t>
            </a:r>
            <a:r>
              <a:rPr lang="en-US" sz="3200" b="1" i="1" dirty="0" smtClean="0">
                <a:solidFill>
                  <a:srgbClr val="C00000"/>
                </a:solidFill>
              </a:rPr>
              <a:t> </a:t>
            </a:r>
            <a:r>
              <a:rPr lang="en-US" sz="3200" b="1" i="1" dirty="0" err="1" smtClean="0">
                <a:solidFill>
                  <a:srgbClr val="C00000"/>
                </a:solidFill>
              </a:rPr>
              <a:t>chẳng</a:t>
            </a:r>
            <a:r>
              <a:rPr lang="en-US" sz="3200" b="1" i="1" dirty="0" smtClean="0">
                <a:solidFill>
                  <a:srgbClr val="C00000"/>
                </a:solidFill>
              </a:rPr>
              <a:t> </a:t>
            </a:r>
            <a:r>
              <a:rPr lang="en-US" sz="3200" b="1" i="1" dirty="0" err="1" smtClean="0">
                <a:solidFill>
                  <a:srgbClr val="C00000"/>
                </a:solidFill>
              </a:rPr>
              <a:t>muốn</a:t>
            </a:r>
            <a:r>
              <a:rPr lang="en-US" sz="3200" b="1" i="1" dirty="0" smtClean="0">
                <a:solidFill>
                  <a:srgbClr val="C00000"/>
                </a:solidFill>
              </a:rPr>
              <a:t> </a:t>
            </a:r>
            <a:r>
              <a:rPr lang="en-US" sz="3200" b="1" i="1" dirty="0" err="1" smtClean="0">
                <a:solidFill>
                  <a:srgbClr val="C00000"/>
                </a:solidFill>
              </a:rPr>
              <a:t>nghe</a:t>
            </a:r>
            <a:endParaRPr lang="en-US" sz="3200" b="1" i="1" dirty="0" smtClean="0">
              <a:solidFill>
                <a:srgbClr val="C00000"/>
              </a:solidFill>
            </a:endParaRPr>
          </a:p>
        </p:txBody>
      </p:sp>
      <p:sp>
        <p:nvSpPr>
          <p:cNvPr id="29" name="Rectangular Callout 28"/>
          <p:cNvSpPr/>
          <p:nvPr/>
        </p:nvSpPr>
        <p:spPr>
          <a:xfrm rot="2743550">
            <a:off x="9191627" y="670556"/>
            <a:ext cx="2590859" cy="1270186"/>
          </a:xfrm>
          <a:prstGeom prst="wedgeRectCallout">
            <a:avLst>
              <a:gd name="adj1" fmla="val -22890"/>
              <a:gd name="adj2" fmla="val 7490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ubtitle 24"/>
          <p:cNvSpPr txBox="1">
            <a:spLocks/>
          </p:cNvSpPr>
          <p:nvPr/>
        </p:nvSpPr>
        <p:spPr>
          <a:xfrm rot="2806559">
            <a:off x="9292225" y="780395"/>
            <a:ext cx="2582092" cy="10177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i="1" dirty="0" err="1" smtClean="0">
                <a:solidFill>
                  <a:srgbClr val="C00000"/>
                </a:solidFill>
              </a:rPr>
              <a:t>Tôi</a:t>
            </a:r>
            <a:r>
              <a:rPr lang="en-US" sz="3200" b="1" i="1" dirty="0" smtClean="0">
                <a:solidFill>
                  <a:srgbClr val="C00000"/>
                </a:solidFill>
              </a:rPr>
              <a:t> </a:t>
            </a:r>
            <a:r>
              <a:rPr lang="en-US" sz="3200" b="1" i="1" dirty="0" err="1" smtClean="0">
                <a:solidFill>
                  <a:srgbClr val="C00000"/>
                </a:solidFill>
              </a:rPr>
              <a:t>cũng</a:t>
            </a:r>
            <a:r>
              <a:rPr lang="en-US" sz="3200" b="1" i="1" dirty="0" smtClean="0">
                <a:solidFill>
                  <a:srgbClr val="C00000"/>
                </a:solidFill>
              </a:rPr>
              <a:t> </a:t>
            </a:r>
            <a:r>
              <a:rPr lang="en-US" sz="3200" b="1" i="1" dirty="0" err="1" smtClean="0">
                <a:solidFill>
                  <a:srgbClr val="C00000"/>
                </a:solidFill>
              </a:rPr>
              <a:t>không</a:t>
            </a:r>
            <a:r>
              <a:rPr lang="en-US" sz="3200" b="1" i="1" dirty="0" smtClean="0">
                <a:solidFill>
                  <a:srgbClr val="C00000"/>
                </a:solidFill>
              </a:rPr>
              <a:t> </a:t>
            </a:r>
            <a:r>
              <a:rPr lang="en-US" sz="3200" b="1" i="1" dirty="0" err="1" smtClean="0">
                <a:solidFill>
                  <a:srgbClr val="C00000"/>
                </a:solidFill>
              </a:rPr>
              <a:t>chạy</a:t>
            </a:r>
            <a:r>
              <a:rPr lang="en-US" sz="3200" b="1" i="1" dirty="0" smtClean="0">
                <a:solidFill>
                  <a:srgbClr val="C00000"/>
                </a:solidFill>
              </a:rPr>
              <a:t> </a:t>
            </a:r>
            <a:r>
              <a:rPr lang="en-US" sz="3200" b="1" i="1" dirty="0" err="1" smtClean="0">
                <a:solidFill>
                  <a:srgbClr val="C00000"/>
                </a:solidFill>
              </a:rPr>
              <a:t>được</a:t>
            </a:r>
            <a:r>
              <a:rPr lang="en-US" sz="3200" b="1" i="1" dirty="0" smtClean="0">
                <a:solidFill>
                  <a:srgbClr val="C00000"/>
                </a:solidFill>
              </a:rPr>
              <a:t> </a:t>
            </a:r>
            <a:r>
              <a:rPr lang="en-US" sz="3200" b="1" i="1" dirty="0" err="1" smtClean="0">
                <a:solidFill>
                  <a:srgbClr val="C00000"/>
                </a:solidFill>
              </a:rPr>
              <a:t>nữa</a:t>
            </a:r>
            <a:endParaRPr lang="en-US" sz="3200" b="1" i="1" dirty="0" smtClean="0">
              <a:solidFill>
                <a:srgbClr val="C00000"/>
              </a:solidFill>
            </a:endParaRPr>
          </a:p>
        </p:txBody>
      </p:sp>
      <p:sp>
        <p:nvSpPr>
          <p:cNvPr id="31" name="Oval Callout 30"/>
          <p:cNvSpPr/>
          <p:nvPr/>
        </p:nvSpPr>
        <p:spPr>
          <a:xfrm rot="20351780">
            <a:off x="2332518" y="33718"/>
            <a:ext cx="3661445" cy="1502640"/>
          </a:xfrm>
          <a:prstGeom prst="wedgeEllipseCallout">
            <a:avLst>
              <a:gd name="adj1" fmla="val -22380"/>
              <a:gd name="adj2" fmla="val 829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Subtitle 24"/>
          <p:cNvSpPr txBox="1">
            <a:spLocks/>
          </p:cNvSpPr>
          <p:nvPr/>
        </p:nvSpPr>
        <p:spPr>
          <a:xfrm rot="20284014">
            <a:off x="2661386" y="442566"/>
            <a:ext cx="3135086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 err="1" smtClean="0">
                <a:solidFill>
                  <a:srgbClr val="C00000"/>
                </a:solidFill>
              </a:rPr>
              <a:t>Không</a:t>
            </a:r>
            <a:r>
              <a:rPr lang="en-US" b="1" i="1" dirty="0" smtClean="0">
                <a:solidFill>
                  <a:srgbClr val="C00000"/>
                </a:solidFill>
              </a:rPr>
              <a:t> </a:t>
            </a:r>
            <a:r>
              <a:rPr lang="en-US" b="1" i="1" dirty="0" err="1" smtClean="0">
                <a:solidFill>
                  <a:srgbClr val="C00000"/>
                </a:solidFill>
              </a:rPr>
              <a:t>biết</a:t>
            </a:r>
            <a:r>
              <a:rPr lang="en-US" b="1" i="1" dirty="0" smtClean="0">
                <a:solidFill>
                  <a:srgbClr val="C00000"/>
                </a:solidFill>
              </a:rPr>
              <a:t> </a:t>
            </a:r>
            <a:r>
              <a:rPr lang="en-US" b="1" i="1" dirty="0" err="1" smtClean="0">
                <a:solidFill>
                  <a:srgbClr val="C00000"/>
                </a:solidFill>
              </a:rPr>
              <a:t>vì</a:t>
            </a:r>
            <a:r>
              <a:rPr lang="en-US" b="1" i="1" dirty="0" smtClean="0">
                <a:solidFill>
                  <a:srgbClr val="C00000"/>
                </a:solidFill>
              </a:rPr>
              <a:t> </a:t>
            </a:r>
            <a:r>
              <a:rPr lang="en-US" b="1" i="1" dirty="0" err="1" smtClean="0">
                <a:solidFill>
                  <a:srgbClr val="C00000"/>
                </a:solidFill>
              </a:rPr>
              <a:t>sao</a:t>
            </a:r>
            <a:r>
              <a:rPr lang="en-US" b="1" i="1" dirty="0" smtClean="0">
                <a:solidFill>
                  <a:srgbClr val="C00000"/>
                </a:solidFill>
              </a:rPr>
              <a:t> </a:t>
            </a:r>
            <a:r>
              <a:rPr lang="en-US" b="1" i="1" dirty="0" err="1" smtClean="0">
                <a:solidFill>
                  <a:srgbClr val="C00000"/>
                </a:solidFill>
              </a:rPr>
              <a:t>tôi</a:t>
            </a:r>
            <a:r>
              <a:rPr lang="en-US" b="1" i="1" dirty="0" smtClean="0">
                <a:solidFill>
                  <a:srgbClr val="C00000"/>
                </a:solidFill>
              </a:rPr>
              <a:t> </a:t>
            </a:r>
            <a:r>
              <a:rPr lang="en-US" b="1" i="1" dirty="0" err="1" smtClean="0">
                <a:solidFill>
                  <a:srgbClr val="C00000"/>
                </a:solidFill>
              </a:rPr>
              <a:t>mệt</a:t>
            </a:r>
            <a:r>
              <a:rPr lang="en-US" b="1" i="1" dirty="0" smtClean="0">
                <a:solidFill>
                  <a:srgbClr val="C00000"/>
                </a:solidFill>
              </a:rPr>
              <a:t> </a:t>
            </a:r>
            <a:r>
              <a:rPr lang="en-US" b="1" i="1" dirty="0" err="1" smtClean="0">
                <a:solidFill>
                  <a:srgbClr val="C00000"/>
                </a:solidFill>
              </a:rPr>
              <a:t>không</a:t>
            </a:r>
            <a:r>
              <a:rPr lang="en-US" b="1" i="1" dirty="0" smtClean="0">
                <a:solidFill>
                  <a:srgbClr val="C00000"/>
                </a:solidFill>
              </a:rPr>
              <a:t> </a:t>
            </a:r>
            <a:r>
              <a:rPr lang="en-US" b="1" i="1" dirty="0" err="1" smtClean="0">
                <a:solidFill>
                  <a:srgbClr val="C00000"/>
                </a:solidFill>
              </a:rPr>
              <a:t>muốn</a:t>
            </a:r>
            <a:r>
              <a:rPr lang="en-US" b="1" i="1" dirty="0" smtClean="0">
                <a:solidFill>
                  <a:srgbClr val="C00000"/>
                </a:solidFill>
              </a:rPr>
              <a:t> </a:t>
            </a:r>
            <a:r>
              <a:rPr lang="en-US" b="1" i="1" dirty="0" err="1" smtClean="0">
                <a:solidFill>
                  <a:srgbClr val="C00000"/>
                </a:solidFill>
              </a:rPr>
              <a:t>nhìn</a:t>
            </a:r>
            <a:r>
              <a:rPr lang="en-US" b="1" i="1" dirty="0" smtClean="0">
                <a:solidFill>
                  <a:srgbClr val="C00000"/>
                </a:solidFill>
              </a:rPr>
              <a:t> </a:t>
            </a:r>
            <a:r>
              <a:rPr lang="en-US" b="1" i="1" dirty="0" err="1" smtClean="0">
                <a:solidFill>
                  <a:srgbClr val="C00000"/>
                </a:solidFill>
              </a:rPr>
              <a:t>nữa</a:t>
            </a:r>
            <a:r>
              <a:rPr lang="en-US" b="1" i="1" dirty="0" smtClean="0">
                <a:solidFill>
                  <a:srgbClr val="C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2541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29" grpId="0" animBg="1"/>
      <p:bldP spid="30" grpId="0"/>
      <p:bldP spid="31" grpId="0" animBg="1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482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63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60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075459" cy="6858000"/>
          </a:xfrm>
          <a:prstGeom prst="rect">
            <a:avLst/>
          </a:prstGeom>
        </p:spPr>
      </p:pic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698812" y="2338014"/>
            <a:ext cx="9144000" cy="1655762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</a:rPr>
              <a:t>ĐÀM THOẠI TRÍCH DẪN</a:t>
            </a:r>
            <a:endParaRPr 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2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66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197429" y="0"/>
            <a:ext cx="9144000" cy="862149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</a:rPr>
              <a:t>HOẠT ĐỘNG 1: ỔN ĐỊNH TỔ CHỨC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2" name="637658441078459278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53588"/>
            <a:ext cx="12192000" cy="590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9484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uyệ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33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931"/>
            <a:ext cx="11913326" cy="6752566"/>
          </a:xfrm>
          <a:prstGeom prst="rect">
            <a:avLst/>
          </a:prstGeom>
        </p:spPr>
      </p:pic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567543" y="1603421"/>
            <a:ext cx="9144000" cy="1655762"/>
          </a:xfrm>
        </p:spPr>
        <p:txBody>
          <a:bodyPr>
            <a:noAutofit/>
          </a:bodyPr>
          <a:lstStyle/>
          <a:p>
            <a:r>
              <a:rPr lang="en-US" sz="6000" dirty="0" smtClean="0">
                <a:solidFill>
                  <a:srgbClr val="FFC000"/>
                </a:solidFill>
              </a:rPr>
              <a:t>TRÒ CHƠI</a:t>
            </a:r>
          </a:p>
          <a:p>
            <a:r>
              <a:rPr lang="en-US" sz="6000" dirty="0" smtClean="0">
                <a:solidFill>
                  <a:srgbClr val="FFC000"/>
                </a:solidFill>
              </a:rPr>
              <a:t>CHỈ NHANH NÓI ĐÚNG</a:t>
            </a:r>
            <a:endParaRPr lang="en-US" sz="6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30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0" y="209006"/>
            <a:ext cx="5682343" cy="1123406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  <a:latin typeface="Bahnschrift SemiBold" panose="020B0502040204020203" pitchFamily="34" charset="0"/>
              </a:rPr>
              <a:t>KẾT THÚC</a:t>
            </a:r>
            <a:endParaRPr lang="en-US" sz="5400" b="1" dirty="0">
              <a:solidFill>
                <a:srgbClr val="C00000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7" name="380739614384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332412"/>
            <a:ext cx="12192000" cy="479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400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609600" y="182880"/>
            <a:ext cx="10659292" cy="1254034"/>
          </a:xfrm>
        </p:spPr>
        <p:txBody>
          <a:bodyPr>
            <a:noAutofit/>
          </a:bodyPr>
          <a:lstStyle/>
          <a:p>
            <a:pPr algn="l"/>
            <a:r>
              <a:rPr lang="en-US" sz="3600" b="1" dirty="0" smtClean="0">
                <a:solidFill>
                  <a:srgbClr val="C00000"/>
                </a:solidFill>
              </a:rPr>
              <a:t>HOẠT ĐỘNG 2: </a:t>
            </a:r>
            <a:r>
              <a:rPr lang="en-US" sz="3600" b="1" dirty="0" err="1" smtClean="0">
                <a:solidFill>
                  <a:srgbClr val="C00000"/>
                </a:solidFill>
              </a:rPr>
              <a:t>Kể</a:t>
            </a:r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</a:rPr>
              <a:t>chuyện</a:t>
            </a:r>
            <a:r>
              <a:rPr lang="en-US" sz="3600" b="1" dirty="0" smtClean="0">
                <a:solidFill>
                  <a:srgbClr val="C00000"/>
                </a:solidFill>
              </a:rPr>
              <a:t> “</a:t>
            </a:r>
            <a:r>
              <a:rPr lang="en-US" sz="3600" b="1" dirty="0" err="1" smtClean="0">
                <a:solidFill>
                  <a:srgbClr val="C00000"/>
                </a:solidFill>
              </a:rPr>
              <a:t>Mỗi</a:t>
            </a:r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</a:rPr>
              <a:t>người</a:t>
            </a:r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</a:rPr>
              <a:t>một</a:t>
            </a:r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</a:rPr>
              <a:t>việc</a:t>
            </a:r>
            <a:r>
              <a:rPr lang="en-US" sz="3600" b="1" dirty="0" smtClean="0">
                <a:solidFill>
                  <a:srgbClr val="C00000"/>
                </a:solidFill>
              </a:rPr>
              <a:t>”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6834"/>
            <a:ext cx="12192000" cy="606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3567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45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3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554" y="894806"/>
            <a:ext cx="7966165" cy="4611188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 rot="3103865">
            <a:off x="3827871" y="573070"/>
            <a:ext cx="5926808" cy="4388325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39" y="0"/>
            <a:ext cx="9522823" cy="531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43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957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90000">
                        <a14:foregroundMark x1="42891" y1="25417" x2="42891" y2="25417"/>
                        <a14:foregroundMark x1="53203" y1="25972" x2="53203" y2="25972"/>
                        <a14:foregroundMark x1="54063" y1="12361" x2="54063" y2="12361"/>
                        <a14:foregroundMark x1="41875" y1="10694" x2="41875" y2="10694"/>
                        <a14:foregroundMark x1="36328" y1="50139" x2="36328" y2="50139"/>
                        <a14:foregroundMark x1="51484" y1="48611" x2="51484" y2="48611"/>
                        <a14:foregroundMark x1="58359" y1="51389" x2="58359" y2="51389"/>
                        <a14:foregroundMark x1="48594" y1="79444" x2="48594" y2="79444"/>
                        <a14:foregroundMark x1="44453" y1="97361" x2="44453" y2="97361"/>
                        <a14:foregroundMark x1="43359" y1="90556" x2="43359" y2="90556"/>
                        <a14:foregroundMark x1="51875" y1="89306" x2="51875" y2="89306"/>
                        <a14:foregroundMark x1="52188" y1="86389" x2="52188" y2="86389"/>
                        <a14:foregroundMark x1="43047" y1="11944" x2="43047" y2="11944"/>
                        <a14:foregroundMark x1="41172" y1="19444" x2="41172" y2="19444"/>
                        <a14:foregroundMark x1="40469" y1="26944" x2="40469" y2="26944"/>
                        <a14:foregroundMark x1="54063" y1="19167" x2="54063" y2="19167"/>
                        <a14:foregroundMark x1="52344" y1="19861" x2="52344" y2="19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50" y="920932"/>
            <a:ext cx="6152607" cy="4722222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 rot="2808270">
            <a:off x="4473192" y="206239"/>
            <a:ext cx="5132277" cy="3909147"/>
          </a:xfrm>
          <a:prstGeom prst="wedgeEllipseCallo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98" b="81010" l="28438" r="71875">
                        <a14:foregroundMark x1="37500" y1="37805" x2="37500" y2="37805"/>
                        <a14:foregroundMark x1="39766" y1="37631" x2="39766" y2="37631"/>
                        <a14:foregroundMark x1="40547" y1="32927" x2="40547" y2="32927"/>
                        <a14:foregroundMark x1="42578" y1="27526" x2="42578" y2="27526"/>
                        <a14:foregroundMark x1="46719" y1="23693" x2="46719" y2="23693"/>
                        <a14:foregroundMark x1="51406" y1="20732" x2="51406" y2="20732"/>
                        <a14:foregroundMark x1="52344" y1="21080" x2="52344" y2="21080"/>
                        <a14:foregroundMark x1="51797" y1="34321" x2="51797" y2="34321"/>
                        <a14:foregroundMark x1="52969" y1="24913" x2="52969" y2="24913"/>
                        <a14:foregroundMark x1="51719" y1="23171" x2="51719" y2="23171"/>
                        <a14:foregroundMark x1="45078" y1="24564" x2="45078" y2="24564"/>
                        <a14:foregroundMark x1="43125" y1="25784" x2="43125" y2="25784"/>
                        <a14:foregroundMark x1="41172" y1="35017" x2="41172" y2="35017"/>
                        <a14:foregroundMark x1="41328" y1="46341" x2="41328" y2="46341"/>
                        <a14:foregroundMark x1="42734" y1="54355" x2="42734" y2="54355"/>
                        <a14:foregroundMark x1="37891" y1="47213" x2="37891" y2="47213"/>
                        <a14:foregroundMark x1="36641" y1="44251" x2="36641" y2="44251"/>
                        <a14:foregroundMark x1="46250" y1="38502" x2="46250" y2="38502"/>
                        <a14:foregroundMark x1="48672" y1="37805" x2="48672" y2="37805"/>
                        <a14:foregroundMark x1="49375" y1="43902" x2="49375" y2="43902"/>
                        <a14:foregroundMark x1="48672" y1="33798" x2="48672" y2="33798"/>
                        <a14:foregroundMark x1="47109" y1="31707" x2="47109" y2="31707"/>
                        <a14:foregroundMark x1="42109" y1="39024" x2="42109" y2="39024"/>
                        <a14:foregroundMark x1="44844" y1="50697" x2="44844" y2="50697"/>
                        <a14:foregroundMark x1="47656" y1="48084" x2="47656" y2="48084"/>
                        <a14:foregroundMark x1="61563" y1="42857" x2="61563" y2="42857"/>
                        <a14:foregroundMark x1="58594" y1="32927" x2="58594" y2="32927"/>
                        <a14:foregroundMark x1="45156" y1="42509" x2="45156" y2="42509"/>
                        <a14:backgroundMark x1="31953" y1="71777" x2="31953" y2="71777"/>
                        <a14:backgroundMark x1="68594" y1="69164" x2="68594" y2="69164"/>
                        <a14:backgroundMark x1="62500" y1="85714" x2="62500" y2="8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512" y="-556485"/>
            <a:ext cx="10379990" cy="659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494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" y="0"/>
            <a:ext cx="12192000" cy="67076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83" b="99028" l="10000" r="90000">
                        <a14:foregroundMark x1="44766" y1="10417" x2="44766" y2="10417"/>
                        <a14:foregroundMark x1="52031" y1="10417" x2="52031" y2="10417"/>
                        <a14:foregroundMark x1="54063" y1="11389" x2="54063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058" y="1284679"/>
            <a:ext cx="8312331" cy="4585063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 rot="8579168" flipV="1">
            <a:off x="334049" y="217873"/>
            <a:ext cx="5408889" cy="4460867"/>
          </a:xfrm>
          <a:prstGeom prst="cloud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30" b="89721" l="27656" r="90000">
                        <a14:foregroundMark x1="57891" y1="30314" x2="57891" y2="30314"/>
                        <a14:foregroundMark x1="57422" y1="46341" x2="57422" y2="46341"/>
                        <a14:foregroundMark x1="60781" y1="61324" x2="60781" y2="61324"/>
                        <a14:foregroundMark x1="58438" y1="74739" x2="58438" y2="74739"/>
                        <a14:foregroundMark x1="51953" y1="76132" x2="51953" y2="76132"/>
                        <a14:foregroundMark x1="44844" y1="72997" x2="44844" y2="72997"/>
                        <a14:foregroundMark x1="38828" y1="55575" x2="38828" y2="55575"/>
                        <a14:foregroundMark x1="35469" y1="40244" x2="35469" y2="40244"/>
                        <a14:foregroundMark x1="38438" y1="30314" x2="38438" y2="30314"/>
                        <a14:foregroundMark x1="48281" y1="22474" x2="48281" y2="22474"/>
                        <a14:foregroundMark x1="52891" y1="17944" x2="52891" y2="17944"/>
                        <a14:foregroundMark x1="53516" y1="12369" x2="53516" y2="12369"/>
                        <a14:foregroundMark x1="53281" y1="27700" x2="53281" y2="27700"/>
                        <a14:foregroundMark x1="66719" y1="32404" x2="66719" y2="32404"/>
                        <a14:foregroundMark x1="69766" y1="32927" x2="69766" y2="32927"/>
                        <a14:foregroundMark x1="71172" y1="37805" x2="71172" y2="46341"/>
                        <a14:foregroundMark x1="71172" y1="49477" x2="71172" y2="49477"/>
                        <a14:foregroundMark x1="64922" y1="57840" x2="64922" y2="57840"/>
                        <a14:foregroundMark x1="62109" y1="66028" x2="61719" y2="66899"/>
                        <a14:foregroundMark x1="40547" y1="71777" x2="40547" y2="71777"/>
                        <a14:backgroundMark x1="74844" y1="46341" x2="66641" y2="70383"/>
                        <a14:backgroundMark x1="28594" y1="48258" x2="34453" y2="65679"/>
                        <a14:backgroundMark x1="35703" y1="71254" x2="42109" y2="82404"/>
                        <a14:backgroundMark x1="67266" y1="70035" x2="63359" y2="79268"/>
                        <a14:backgroundMark x1="69219" y1="77003" x2="69219" y2="77003"/>
                        <a14:backgroundMark x1="74297" y1="77178" x2="74297" y2="77178"/>
                        <a14:backgroundMark x1="76328" y1="76132" x2="76328" y2="76132"/>
                        <a14:backgroundMark x1="74922" y1="79617" x2="74922" y2="79617"/>
                        <a14:backgroundMark x1="71016" y1="74042" x2="71016" y2="74042"/>
                        <a14:backgroundMark x1="68672" y1="76132" x2="68672" y2="76132"/>
                        <a14:backgroundMark x1="67109" y1="78746" x2="67109" y2="78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2309" y="446726"/>
            <a:ext cx="10058400" cy="425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009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28" b="100000" l="10000" r="90000">
                        <a14:foregroundMark x1="39922" y1="15972" x2="39922" y2="15972"/>
                        <a14:foregroundMark x1="45156" y1="9167" x2="45156" y2="9167"/>
                        <a14:foregroundMark x1="55625" y1="9028" x2="55625" y2="9028"/>
                        <a14:foregroundMark x1="59922" y1="18611" x2="59922" y2="18611"/>
                        <a14:foregroundMark x1="59766" y1="17500" x2="59766" y2="17500"/>
                        <a14:foregroundMark x1="59453" y1="17222" x2="59453" y2="17222"/>
                        <a14:foregroundMark x1="59297" y1="15694" x2="59297" y2="15694"/>
                        <a14:foregroundMark x1="38750" y1="17917" x2="38750" y2="17917"/>
                        <a14:foregroundMark x1="39297" y1="19167" x2="39297" y2="19167"/>
                        <a14:foregroundMark x1="43438" y1="24722" x2="43438" y2="24722"/>
                        <a14:foregroundMark x1="55313" y1="24444" x2="55313" y2="2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434" y="2390504"/>
            <a:ext cx="7145383" cy="4180114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 rot="2647214">
            <a:off x="7610877" y="1797290"/>
            <a:ext cx="3341977" cy="3285319"/>
          </a:xfrm>
          <a:prstGeom prst="wedgeEllipse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Callout 8"/>
          <p:cNvSpPr/>
          <p:nvPr/>
        </p:nvSpPr>
        <p:spPr>
          <a:xfrm rot="21370603">
            <a:off x="4373499" y="64329"/>
            <a:ext cx="4166366" cy="2579105"/>
          </a:xfrm>
          <a:prstGeom prst="wedgeEllipse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Callout 9"/>
          <p:cNvSpPr/>
          <p:nvPr/>
        </p:nvSpPr>
        <p:spPr>
          <a:xfrm rot="16597621">
            <a:off x="193619" y="1615092"/>
            <a:ext cx="4101168" cy="3349396"/>
          </a:xfrm>
          <a:prstGeom prst="wedgeEllipse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56" b="82230" l="10000" r="74141">
                        <a14:foregroundMark x1="35156" y1="46341" x2="35156" y2="46341"/>
                        <a14:foregroundMark x1="35547" y1="36934" x2="35547" y2="36934"/>
                        <a14:foregroundMark x1="36250" y1="58711" x2="36250" y2="58711"/>
                        <a14:foregroundMark x1="38672" y1="64460" x2="38672" y2="64460"/>
                        <a14:foregroundMark x1="41172" y1="65331" x2="41172" y2="65331"/>
                        <a14:foregroundMark x1="74063" y1="48258" x2="74063" y2="48258"/>
                        <a14:foregroundMark x1="72344" y1="37631" x2="72344" y2="37631"/>
                        <a14:foregroundMark x1="64688" y1="74390" x2="64688" y2="74390"/>
                        <a14:foregroundMark x1="60234" y1="78397" x2="60234" y2="78397"/>
                        <a14:foregroundMark x1="54922" y1="73519" x2="54922" y2="73519"/>
                        <a14:foregroundMark x1="48047" y1="71429" x2="48047" y2="71429"/>
                        <a14:foregroundMark x1="41953" y1="40244" x2="41953" y2="40244"/>
                        <a14:foregroundMark x1="54063" y1="21080" x2="54063" y2="21080"/>
                        <a14:foregroundMark x1="71406" y1="44599" x2="71406" y2="44599"/>
                        <a14:foregroundMark x1="70234" y1="41986" x2="70234" y2="41986"/>
                        <a14:foregroundMark x1="62109" y1="73868" x2="62109" y2="73868"/>
                        <a14:foregroundMark x1="58984" y1="71429" x2="58984" y2="71429"/>
                        <a14:foregroundMark x1="53750" y1="68641" x2="53750" y2="68641"/>
                        <a14:foregroundMark x1="55469" y1="73171" x2="55469" y2="73171"/>
                        <a14:foregroundMark x1="57422" y1="73171" x2="57422" y2="73171"/>
                        <a14:backgroundMark x1="34453" y1="33275" x2="34063" y2="44774"/>
                        <a14:backgroundMark x1="34063" y1="44774" x2="34922" y2="53136"/>
                        <a14:backgroundMark x1="34922" y1="53136" x2="34453" y2="59059"/>
                        <a14:backgroundMark x1="34844" y1="60453" x2="33672" y2="69686"/>
                        <a14:backgroundMark x1="33672" y1="69686" x2="32969" y2="71254"/>
                        <a14:backgroundMark x1="34141" y1="67944" x2="43750" y2="74739"/>
                        <a14:backgroundMark x1="72891" y1="34146" x2="75156" y2="44599"/>
                        <a14:backgroundMark x1="74531" y1="51568" x2="68438" y2="61847"/>
                        <a14:backgroundMark x1="68438" y1="61847" x2="66484" y2="74390"/>
                        <a14:backgroundMark x1="66484" y1="74390" x2="56250" y2="81533"/>
                        <a14:backgroundMark x1="56875" y1="79617" x2="53750" y2="72300"/>
                        <a14:backgroundMark x1="22344" y1="57317" x2="22344" y2="57317"/>
                        <a14:backgroundMark x1="24844" y1="61847" x2="24844" y2="61847"/>
                        <a14:backgroundMark x1="25703" y1="55749" x2="25703" y2="55749"/>
                        <a14:backgroundMark x1="35547" y1="77526" x2="35547" y2="77526"/>
                        <a14:backgroundMark x1="37500" y1="79791" x2="37500" y2="79791"/>
                        <a14:backgroundMark x1="38047" y1="77178" x2="38047" y2="77178"/>
                        <a14:backgroundMark x1="70234" y1="83972" x2="70234" y2="83972"/>
                        <a14:backgroundMark x1="75078" y1="75436" x2="75078" y2="75436"/>
                        <a14:backgroundMark x1="76250" y1="72648" x2="76250" y2="72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7357" y="1059637"/>
            <a:ext cx="7766744" cy="45105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30" b="89895" l="28438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66" y="-860739"/>
            <a:ext cx="10058400" cy="45105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82" b="81010" l="30703" r="75703">
                        <a14:foregroundMark x1="59375" y1="72822" x2="59375" y2="72822"/>
                        <a14:foregroundMark x1="53594" y1="70035" x2="53594" y2="70035"/>
                        <a14:foregroundMark x1="46953" y1="66551" x2="46953" y2="66551"/>
                        <a14:foregroundMark x1="65781" y1="64111" x2="65781" y2="64111"/>
                        <a14:foregroundMark x1="61484" y1="73693" x2="61484" y2="73693"/>
                        <a14:backgroundMark x1="69141" y1="62544" x2="64141" y2="79094"/>
                        <a14:backgroundMark x1="64141" y1="77352" x2="60547" y2="79791"/>
                        <a14:backgroundMark x1="52812" y1="73693" x2="58984" y2="81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389" y="1689194"/>
            <a:ext cx="10058400" cy="447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767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0" b="99306" l="10000" r="90000">
                        <a14:foregroundMark x1="41797" y1="9028" x2="41797" y2="9028"/>
                        <a14:foregroundMark x1="42891" y1="8056" x2="42891" y2="8056"/>
                        <a14:foregroundMark x1="49063" y1="8056" x2="49063" y2="8056"/>
                        <a14:foregroundMark x1="49297" y1="19861" x2="49297" y2="19861"/>
                        <a14:foregroundMark x1="43047" y1="20556" x2="43047" y2="2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457" y="312758"/>
            <a:ext cx="6596743" cy="5396459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 rot="17047737">
            <a:off x="421573" y="-6215"/>
            <a:ext cx="3886942" cy="4150831"/>
          </a:xfrm>
          <a:prstGeom prst="wedgeEllipse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Callout 6"/>
          <p:cNvSpPr/>
          <p:nvPr/>
        </p:nvSpPr>
        <p:spPr>
          <a:xfrm rot="2464221">
            <a:off x="7516639" y="61008"/>
            <a:ext cx="4091580" cy="4150831"/>
          </a:xfrm>
          <a:prstGeom prst="wedgeEllipse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3186" y="0"/>
            <a:ext cx="6230218" cy="42872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30" b="89895" l="32188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425" y="339893"/>
            <a:ext cx="6936378" cy="401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32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</TotalTime>
  <Words>117</Words>
  <Application>Microsoft Office PowerPoint</Application>
  <PresentationFormat>Widescreen</PresentationFormat>
  <Paragraphs>17</Paragraphs>
  <Slides>22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Bahnschrift SemiBold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52</cp:revision>
  <dcterms:created xsi:type="dcterms:W3CDTF">2022-10-17T02:21:59Z</dcterms:created>
  <dcterms:modified xsi:type="dcterms:W3CDTF">2026-06-10T14:24:38Z</dcterms:modified>
</cp:coreProperties>
</file>