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0" autoAdjust="0"/>
    <p:restoredTop sz="86496" autoAdjust="0"/>
  </p:normalViewPr>
  <p:slideViewPr>
    <p:cSldViewPr snapToGrid="0">
      <p:cViewPr varScale="1">
        <p:scale>
          <a:sx n="63" d="100"/>
          <a:sy n="63" d="100"/>
        </p:scale>
        <p:origin x="222" y="72"/>
      </p:cViewPr>
      <p:guideLst/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1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1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1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6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0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9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A565-00A8-4B30-A0D3-28D593A2D407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17E9-B5EA-4909-BC37-028995FE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6545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70364" y="1413164"/>
            <a:ext cx="8271163" cy="443345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CHÀO MỪNG CÁC BÉ ĐẾN VỚI TIẾT HỌC LÀM QUEN VỚI TOÁN</a:t>
            </a: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ĐỀ TÀI: TÁCH GỘP TRONG PHẠM VI 5</a:t>
            </a: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CHỦ ĐỀ: BẢN THÂN</a:t>
            </a: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Lớp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A5 (5-6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tuổi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)</a:t>
            </a: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Số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trẻ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30-35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trẻ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Thời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gian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30-35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phút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Giáo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viên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Vũ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Thị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Minh</a:t>
            </a: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Ngày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dạy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:  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21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10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năm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vi-VN" sz="280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2025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5110" y="531912"/>
            <a:ext cx="5801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tập, củng cố</a:t>
            </a:r>
            <a:endParaRPr lang="en-US" sz="5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37855" y="2601119"/>
            <a:ext cx="9144000" cy="16557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62450"/>
              </a:avLst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pt-BR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Chung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2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ập tầm v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m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99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5"/>
          <p:cNvSpPr>
            <a:spLocks noGrp="1"/>
          </p:cNvSpPr>
          <p:nvPr>
            <p:ph type="ctrTitle"/>
          </p:nvPr>
        </p:nvSpPr>
        <p:spPr>
          <a:xfrm>
            <a:off x="1524000" y="277091"/>
            <a:ext cx="9144000" cy="1271308"/>
          </a:xfrm>
        </p:spPr>
        <p:txBody>
          <a:bodyPr>
            <a:noAutofit/>
          </a:bodyPr>
          <a:lstStyle/>
          <a:p>
            <a:r>
              <a:rPr lang="vi-VN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ÁI MŨ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07674"/>
            <a:ext cx="81534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5"/>
          <p:cNvSpPr txBox="1">
            <a:spLocks/>
          </p:cNvSpPr>
          <p:nvPr/>
        </p:nvSpPr>
        <p:spPr>
          <a:xfrm>
            <a:off x="1427018" y="1842654"/>
            <a:ext cx="9144000" cy="2770909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XIN CHÀO VÀ CHÂN THÀNH CẢM ƠN</a:t>
            </a:r>
            <a:endParaRPr lang="en-US" sz="96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42309" y="1737360"/>
            <a:ext cx="8708571" cy="3709851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pt-BR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Chung sức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01932" y="660401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65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63"/>
            <a:ext cx="12192000" cy="7087252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ctrTitle"/>
          </p:nvPr>
        </p:nvSpPr>
        <p:spPr>
          <a:xfrm>
            <a:off x="1524000" y="1527311"/>
            <a:ext cx="9144000" cy="23876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VÀO BÀI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47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8320" y="104503"/>
            <a:ext cx="9144000" cy="2387600"/>
          </a:xfrm>
        </p:spPr>
        <p:txBody>
          <a:bodyPr/>
          <a:lstStyle/>
          <a:p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đếm đến 5, nhận biết số 5.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6511" y="4161135"/>
            <a:ext cx="6798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62450"/>
              </a:avLst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pt-BR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6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779222" y="718658"/>
            <a:ext cx="9144000" cy="3080328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pt-BR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gộp </a:t>
            </a:r>
            <a:r>
              <a:rPr lang="pt-BR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</a:t>
            </a:r>
            <a:r>
              <a:rPr lang="vi-VN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pt-BR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đối tượng thành hai phần </a:t>
            </a:r>
            <a:r>
              <a:rPr lang="pt-BR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 nhiều cách.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74410" y="3798986"/>
            <a:ext cx="7052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91661"/>
              </a:avLst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pt-BR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4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39944"/>
            <a:ext cx="120570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" y="89031"/>
            <a:ext cx="1388678" cy="2307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63" y="349098"/>
            <a:ext cx="8862643" cy="18977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36" y="86367"/>
            <a:ext cx="1415148" cy="23127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35" y="107662"/>
            <a:ext cx="1469739" cy="2312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43" y="83704"/>
            <a:ext cx="1526336" cy="2496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8" y="83744"/>
            <a:ext cx="1549871" cy="2428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110" y="2861302"/>
            <a:ext cx="4320794" cy="31476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6" y="2861303"/>
            <a:ext cx="4576020" cy="3147611"/>
          </a:xfrm>
          <a:prstGeom prst="rect">
            <a:avLst/>
          </a:prstGeom>
        </p:spPr>
      </p:pic>
      <p:sp>
        <p:nvSpPr>
          <p:cNvPr id="21" name="Subtitle 19"/>
          <p:cNvSpPr txBox="1">
            <a:spLocks/>
          </p:cNvSpPr>
          <p:nvPr/>
        </p:nvSpPr>
        <p:spPr>
          <a:xfrm>
            <a:off x="8118561" y="83704"/>
            <a:ext cx="4563962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btitle 19"/>
          <p:cNvSpPr txBox="1">
            <a:spLocks/>
          </p:cNvSpPr>
          <p:nvPr/>
        </p:nvSpPr>
        <p:spPr>
          <a:xfrm>
            <a:off x="2186687" y="4886265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Subtitle 19"/>
          <p:cNvSpPr txBox="1">
            <a:spLocks/>
          </p:cNvSpPr>
          <p:nvPr/>
        </p:nvSpPr>
        <p:spPr>
          <a:xfrm>
            <a:off x="7874474" y="4841626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Subtitle 19"/>
          <p:cNvSpPr txBox="1">
            <a:spLocks/>
          </p:cNvSpPr>
          <p:nvPr/>
        </p:nvSpPr>
        <p:spPr>
          <a:xfrm>
            <a:off x="9590305" y="453751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30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05091 0.367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331 L 0.07734 0.370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042 L 0.19583 0.331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0899 0.3277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5 0.01134 L -0.12461 0.5775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64" y="3300187"/>
            <a:ext cx="4548359" cy="3065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24" y="3186954"/>
            <a:ext cx="4625788" cy="3065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64" y="167694"/>
            <a:ext cx="9648979" cy="2528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26" y="4169382"/>
            <a:ext cx="1550244" cy="2538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73" y="2732108"/>
            <a:ext cx="1627676" cy="2463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1" y="2619711"/>
            <a:ext cx="1695127" cy="245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30" y="3321424"/>
            <a:ext cx="1691481" cy="2614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3321424"/>
            <a:ext cx="1573289" cy="2709583"/>
          </a:xfrm>
          <a:prstGeom prst="rect">
            <a:avLst/>
          </a:prstGeom>
        </p:spPr>
      </p:pic>
      <p:sp>
        <p:nvSpPr>
          <p:cNvPr id="16" name="Subtitle 19"/>
          <p:cNvSpPr txBox="1">
            <a:spLocks/>
          </p:cNvSpPr>
          <p:nvPr/>
        </p:nvSpPr>
        <p:spPr>
          <a:xfrm>
            <a:off x="4013985" y="5123747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Subtitle 19"/>
          <p:cNvSpPr txBox="1">
            <a:spLocks/>
          </p:cNvSpPr>
          <p:nvPr/>
        </p:nvSpPr>
        <p:spPr>
          <a:xfrm>
            <a:off x="9063811" y="4928021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Subtitle 19"/>
          <p:cNvSpPr txBox="1">
            <a:spLocks/>
          </p:cNvSpPr>
          <p:nvPr/>
        </p:nvSpPr>
        <p:spPr>
          <a:xfrm>
            <a:off x="10217761" y="437359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54722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0208 -0.4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1366 L -0.01523 -0.4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289 -0.35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1056 -0.367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6862 -0.557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4" y="349098"/>
            <a:ext cx="9601584" cy="1897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5" y="5785"/>
            <a:ext cx="1585203" cy="2584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89" y="-20462"/>
            <a:ext cx="1525007" cy="2584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9" y="-20461"/>
            <a:ext cx="1567417" cy="2584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85" y="24362"/>
            <a:ext cx="1418778" cy="2584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3750">
                        <a14:backgroundMark x1="13021" y1="56406" x2="13021" y2="5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97" y="-9567"/>
            <a:ext cx="1399517" cy="2584337"/>
          </a:xfrm>
          <a:prstGeom prst="rect">
            <a:avLst/>
          </a:prstGeom>
        </p:spPr>
      </p:pic>
      <p:sp>
        <p:nvSpPr>
          <p:cNvPr id="11" name="Subtitle 19"/>
          <p:cNvSpPr txBox="1">
            <a:spLocks/>
          </p:cNvSpPr>
          <p:nvPr/>
        </p:nvSpPr>
        <p:spPr>
          <a:xfrm>
            <a:off x="10300448" y="349098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75" y="2933435"/>
            <a:ext cx="4341272" cy="3372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36" y="2918083"/>
            <a:ext cx="4518212" cy="3292217"/>
          </a:xfrm>
          <a:prstGeom prst="rect">
            <a:avLst/>
          </a:prstGeom>
        </p:spPr>
      </p:pic>
      <p:sp>
        <p:nvSpPr>
          <p:cNvPr id="14" name="Subtitle 19"/>
          <p:cNvSpPr txBox="1">
            <a:spLocks/>
          </p:cNvSpPr>
          <p:nvPr/>
        </p:nvSpPr>
        <p:spPr>
          <a:xfrm>
            <a:off x="3608681" y="5033499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Subtitle 19"/>
          <p:cNvSpPr txBox="1">
            <a:spLocks/>
          </p:cNvSpPr>
          <p:nvPr/>
        </p:nvSpPr>
        <p:spPr>
          <a:xfrm>
            <a:off x="8468130" y="5033498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602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09296 0.3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26354 0.3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22695 0.3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7552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09726 0.605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87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7" y="222069"/>
            <a:ext cx="10012295" cy="2478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8" y="3292022"/>
            <a:ext cx="3899646" cy="2860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84" y="3323206"/>
            <a:ext cx="4762700" cy="2860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24" y="2844052"/>
            <a:ext cx="1726107" cy="2303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41" y="2774774"/>
            <a:ext cx="1726107" cy="2441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09" y="4182817"/>
            <a:ext cx="1726107" cy="24674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85" y="2803747"/>
            <a:ext cx="1726107" cy="23776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2500">
                        <a14:backgroundMark x1="2813" y1="46094" x2="2813" y2="46094"/>
                        <a14:backgroundMark x1="10729" y1="53750" x2="10729" y2="53750"/>
                        <a14:backgroundMark x1="15937" y1="77031" x2="15937" y2="77031"/>
                        <a14:backgroundMark x1="83333" y1="71172" x2="83333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38" y="4116480"/>
            <a:ext cx="1726107" cy="2533792"/>
          </a:xfrm>
          <a:prstGeom prst="rect">
            <a:avLst/>
          </a:prstGeom>
        </p:spPr>
      </p:pic>
      <p:sp>
        <p:nvSpPr>
          <p:cNvPr id="11" name="Subtitle 19"/>
          <p:cNvSpPr txBox="1">
            <a:spLocks/>
          </p:cNvSpPr>
          <p:nvPr/>
        </p:nvSpPr>
        <p:spPr>
          <a:xfrm>
            <a:off x="2835639" y="4989490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Subtitle 19"/>
          <p:cNvSpPr txBox="1">
            <a:spLocks/>
          </p:cNvSpPr>
          <p:nvPr/>
        </p:nvSpPr>
        <p:spPr>
          <a:xfrm>
            <a:off x="8016840" y="4984264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Subtitle 19"/>
          <p:cNvSpPr txBox="1">
            <a:spLocks/>
          </p:cNvSpPr>
          <p:nvPr/>
        </p:nvSpPr>
        <p:spPr>
          <a:xfrm>
            <a:off x="10254342" y="455636"/>
            <a:ext cx="1603718" cy="201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5549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10443 -0.3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5963 -0.359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2968 -0.3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7917 -0.576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09466 -0.56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184</Words>
  <Application>Microsoft Office PowerPoint</Application>
  <PresentationFormat>Widescreen</PresentationFormat>
  <Paragraphs>31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 SemiBold</vt:lpstr>
      <vt:lpstr>Bahnschrift SemiBold SemiConden</vt:lpstr>
      <vt:lpstr>Calibri</vt:lpstr>
      <vt:lpstr>Calibri Light</vt:lpstr>
      <vt:lpstr>Times New Roman</vt:lpstr>
      <vt:lpstr>Office Theme</vt:lpstr>
      <vt:lpstr>PowerPoint Presentation</vt:lpstr>
      <vt:lpstr> Chương trình gồm 3 phần thi :                    Phần 1:   Thử tài bé yêu                  Phần 2 : Ai thông minh             Phần 3: Chung sức </vt:lpstr>
      <vt:lpstr>2. VÀO BÀI</vt:lpstr>
      <vt:lpstr>Ôn đếm đến 5, nhận biết số 5.</vt:lpstr>
      <vt:lpstr>            Tách, gộp nhóm có 5 đối tượng thành hai phần bằng nhiều cách.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KẾT THÚC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2024-10-18T02:47:18Z</dcterms:created>
  <dcterms:modified xsi:type="dcterms:W3CDTF">2026-06-08T15:05:34Z</dcterms:modified>
</cp:coreProperties>
</file>