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7" r:id="rId7"/>
    <p:sldId id="260" r:id="rId8"/>
    <p:sldId id="261" r:id="rId9"/>
    <p:sldId id="268" r:id="rId10"/>
    <p:sldId id="270" r:id="rId11"/>
    <p:sldId id="262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10/06/2026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916832"/>
            <a:ext cx="8276456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LQVT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4080453" cy="4896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98" y="3140968"/>
            <a:ext cx="2249016" cy="26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824536" cy="482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501008"/>
            <a:ext cx="5832648" cy="7109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34888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a nhạc thiếu nhi - Quả bóng tròn tròn HD - YouTub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161" end="10020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960" y="35010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780928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4705"/>
            <a:ext cx="4248472" cy="434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544894"/>
            <a:ext cx="2223643" cy="22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4968552" cy="4968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3096344" cy="22116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331640" y="5589240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50405" y="5661248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815979" cy="4815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84984"/>
            <a:ext cx="2096790" cy="20967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3568" y="5652691"/>
            <a:ext cx="3580257" cy="535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6016" y="5556038"/>
            <a:ext cx="3600400" cy="632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48" y="1052736"/>
            <a:ext cx="5040560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56992"/>
            <a:ext cx="2437656" cy="24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60648"/>
            <a:ext cx="7002016" cy="7002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32" y="3034952"/>
            <a:ext cx="3274368" cy="32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79</Words>
  <Application>Microsoft Office PowerPoint</Application>
  <PresentationFormat>On-screen Show (4:3)</PresentationFormat>
  <Paragraphs>18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DELL</cp:lastModifiedBy>
  <cp:revision>19</cp:revision>
  <dcterms:created xsi:type="dcterms:W3CDTF">2023-11-02T08:33:24Z</dcterms:created>
  <dcterms:modified xsi:type="dcterms:W3CDTF">2026-06-10T07:39:15Z</dcterms:modified>
</cp:coreProperties>
</file>