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95" r:id="rId25"/>
    <p:sldId id="296" r:id="rId26"/>
    <p:sldId id="297" r:id="rId27"/>
    <p:sldId id="299" r:id="rId28"/>
    <p:sldId id="300" r:id="rId29"/>
    <p:sldId id="287" r:id="rId30"/>
    <p:sldId id="286" r:id="rId31"/>
    <p:sldId id="289" r:id="rId32"/>
    <p:sldId id="294" r:id="rId33"/>
    <p:sldId id="290" r:id="rId34"/>
    <p:sldId id="291" r:id="rId35"/>
    <p:sldId id="292" r:id="rId36"/>
    <p:sldId id="293" r:id="rId37"/>
    <p:sldId id="288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0066"/>
    <a:srgbClr val="66FF33"/>
    <a:srgbClr val="FF9900"/>
    <a:srgbClr val="0C0A0B"/>
    <a:srgbClr val="BF0D73"/>
    <a:srgbClr val="0080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2E3FAA-DB52-4384-8B95-91460B76A373}" v="572" dt="2026-04-23T05:05:29.4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1" autoAdjust="0"/>
    <p:restoredTop sz="98401" autoAdjust="0"/>
  </p:normalViewPr>
  <p:slideViewPr>
    <p:cSldViewPr>
      <p:cViewPr varScale="1">
        <p:scale>
          <a:sx n="82" d="100"/>
          <a:sy n="82" d="100"/>
        </p:scale>
        <p:origin x="15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ynh Nga" userId="8a3f43bbff013391" providerId="LiveId" clId="{93FC253E-38AC-499D-A118-177AB7B1E3E4}"/>
    <pc:docChg chg="undo custSel addSld delSld modSld">
      <pc:chgData name="Quynh Nga" userId="8a3f43bbff013391" providerId="LiveId" clId="{93FC253E-38AC-499D-A118-177AB7B1E3E4}" dt="2026-04-23T05:05:29.449" v="1398" actId="20577"/>
      <pc:docMkLst>
        <pc:docMk/>
      </pc:docMkLst>
      <pc:sldChg chg="modSp mod">
        <pc:chgData name="Quynh Nga" userId="8a3f43bbff013391" providerId="LiveId" clId="{93FC253E-38AC-499D-A118-177AB7B1E3E4}" dt="2026-04-23T05:00:51.730" v="1116" actId="20577"/>
        <pc:sldMkLst>
          <pc:docMk/>
          <pc:sldMk cId="3097603670" sldId="258"/>
        </pc:sldMkLst>
        <pc:spChg chg="mod">
          <ac:chgData name="Quynh Nga" userId="8a3f43bbff013391" providerId="LiveId" clId="{93FC253E-38AC-499D-A118-177AB7B1E3E4}" dt="2026-04-23T04:59:29.574" v="1032" actId="20577"/>
          <ac:spMkLst>
            <pc:docMk/>
            <pc:sldMk cId="3097603670" sldId="258"/>
            <ac:spMk id="2" creationId="{00000000-0000-0000-0000-000000000000}"/>
          </ac:spMkLst>
        </pc:spChg>
        <pc:spChg chg="mod">
          <ac:chgData name="Quynh Nga" userId="8a3f43bbff013391" providerId="LiveId" clId="{93FC253E-38AC-499D-A118-177AB7B1E3E4}" dt="2026-04-23T05:00:51.730" v="1116" actId="20577"/>
          <ac:spMkLst>
            <pc:docMk/>
            <pc:sldMk cId="3097603670" sldId="258"/>
            <ac:spMk id="5" creationId="{00000000-0000-0000-0000-000000000000}"/>
          </ac:spMkLst>
        </pc:spChg>
      </pc:sldChg>
      <pc:sldChg chg="modSp">
        <pc:chgData name="Quynh Nga" userId="8a3f43bbff013391" providerId="LiveId" clId="{93FC253E-38AC-499D-A118-177AB7B1E3E4}" dt="2026-04-23T05:05:29.449" v="1398" actId="20577"/>
        <pc:sldMkLst>
          <pc:docMk/>
          <pc:sldMk cId="1848108814" sldId="259"/>
        </pc:sldMkLst>
        <pc:spChg chg="mod">
          <ac:chgData name="Quynh Nga" userId="8a3f43bbff013391" providerId="LiveId" clId="{93FC253E-38AC-499D-A118-177AB7B1E3E4}" dt="2026-04-23T05:05:29.449" v="1398" actId="20577"/>
          <ac:spMkLst>
            <pc:docMk/>
            <pc:sldMk cId="1848108814" sldId="259"/>
            <ac:spMk id="3" creationId="{00000000-0000-0000-0000-000000000000}"/>
          </ac:spMkLst>
        </pc:spChg>
      </pc:sldChg>
      <pc:sldChg chg="delSp modSp del mod">
        <pc:chgData name="Quynh Nga" userId="8a3f43bbff013391" providerId="LiveId" clId="{93FC253E-38AC-499D-A118-177AB7B1E3E4}" dt="2026-04-23T04:33:36.199" v="858" actId="2696"/>
        <pc:sldMkLst>
          <pc:docMk/>
          <pc:sldMk cId="3094457053" sldId="281"/>
        </pc:sldMkLst>
        <pc:spChg chg="del mod">
          <ac:chgData name="Quynh Nga" userId="8a3f43bbff013391" providerId="LiveId" clId="{93FC253E-38AC-499D-A118-177AB7B1E3E4}" dt="2026-04-23T04:33:31.825" v="857"/>
          <ac:spMkLst>
            <pc:docMk/>
            <pc:sldMk cId="3094457053" sldId="281"/>
            <ac:spMk id="2" creationId="{00000000-0000-0000-0000-000000000000}"/>
          </ac:spMkLst>
        </pc:spChg>
      </pc:sldChg>
      <pc:sldChg chg="del">
        <pc:chgData name="Quynh Nga" userId="8a3f43bbff013391" providerId="LiveId" clId="{93FC253E-38AC-499D-A118-177AB7B1E3E4}" dt="2026-04-23T04:34:48.902" v="862" actId="2696"/>
        <pc:sldMkLst>
          <pc:docMk/>
          <pc:sldMk cId="3084832444" sldId="282"/>
        </pc:sldMkLst>
      </pc:sldChg>
      <pc:sldChg chg="del">
        <pc:chgData name="Quynh Nga" userId="8a3f43bbff013391" providerId="LiveId" clId="{93FC253E-38AC-499D-A118-177AB7B1E3E4}" dt="2026-04-23T04:34:53.794" v="864" actId="2696"/>
        <pc:sldMkLst>
          <pc:docMk/>
          <pc:sldMk cId="2652406282" sldId="283"/>
        </pc:sldMkLst>
      </pc:sldChg>
      <pc:sldChg chg="del">
        <pc:chgData name="Quynh Nga" userId="8a3f43bbff013391" providerId="LiveId" clId="{93FC253E-38AC-499D-A118-177AB7B1E3E4}" dt="2026-04-23T04:34:56.402" v="865" actId="2696"/>
        <pc:sldMkLst>
          <pc:docMk/>
          <pc:sldMk cId="4227722265" sldId="284"/>
        </pc:sldMkLst>
      </pc:sldChg>
      <pc:sldChg chg="del">
        <pc:chgData name="Quynh Nga" userId="8a3f43bbff013391" providerId="LiveId" clId="{93FC253E-38AC-499D-A118-177AB7B1E3E4}" dt="2026-04-23T04:34:59.089" v="866" actId="2696"/>
        <pc:sldMkLst>
          <pc:docMk/>
          <pc:sldMk cId="3094558374" sldId="285"/>
        </pc:sldMkLst>
      </pc:sldChg>
      <pc:sldChg chg="modSp mod">
        <pc:chgData name="Quynh Nga" userId="8a3f43bbff013391" providerId="LiveId" clId="{93FC253E-38AC-499D-A118-177AB7B1E3E4}" dt="2026-04-23T04:40:44.767" v="877" actId="20577"/>
        <pc:sldMkLst>
          <pc:docMk/>
          <pc:sldMk cId="1256691886" sldId="288"/>
        </pc:sldMkLst>
        <pc:spChg chg="mod">
          <ac:chgData name="Quynh Nga" userId="8a3f43bbff013391" providerId="LiveId" clId="{93FC253E-38AC-499D-A118-177AB7B1E3E4}" dt="2026-04-23T04:40:44.767" v="877" actId="20577"/>
          <ac:spMkLst>
            <pc:docMk/>
            <pc:sldMk cId="1256691886" sldId="288"/>
            <ac:spMk id="2" creationId="{00000000-0000-0000-0000-000000000000}"/>
          </ac:spMkLst>
        </pc:spChg>
      </pc:sldChg>
      <pc:sldChg chg="addSp delSp modSp new del mod">
        <pc:chgData name="Quynh Nga" userId="8a3f43bbff013391" providerId="LiveId" clId="{93FC253E-38AC-499D-A118-177AB7B1E3E4}" dt="2026-04-23T01:51:57.535" v="31" actId="680"/>
        <pc:sldMkLst>
          <pc:docMk/>
          <pc:sldMk cId="4208685242" sldId="295"/>
        </pc:sldMkLst>
        <pc:spChg chg="add del">
          <ac:chgData name="Quynh Nga" userId="8a3f43bbff013391" providerId="LiveId" clId="{93FC253E-38AC-499D-A118-177AB7B1E3E4}" dt="2026-04-23T01:51:54.343" v="18" actId="11529"/>
          <ac:spMkLst>
            <pc:docMk/>
            <pc:sldMk cId="4208685242" sldId="295"/>
            <ac:spMk id="4" creationId="{5F58A44D-411F-E4F1-DD8E-408E12FC978C}"/>
          </ac:spMkLst>
        </pc:spChg>
        <pc:spChg chg="add del">
          <ac:chgData name="Quynh Nga" userId="8a3f43bbff013391" providerId="LiveId" clId="{93FC253E-38AC-499D-A118-177AB7B1E3E4}" dt="2026-04-23T01:51:53.980" v="16" actId="11529"/>
          <ac:spMkLst>
            <pc:docMk/>
            <pc:sldMk cId="4208685242" sldId="295"/>
            <ac:spMk id="5" creationId="{3140DADF-216A-2F17-FB6E-0E375CBE102D}"/>
          </ac:spMkLst>
        </pc:spChg>
        <pc:picChg chg="add del mod">
          <ac:chgData name="Quynh Nga" userId="8a3f43bbff013391" providerId="LiveId" clId="{93FC253E-38AC-499D-A118-177AB7B1E3E4}" dt="2026-04-23T01:51:57.269" v="30" actId="22"/>
          <ac:picMkLst>
            <pc:docMk/>
            <pc:sldMk cId="4208685242" sldId="295"/>
            <ac:picMk id="3" creationId="{C3BD0E09-E681-2FCA-7458-A15D078E6AF3}"/>
          </ac:picMkLst>
        </pc:picChg>
      </pc:sldChg>
      <pc:sldChg chg="addSp delSp modSp new mod addAnim delAnim modAnim">
        <pc:chgData name="Quynh Nga" userId="8a3f43bbff013391" providerId="LiveId" clId="{93FC253E-38AC-499D-A118-177AB7B1E3E4}" dt="2026-04-23T04:57:25.776" v="967" actId="167"/>
        <pc:sldMkLst>
          <pc:docMk/>
          <pc:sldMk cId="4279475441" sldId="295"/>
        </pc:sldMkLst>
        <pc:spChg chg="add mod ord">
          <ac:chgData name="Quynh Nga" userId="8a3f43bbff013391" providerId="LiveId" clId="{93FC253E-38AC-499D-A118-177AB7B1E3E4}" dt="2026-04-23T04:57:25.776" v="967" actId="167"/>
          <ac:spMkLst>
            <pc:docMk/>
            <pc:sldMk cId="4279475441" sldId="295"/>
            <ac:spMk id="2" creationId="{2C71351B-7272-4DDE-8F39-C91DD6578F49}"/>
          </ac:spMkLst>
        </pc:spChg>
        <pc:spChg chg="add del">
          <ac:chgData name="Quynh Nga" userId="8a3f43bbff013391" providerId="LiveId" clId="{93FC253E-38AC-499D-A118-177AB7B1E3E4}" dt="2026-04-23T02:04:35.665" v="100" actId="21"/>
          <ac:spMkLst>
            <pc:docMk/>
            <pc:sldMk cId="4279475441" sldId="295"/>
            <ac:spMk id="3" creationId="{46D75B52-5D47-7149-7D77-ED616D26B0B7}"/>
          </ac:spMkLst>
        </pc:spChg>
        <pc:spChg chg="add mod">
          <ac:chgData name="Quynh Nga" userId="8a3f43bbff013391" providerId="LiveId" clId="{93FC253E-38AC-499D-A118-177AB7B1E3E4}" dt="2026-04-23T02:18:21.019" v="164" actId="1076"/>
          <ac:spMkLst>
            <pc:docMk/>
            <pc:sldMk cId="4279475441" sldId="295"/>
            <ac:spMk id="4" creationId="{822CD5AD-AD84-5289-F70C-DF6AA6019103}"/>
          </ac:spMkLst>
        </pc:spChg>
        <pc:spChg chg="add mod ord">
          <ac:chgData name="Quynh Nga" userId="8a3f43bbff013391" providerId="LiveId" clId="{93FC253E-38AC-499D-A118-177AB7B1E3E4}" dt="2026-04-23T04:55:53.747" v="960" actId="167"/>
          <ac:spMkLst>
            <pc:docMk/>
            <pc:sldMk cId="4279475441" sldId="295"/>
            <ac:spMk id="5" creationId="{5CE773D6-5373-5B5C-AC69-65B2EE8B57CA}"/>
          </ac:spMkLst>
        </pc:spChg>
        <pc:spChg chg="add mod">
          <ac:chgData name="Quynh Nga" userId="8a3f43bbff013391" providerId="LiveId" clId="{93FC253E-38AC-499D-A118-177AB7B1E3E4}" dt="2026-04-23T02:18:21.019" v="164" actId="1076"/>
          <ac:spMkLst>
            <pc:docMk/>
            <pc:sldMk cId="4279475441" sldId="295"/>
            <ac:spMk id="6" creationId="{C0E7979D-C934-0FAD-0548-BB865FB9424A}"/>
          </ac:spMkLst>
        </pc:spChg>
        <pc:spChg chg="add mod ord">
          <ac:chgData name="Quynh Nga" userId="8a3f43bbff013391" providerId="LiveId" clId="{93FC253E-38AC-499D-A118-177AB7B1E3E4}" dt="2026-04-23T04:55:57.543" v="962" actId="167"/>
          <ac:spMkLst>
            <pc:docMk/>
            <pc:sldMk cId="4279475441" sldId="295"/>
            <ac:spMk id="7" creationId="{A1D61CE5-194D-77B1-348D-78B9723F7F9F}"/>
          </ac:spMkLst>
        </pc:spChg>
        <pc:spChg chg="add mod">
          <ac:chgData name="Quynh Nga" userId="8a3f43bbff013391" providerId="LiveId" clId="{93FC253E-38AC-499D-A118-177AB7B1E3E4}" dt="2026-04-23T02:18:21.019" v="164" actId="1076"/>
          <ac:spMkLst>
            <pc:docMk/>
            <pc:sldMk cId="4279475441" sldId="295"/>
            <ac:spMk id="8" creationId="{20F0D180-EA01-B6CE-6008-7FA43003406C}"/>
          </ac:spMkLst>
        </pc:spChg>
        <pc:spChg chg="add mod ord">
          <ac:chgData name="Quynh Nga" userId="8a3f43bbff013391" providerId="LiveId" clId="{93FC253E-38AC-499D-A118-177AB7B1E3E4}" dt="2026-04-23T04:55:55.746" v="961" actId="167"/>
          <ac:spMkLst>
            <pc:docMk/>
            <pc:sldMk cId="4279475441" sldId="295"/>
            <ac:spMk id="9" creationId="{B78F1182-F5F5-4EEE-B420-434174851177}"/>
          </ac:spMkLst>
        </pc:spChg>
        <pc:spChg chg="add mod">
          <ac:chgData name="Quynh Nga" userId="8a3f43bbff013391" providerId="LiveId" clId="{93FC253E-38AC-499D-A118-177AB7B1E3E4}" dt="2026-04-23T02:18:21.019" v="164" actId="1076"/>
          <ac:spMkLst>
            <pc:docMk/>
            <pc:sldMk cId="4279475441" sldId="295"/>
            <ac:spMk id="10" creationId="{4244E6BE-7E90-A236-3C78-8414FE5A7ACA}"/>
          </ac:spMkLst>
        </pc:spChg>
        <pc:spChg chg="add mod ord">
          <ac:chgData name="Quynh Nga" userId="8a3f43bbff013391" providerId="LiveId" clId="{93FC253E-38AC-499D-A118-177AB7B1E3E4}" dt="2026-04-23T04:26:37.543" v="783" actId="167"/>
          <ac:spMkLst>
            <pc:docMk/>
            <pc:sldMk cId="4279475441" sldId="295"/>
            <ac:spMk id="20" creationId="{68931F70-460B-4F67-1FD8-032D6CB8AE69}"/>
          </ac:spMkLst>
        </pc:spChg>
        <pc:spChg chg="add del mod">
          <ac:chgData name="Quynh Nga" userId="8a3f43bbff013391" providerId="LiveId" clId="{93FC253E-38AC-499D-A118-177AB7B1E3E4}" dt="2026-04-23T04:27:09.152" v="790"/>
          <ac:spMkLst>
            <pc:docMk/>
            <pc:sldMk cId="4279475441" sldId="295"/>
            <ac:spMk id="21" creationId="{8FDD615D-5B40-2E0E-C451-DABBCA3749DA}"/>
          </ac:spMkLst>
        </pc:spChg>
        <pc:spChg chg="add del mod">
          <ac:chgData name="Quynh Nga" userId="8a3f43bbff013391" providerId="LiveId" clId="{93FC253E-38AC-499D-A118-177AB7B1E3E4}" dt="2026-04-23T04:28:47.183" v="835" actId="21"/>
          <ac:spMkLst>
            <pc:docMk/>
            <pc:sldMk cId="4279475441" sldId="295"/>
            <ac:spMk id="22" creationId="{DF8755D2-8324-44F9-2B45-1B1125B8CD7B}"/>
          </ac:spMkLst>
        </pc:spChg>
        <pc:spChg chg="add mod">
          <ac:chgData name="Quynh Nga" userId="8a3f43bbff013391" providerId="LiveId" clId="{93FC253E-38AC-499D-A118-177AB7B1E3E4}" dt="2026-04-23T04:47:31.074" v="905" actId="14100"/>
          <ac:spMkLst>
            <pc:docMk/>
            <pc:sldMk cId="4279475441" sldId="295"/>
            <ac:spMk id="23" creationId="{398D8852-3A72-107A-8420-F6E233D1B806}"/>
          </ac:spMkLst>
        </pc:spChg>
        <pc:spChg chg="add mod">
          <ac:chgData name="Quynh Nga" userId="8a3f43bbff013391" providerId="LiveId" clId="{93FC253E-38AC-499D-A118-177AB7B1E3E4}" dt="2026-04-23T04:29:14.152" v="838" actId="33987"/>
          <ac:spMkLst>
            <pc:docMk/>
            <pc:sldMk cId="4279475441" sldId="295"/>
            <ac:spMk id="24" creationId="{65120D07-88B3-9A4E-4EFD-8E2BAD6BE2D5}"/>
          </ac:spMkLst>
        </pc:spChg>
        <pc:spChg chg="add mod">
          <ac:chgData name="Quynh Nga" userId="8a3f43bbff013391" providerId="LiveId" clId="{93FC253E-38AC-499D-A118-177AB7B1E3E4}" dt="2026-04-23T04:32:07.261" v="849" actId="33987"/>
          <ac:spMkLst>
            <pc:docMk/>
            <pc:sldMk cId="4279475441" sldId="295"/>
            <ac:spMk id="25" creationId="{2CF91F2C-3A0D-62C1-5A33-8E7CA728B98B}"/>
          </ac:spMkLst>
        </pc:spChg>
        <pc:picChg chg="add del mod">
          <ac:chgData name="Quynh Nga" userId="8a3f43bbff013391" providerId="LiveId" clId="{93FC253E-38AC-499D-A118-177AB7B1E3E4}" dt="2026-04-23T04:10:18.702" v="645" actId="21"/>
          <ac:picMkLst>
            <pc:docMk/>
            <pc:sldMk cId="4279475441" sldId="295"/>
            <ac:picMk id="11" creationId="{9D9BC57E-ED70-E82E-ADAF-F52B85EB92DA}"/>
          </ac:picMkLst>
        </pc:picChg>
        <pc:picChg chg="add del mod">
          <ac:chgData name="Quynh Nga" userId="8a3f43bbff013391" providerId="LiveId" clId="{93FC253E-38AC-499D-A118-177AB7B1E3E4}" dt="2026-04-23T04:12:32.902" v="660" actId="22"/>
          <ac:picMkLst>
            <pc:docMk/>
            <pc:sldMk cId="4279475441" sldId="295"/>
            <ac:picMk id="13" creationId="{0C22D2F5-37A5-D5F4-2DF5-E1B3A78A6D53}"/>
          </ac:picMkLst>
        </pc:picChg>
        <pc:picChg chg="add del mod modCrop">
          <ac:chgData name="Quynh Nga" userId="8a3f43bbff013391" providerId="LiveId" clId="{93FC253E-38AC-499D-A118-177AB7B1E3E4}" dt="2026-04-23T04:14:16.462" v="668" actId="22"/>
          <ac:picMkLst>
            <pc:docMk/>
            <pc:sldMk cId="4279475441" sldId="295"/>
            <ac:picMk id="15" creationId="{397B0A9D-4BFF-C028-56D1-8FE7C341F857}"/>
          </ac:picMkLst>
        </pc:picChg>
        <pc:picChg chg="add mod ord">
          <ac:chgData name="Quynh Nga" userId="8a3f43bbff013391" providerId="LiveId" clId="{93FC253E-38AC-499D-A118-177AB7B1E3E4}" dt="2026-04-23T04:57:09.847" v="964" actId="167"/>
          <ac:picMkLst>
            <pc:docMk/>
            <pc:sldMk cId="4279475441" sldId="295"/>
            <ac:picMk id="17" creationId="{EB956547-5462-6167-E7FC-E45A0716359B}"/>
          </ac:picMkLst>
        </pc:picChg>
        <pc:picChg chg="add mod ord">
          <ac:chgData name="Quynh Nga" userId="8a3f43bbff013391" providerId="LiveId" clId="{93FC253E-38AC-499D-A118-177AB7B1E3E4}" dt="2026-04-23T04:33:17.956" v="854" actId="167"/>
          <ac:picMkLst>
            <pc:docMk/>
            <pc:sldMk cId="4279475441" sldId="295"/>
            <ac:picMk id="19" creationId="{488110A5-35AD-0574-6401-E266859B9485}"/>
          </ac:picMkLst>
        </pc:picChg>
        <pc:picChg chg="add mod ord">
          <ac:chgData name="Quynh Nga" userId="8a3f43bbff013391" providerId="LiveId" clId="{93FC253E-38AC-499D-A118-177AB7B1E3E4}" dt="2026-04-23T04:57:18.230" v="965" actId="167"/>
          <ac:picMkLst>
            <pc:docMk/>
            <pc:sldMk cId="4279475441" sldId="295"/>
            <ac:picMk id="27" creationId="{E8D44C09-61F0-F409-4616-ECB974F5E075}"/>
          </ac:picMkLst>
        </pc:picChg>
      </pc:sldChg>
      <pc:sldChg chg="addSp delSp modSp new mod addAnim delAnim modAnim">
        <pc:chgData name="Quynh Nga" userId="8a3f43bbff013391" providerId="LiveId" clId="{93FC253E-38AC-499D-A118-177AB7B1E3E4}" dt="2026-04-23T04:52:30.133" v="948" actId="1076"/>
        <pc:sldMkLst>
          <pc:docMk/>
          <pc:sldMk cId="1514091161" sldId="296"/>
        </pc:sldMkLst>
        <pc:spChg chg="add del mod">
          <ac:chgData name="Quynh Nga" userId="8a3f43bbff013391" providerId="LiveId" clId="{93FC253E-38AC-499D-A118-177AB7B1E3E4}" dt="2026-04-23T02:24:07.589" v="231" actId="21"/>
          <ac:spMkLst>
            <pc:docMk/>
            <pc:sldMk cId="1514091161" sldId="296"/>
            <ac:spMk id="2" creationId="{303B0420-0FBA-0EF5-FAA4-B6824A7A3CB4}"/>
          </ac:spMkLst>
        </pc:spChg>
        <pc:spChg chg="add mod">
          <ac:chgData name="Quynh Nga" userId="8a3f43bbff013391" providerId="LiveId" clId="{93FC253E-38AC-499D-A118-177AB7B1E3E4}" dt="2026-04-23T04:52:30.133" v="948" actId="1076"/>
          <ac:spMkLst>
            <pc:docMk/>
            <pc:sldMk cId="1514091161" sldId="296"/>
            <ac:spMk id="3" creationId="{BD654B76-6608-EE8E-DCA0-00BDA587B39D}"/>
          </ac:spMkLst>
        </pc:spChg>
        <pc:spChg chg="add mod">
          <ac:chgData name="Quynh Nga" userId="8a3f43bbff013391" providerId="LiveId" clId="{93FC253E-38AC-499D-A118-177AB7B1E3E4}" dt="2026-04-23T02:29:31.158" v="302" actId="207"/>
          <ac:spMkLst>
            <pc:docMk/>
            <pc:sldMk cId="1514091161" sldId="296"/>
            <ac:spMk id="4" creationId="{43EDBBF2-0C3A-EFB8-F5C3-9260E33005EA}"/>
          </ac:spMkLst>
        </pc:spChg>
        <pc:picChg chg="add mod ord">
          <ac:chgData name="Quynh Nga" userId="8a3f43bbff013391" providerId="LiveId" clId="{93FC253E-38AC-499D-A118-177AB7B1E3E4}" dt="2026-04-23T04:52:26.961" v="947" actId="167"/>
          <ac:picMkLst>
            <pc:docMk/>
            <pc:sldMk cId="1514091161" sldId="296"/>
            <ac:picMk id="5" creationId="{5A775AB8-617C-ED4E-3C51-D82F02415591}"/>
          </ac:picMkLst>
        </pc:picChg>
      </pc:sldChg>
      <pc:sldChg chg="addSp delSp modSp new mod">
        <pc:chgData name="Quynh Nga" userId="8a3f43bbff013391" providerId="LiveId" clId="{93FC253E-38AC-499D-A118-177AB7B1E3E4}" dt="2026-04-23T04:51:59.268" v="943" actId="1076"/>
        <pc:sldMkLst>
          <pc:docMk/>
          <pc:sldMk cId="2373602092" sldId="297"/>
        </pc:sldMkLst>
        <pc:spChg chg="add mod">
          <ac:chgData name="Quynh Nga" userId="8a3f43bbff013391" providerId="LiveId" clId="{93FC253E-38AC-499D-A118-177AB7B1E3E4}" dt="2026-04-23T04:51:59.268" v="943" actId="1076"/>
          <ac:spMkLst>
            <pc:docMk/>
            <pc:sldMk cId="2373602092" sldId="297"/>
            <ac:spMk id="2" creationId="{97B2D4BA-5C70-77F9-12C5-9E55E7ECBA76}"/>
          </ac:spMkLst>
        </pc:spChg>
        <pc:spChg chg="add del mod">
          <ac:chgData name="Quynh Nga" userId="8a3f43bbff013391" providerId="LiveId" clId="{93FC253E-38AC-499D-A118-177AB7B1E3E4}" dt="2026-04-23T02:40:53.066" v="398" actId="21"/>
          <ac:spMkLst>
            <pc:docMk/>
            <pc:sldMk cId="2373602092" sldId="297"/>
            <ac:spMk id="2" creationId="{9E3335C5-3AB7-3FFA-8BBD-948D2C947388}"/>
          </ac:spMkLst>
        </pc:spChg>
        <pc:spChg chg="add mod">
          <ac:chgData name="Quynh Nga" userId="8a3f43bbff013391" providerId="LiveId" clId="{93FC253E-38AC-499D-A118-177AB7B1E3E4}" dt="2026-04-23T04:51:56.637" v="942" actId="1076"/>
          <ac:spMkLst>
            <pc:docMk/>
            <pc:sldMk cId="2373602092" sldId="297"/>
            <ac:spMk id="3" creationId="{186A9AD9-A013-6D4A-2774-ED1EB402C57C}"/>
          </ac:spMkLst>
        </pc:spChg>
        <pc:picChg chg="add del mod">
          <ac:chgData name="Quynh Nga" userId="8a3f43bbff013391" providerId="LiveId" clId="{93FC253E-38AC-499D-A118-177AB7B1E3E4}" dt="2026-04-23T02:41:29.835" v="403" actId="21"/>
          <ac:picMkLst>
            <pc:docMk/>
            <pc:sldMk cId="2373602092" sldId="297"/>
            <ac:picMk id="4" creationId="{B7755B94-864D-9138-1364-EC0E74072558}"/>
          </ac:picMkLst>
        </pc:picChg>
        <pc:picChg chg="add mod ord">
          <ac:chgData name="Quynh Nga" userId="8a3f43bbff013391" providerId="LiveId" clId="{93FC253E-38AC-499D-A118-177AB7B1E3E4}" dt="2026-04-23T04:51:52.035" v="940" actId="167"/>
          <ac:picMkLst>
            <pc:docMk/>
            <pc:sldMk cId="2373602092" sldId="297"/>
            <ac:picMk id="5" creationId="{574974EE-84F3-6931-9253-B8FCEA5B1E62}"/>
          </ac:picMkLst>
        </pc:picChg>
      </pc:sldChg>
      <pc:sldChg chg="new del">
        <pc:chgData name="Quynh Nga" userId="8a3f43bbff013391" providerId="LiveId" clId="{93FC253E-38AC-499D-A118-177AB7B1E3E4}" dt="2026-04-23T04:34:51.478" v="863" actId="2696"/>
        <pc:sldMkLst>
          <pc:docMk/>
          <pc:sldMk cId="1970264452" sldId="298"/>
        </pc:sldMkLst>
      </pc:sldChg>
      <pc:sldChg chg="addSp modSp new mod">
        <pc:chgData name="Quynh Nga" userId="8a3f43bbff013391" providerId="LiveId" clId="{93FC253E-38AC-499D-A118-177AB7B1E3E4}" dt="2026-04-23T04:51:19.709" v="934" actId="1076"/>
        <pc:sldMkLst>
          <pc:docMk/>
          <pc:sldMk cId="2164887805" sldId="299"/>
        </pc:sldMkLst>
        <pc:spChg chg="add mod">
          <ac:chgData name="Quynh Nga" userId="8a3f43bbff013391" providerId="LiveId" clId="{93FC253E-38AC-499D-A118-177AB7B1E3E4}" dt="2026-04-23T04:51:19.709" v="934" actId="1076"/>
          <ac:spMkLst>
            <pc:docMk/>
            <pc:sldMk cId="2164887805" sldId="299"/>
            <ac:spMk id="2" creationId="{7BDF629A-66EA-EF1E-9A0F-494CD0C6EB8C}"/>
          </ac:spMkLst>
        </pc:spChg>
        <pc:spChg chg="add mod">
          <ac:chgData name="Quynh Nga" userId="8a3f43bbff013391" providerId="LiveId" clId="{93FC253E-38AC-499D-A118-177AB7B1E3E4}" dt="2026-04-23T03:56:03.887" v="553"/>
          <ac:spMkLst>
            <pc:docMk/>
            <pc:sldMk cId="2164887805" sldId="299"/>
            <ac:spMk id="3" creationId="{7237F5F0-8D02-ADF9-D7EE-740B9641FF85}"/>
          </ac:spMkLst>
        </pc:spChg>
        <pc:picChg chg="add mod ord">
          <ac:chgData name="Quynh Nga" userId="8a3f43bbff013391" providerId="LiveId" clId="{93FC253E-38AC-499D-A118-177AB7B1E3E4}" dt="2026-04-23T04:51:08.893" v="933" actId="167"/>
          <ac:picMkLst>
            <pc:docMk/>
            <pc:sldMk cId="2164887805" sldId="299"/>
            <ac:picMk id="5" creationId="{608D391F-E423-512A-9AC3-1A9EED3B057D}"/>
          </ac:picMkLst>
        </pc:picChg>
      </pc:sldChg>
      <pc:sldChg chg="addSp modSp new mod">
        <pc:chgData name="Quynh Nga" userId="8a3f43bbff013391" providerId="LiveId" clId="{93FC253E-38AC-499D-A118-177AB7B1E3E4}" dt="2026-04-23T04:50:28.386" v="923" actId="1076"/>
        <pc:sldMkLst>
          <pc:docMk/>
          <pc:sldMk cId="2641540122" sldId="300"/>
        </pc:sldMkLst>
        <pc:spChg chg="add mod">
          <ac:chgData name="Quynh Nga" userId="8a3f43bbff013391" providerId="LiveId" clId="{93FC253E-38AC-499D-A118-177AB7B1E3E4}" dt="2026-04-23T04:50:28.386" v="923" actId="1076"/>
          <ac:spMkLst>
            <pc:docMk/>
            <pc:sldMk cId="2641540122" sldId="300"/>
            <ac:spMk id="2" creationId="{CD617C6B-49F2-C05D-8991-0DEC32BF1538}"/>
          </ac:spMkLst>
        </pc:spChg>
        <pc:spChg chg="add mod">
          <ac:chgData name="Quynh Nga" userId="8a3f43bbff013391" providerId="LiveId" clId="{93FC253E-38AC-499D-A118-177AB7B1E3E4}" dt="2026-04-23T03:58:42.224" v="623"/>
          <ac:spMkLst>
            <pc:docMk/>
            <pc:sldMk cId="2641540122" sldId="300"/>
            <ac:spMk id="3" creationId="{A3015956-F6F6-0F1D-DADD-CF30BCF894DB}"/>
          </ac:spMkLst>
        </pc:spChg>
        <pc:picChg chg="add mod ord">
          <ac:chgData name="Quynh Nga" userId="8a3f43bbff013391" providerId="LiveId" clId="{93FC253E-38AC-499D-A118-177AB7B1E3E4}" dt="2026-04-23T04:50:20.324" v="920" actId="14100"/>
          <ac:picMkLst>
            <pc:docMk/>
            <pc:sldMk cId="2641540122" sldId="300"/>
            <ac:picMk id="5" creationId="{640971D0-7C3B-581E-8FFA-F23027A97226}"/>
          </ac:picMkLst>
        </pc:picChg>
      </pc:sldChg>
      <pc:sldChg chg="addSp modSp new del mod">
        <pc:chgData name="Quynh Nga" userId="8a3f43bbff013391" providerId="LiveId" clId="{93FC253E-38AC-499D-A118-177AB7B1E3E4}" dt="2026-04-23T04:20:17.450" v="721" actId="2696"/>
        <pc:sldMkLst>
          <pc:docMk/>
          <pc:sldMk cId="3627867360" sldId="301"/>
        </pc:sldMkLst>
        <pc:spChg chg="add mod">
          <ac:chgData name="Quynh Nga" userId="8a3f43bbff013391" providerId="LiveId" clId="{93FC253E-38AC-499D-A118-177AB7B1E3E4}" dt="2026-04-23T04:16:22.341" v="719" actId="20577"/>
          <ac:spMkLst>
            <pc:docMk/>
            <pc:sldMk cId="3627867360" sldId="301"/>
            <ac:spMk id="2" creationId="{9270D777-05AE-E98E-2EF8-1CE5179455E2}"/>
          </ac:spMkLst>
        </pc:spChg>
      </pc:sldChg>
      <pc:sldChg chg="addSp modSp new del mod">
        <pc:chgData name="Quynh Nga" userId="8a3f43bbff013391" providerId="LiveId" clId="{93FC253E-38AC-499D-A118-177AB7B1E3E4}" dt="2026-04-23T04:34:38.961" v="861" actId="2696"/>
        <pc:sldMkLst>
          <pc:docMk/>
          <pc:sldMk cId="3684034895" sldId="301"/>
        </pc:sldMkLst>
        <pc:spChg chg="add">
          <ac:chgData name="Quynh Nga" userId="8a3f43bbff013391" providerId="LiveId" clId="{93FC253E-38AC-499D-A118-177AB7B1E3E4}" dt="2026-04-23T04:23:32.964" v="732" actId="11529"/>
          <ac:spMkLst>
            <pc:docMk/>
            <pc:sldMk cId="3684034895" sldId="301"/>
            <ac:spMk id="4" creationId="{84A608AA-BB3C-92BD-5A5B-689F22C80248}"/>
          </ac:spMkLst>
        </pc:spChg>
        <pc:spChg chg="add mod">
          <ac:chgData name="Quynh Nga" userId="8a3f43bbff013391" providerId="LiveId" clId="{93FC253E-38AC-499D-A118-177AB7B1E3E4}" dt="2026-04-23T04:24:08.597" v="777" actId="13926"/>
          <ac:spMkLst>
            <pc:docMk/>
            <pc:sldMk cId="3684034895" sldId="301"/>
            <ac:spMk id="5" creationId="{BEFA011F-8D23-3CB3-EFB8-11AB6FCCDFA7}"/>
          </ac:spMkLst>
        </pc:spChg>
        <pc:picChg chg="add mod">
          <ac:chgData name="Quynh Nga" userId="8a3f43bbff013391" providerId="LiveId" clId="{93FC253E-38AC-499D-A118-177AB7B1E3E4}" dt="2026-04-23T04:23:20.637" v="731" actId="1076"/>
          <ac:picMkLst>
            <pc:docMk/>
            <pc:sldMk cId="3684034895" sldId="301"/>
            <ac:picMk id="3" creationId="{EE1FADC6-C24C-CE9C-1FA3-3ECB7E463DC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75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0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5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5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28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2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36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74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5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58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8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81FC6-4176-4B0B-903C-3D6F4948B13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4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slide" Target="slide8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slide" Target="slide8.xml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png"/><Relationship Id="rId7" Type="http://schemas.openxmlformats.org/officeDocument/2006/relationships/slide" Target="slide26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6.png"/><Relationship Id="rId4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audio" Target="../media/audio2.wav"/><Relationship Id="rId7" Type="http://schemas.openxmlformats.org/officeDocument/2006/relationships/image" Target="../media/image5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6.jpg"/><Relationship Id="rId9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audio" Target="../media/audio2.wav"/><Relationship Id="rId7" Type="http://schemas.openxmlformats.org/officeDocument/2006/relationships/image" Target="../media/image5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openxmlformats.org/officeDocument/2006/relationships/image" Target="../media/image6.jpg"/><Relationship Id="rId9" Type="http://schemas.openxmlformats.org/officeDocument/2006/relationships/image" Target="../media/image58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audio" Target="../media/audio2.wav"/><Relationship Id="rId7" Type="http://schemas.openxmlformats.org/officeDocument/2006/relationships/image" Target="../media/image6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6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audio" Target="../media/audio2.wav"/><Relationship Id="rId7" Type="http://schemas.openxmlformats.org/officeDocument/2006/relationships/image" Target="../media/image6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jpeg"/><Relationship Id="rId4" Type="http://schemas.openxmlformats.org/officeDocument/2006/relationships/image" Target="../media/image6.jpg"/><Relationship Id="rId9" Type="http://schemas.openxmlformats.org/officeDocument/2006/relationships/image" Target="../media/image67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slide" Target="slide21.xml"/><Relationship Id="rId4" Type="http://schemas.openxmlformats.org/officeDocument/2006/relationships/slide" Target="slide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47" y="83820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TRƯỜNG </a:t>
            </a:r>
            <a:r>
              <a:rPr lang="vi-VN" sz="2400" b="1" dirty="0">
                <a:latin typeface="Arial" pitchFamily="34" charset="0"/>
                <a:cs typeface="Arial" pitchFamily="34" charset="0"/>
              </a:rPr>
              <a:t>MẦM NON ĐỒNG DU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5105400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000" b="1" dirty="0">
                <a:latin typeface="Arial" pitchFamily="34" charset="0"/>
                <a:cs typeface="Arial" pitchFamily="34" charset="0"/>
              </a:rPr>
              <a:t>Giáo viên : Phạm Thị Hằng – Nguyễn Thị Mỹ Hằng  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vi-VN" sz="2000" b="1" dirty="0">
                <a:latin typeface="Arial" pitchFamily="34" charset="0"/>
                <a:cs typeface="Arial" pitchFamily="34" charset="0"/>
              </a:rPr>
              <a:t>Lớp : C5</a:t>
            </a:r>
          </a:p>
          <a:p>
            <a:pPr algn="r"/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927" y="193507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itchFamily="34" charset="0"/>
                <a:cs typeface="Arial" pitchFamily="34" charset="0"/>
              </a:rPr>
              <a:t>Chủ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đề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5146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PHƯƠNG TIỆN GIAO THÔNG ĐƯỜNG BỘ</a:t>
            </a:r>
          </a:p>
        </p:txBody>
      </p:sp>
    </p:spTree>
    <p:extLst>
      <p:ext uri="{BB962C8B-B14F-4D97-AF65-F5344CB8AC3E}">
        <p14:creationId xmlns:p14="http://schemas.microsoft.com/office/powerpoint/2010/main" val="309760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82" y="152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MỘT SỐ LOẠI XE ĐẠP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872978"/>
            <a:ext cx="4571999" cy="2999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28254"/>
            <a:ext cx="4606637" cy="29447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36" y="928254"/>
            <a:ext cx="4537364" cy="29447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72979"/>
            <a:ext cx="4572001" cy="299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5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240268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ĐẠP ĐIỆN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8" y="1849582"/>
            <a:ext cx="4150952" cy="434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66800"/>
            <a:ext cx="4010890" cy="434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9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9597" y="6096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MÁY</a:t>
            </a:r>
          </a:p>
        </p:txBody>
      </p:sp>
    </p:spTree>
    <p:extLst>
      <p:ext uri="{BB962C8B-B14F-4D97-AF65-F5344CB8AC3E}">
        <p14:creationId xmlns:p14="http://schemas.microsoft.com/office/powerpoint/2010/main" val="1213842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596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5955" y="2286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66FF33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XE MÔTÔ</a:t>
            </a:r>
          </a:p>
        </p:txBody>
      </p:sp>
    </p:spTree>
    <p:extLst>
      <p:ext uri="{BB962C8B-B14F-4D97-AF65-F5344CB8AC3E}">
        <p14:creationId xmlns:p14="http://schemas.microsoft.com/office/powerpoint/2010/main" val="3531132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0"/>
            <a:ext cx="4191000" cy="441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16" y="625258"/>
            <a:ext cx="4394200" cy="4394200"/>
          </a:xfrm>
          <a:prstGeom prst="rect">
            <a:avLst/>
          </a:prstGeom>
        </p:spPr>
      </p:pic>
      <p:sp>
        <p:nvSpPr>
          <p:cNvPr id="6" name="Sun 5">
            <a:hlinkClick r:id="rId5" action="ppaction://hlinksldjump"/>
          </p:cNvPr>
          <p:cNvSpPr/>
          <p:nvPr/>
        </p:nvSpPr>
        <p:spPr>
          <a:xfrm>
            <a:off x="7476734" y="5448300"/>
            <a:ext cx="1229116" cy="990600"/>
          </a:xfrm>
          <a:prstGeom prst="su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2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798731"/>
            <a:ext cx="9143999" cy="6059269"/>
            <a:chOff x="0" y="587940"/>
            <a:chExt cx="9143999" cy="62700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7940"/>
              <a:ext cx="9143999" cy="627005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62000" y="990600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cap="all" dirty="0">
                  <a:ln w="9000" cmpd="sng">
                    <a:noFill/>
                    <a:prstDash val="solid"/>
                  </a:ln>
                  <a:solidFill>
                    <a:srgbClr val="FFFF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XE ÔTÔ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-1" y="15240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TIỆN XE 4 BÁNH</a:t>
            </a:r>
          </a:p>
        </p:txBody>
      </p:sp>
    </p:spTree>
    <p:extLst>
      <p:ext uri="{BB962C8B-B14F-4D97-AF65-F5344CB8AC3E}">
        <p14:creationId xmlns:p14="http://schemas.microsoft.com/office/powerpoint/2010/main" val="337624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1000"/>
            <a:ext cx="9144001" cy="647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4572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sz="4000" b="1" cap="all" dirty="0">
                <a:ln w="9000" cmpd="sng">
                  <a:noFill/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ÔTÔ</a:t>
            </a:r>
          </a:p>
        </p:txBody>
      </p:sp>
    </p:spTree>
    <p:extLst>
      <p:ext uri="{BB962C8B-B14F-4D97-AF65-F5344CB8AC3E}">
        <p14:creationId xmlns:p14="http://schemas.microsoft.com/office/powerpoint/2010/main" val="2965710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3810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all" dirty="0">
                <a:ln w="9000" cmpd="sng">
                  <a:noFill/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TẢI</a:t>
            </a:r>
          </a:p>
        </p:txBody>
      </p:sp>
    </p:spTree>
    <p:extLst>
      <p:ext uri="{BB962C8B-B14F-4D97-AF65-F5344CB8AC3E}">
        <p14:creationId xmlns:p14="http://schemas.microsoft.com/office/powerpoint/2010/main" val="2995602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3214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754786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000" b="1" cap="all" dirty="0">
                <a:ln w="9000" cmpd="sng">
                  <a:noFill/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TẢI </a:t>
            </a:r>
          </a:p>
        </p:txBody>
      </p:sp>
    </p:spTree>
    <p:extLst>
      <p:ext uri="{BB962C8B-B14F-4D97-AF65-F5344CB8AC3E}">
        <p14:creationId xmlns:p14="http://schemas.microsoft.com/office/powerpoint/2010/main" val="1794524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9400" y="5410200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BUÝT</a:t>
            </a:r>
          </a:p>
        </p:txBody>
      </p:sp>
    </p:spTree>
    <p:extLst>
      <p:ext uri="{BB962C8B-B14F-4D97-AF65-F5344CB8AC3E}">
        <p14:creationId xmlns:p14="http://schemas.microsoft.com/office/powerpoint/2010/main" val="895975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685800"/>
            <a:ext cx="3810000" cy="923330"/>
          </a:xfrm>
          <a:prstGeom prst="rect">
            <a:avLst/>
          </a:prstGeom>
          <a:noFill/>
          <a:scene3d>
            <a:camera prst="obliqueBottomLeft"/>
            <a:lightRig rig="flat" dir="tl">
              <a:rot lat="0" lon="0" rev="6600000"/>
            </a:lightRig>
          </a:scene3d>
          <a:sp3d>
            <a:bevelT prst="relaxedInset"/>
          </a:sp3d>
        </p:spPr>
        <p:txBody>
          <a:bodyPr wrap="square" rtlCol="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 flip="none"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GIÁO ÁN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0800" y="2133600"/>
            <a:ext cx="64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Arial" pitchFamily="34" charset="0"/>
                <a:cs typeface="Arial" pitchFamily="34" charset="0"/>
              </a:rPr>
              <a:t>Lĩnh vực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Phát triển nhận thức </a:t>
            </a:r>
          </a:p>
          <a:p>
            <a:r>
              <a:rPr lang="vi-VN" sz="2400" dirty="0">
                <a:latin typeface="Arial" pitchFamily="34" charset="0"/>
                <a:cs typeface="Arial" pitchFamily="34" charset="0"/>
              </a:rPr>
              <a:t>Chủ đề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Phương tiện giao thông </a:t>
            </a:r>
          </a:p>
          <a:p>
            <a:r>
              <a:rPr lang="vi-VN" sz="2400" dirty="0">
                <a:latin typeface="Arial" pitchFamily="34" charset="0"/>
                <a:cs typeface="Arial" pitchFamily="34" charset="0"/>
              </a:rPr>
              <a:t>Đề tài: Khám phá một số phương tiện giao thông đường bộ .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highlight>
                <a:srgbClr val="00FFFF"/>
              </a:highlight>
              <a:latin typeface="Arial" pitchFamily="34" charset="0"/>
              <a:cs typeface="Arial" pitchFamily="34" charset="0"/>
            </a:endParaRPr>
          </a:p>
          <a:p>
            <a:r>
              <a:rPr lang="vi-VN" sz="2400" dirty="0">
                <a:latin typeface="Arial" pitchFamily="34" charset="0"/>
                <a:cs typeface="Arial" pitchFamily="34" charset="0"/>
              </a:rPr>
              <a:t>Lứa tuổi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5-6 tuổi 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10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942" y="4593920"/>
            <a:ext cx="4230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CẤP CỨU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62" y="1524000"/>
            <a:ext cx="4412706" cy="36870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71" y="205635"/>
            <a:ext cx="4179461" cy="4038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10662" y="528181"/>
            <a:ext cx="4412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CẢNH SÁT</a:t>
            </a:r>
          </a:p>
        </p:txBody>
      </p:sp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80" y="5634624"/>
            <a:ext cx="133508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32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8351" y="767953"/>
            <a:ext cx="9144000" cy="6082739"/>
            <a:chOff x="-8351" y="963543"/>
            <a:chExt cx="9144000" cy="5887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351" y="963543"/>
              <a:ext cx="9144000" cy="588715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257800" y="1371600"/>
              <a:ext cx="3733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sz="4000" b="1" cap="all" dirty="0">
                  <a:ln w="9000" cmpd="sng">
                    <a:noFill/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XE XÍCH LÔ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0" y="152400"/>
            <a:ext cx="9135649" cy="6155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TIỆN XE DÙNG SỨC NGƯỜI</a:t>
            </a:r>
          </a:p>
        </p:txBody>
      </p:sp>
    </p:spTree>
    <p:extLst>
      <p:ext uri="{BB962C8B-B14F-4D97-AF65-F5344CB8AC3E}">
        <p14:creationId xmlns:p14="http://schemas.microsoft.com/office/powerpoint/2010/main" val="221166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8548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1524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n-US" sz="4000" b="1" cap="all" dirty="0">
                <a:ln w="9000" cmpd="sng">
                  <a:noFill/>
                  <a:prstDash val="solid"/>
                </a:ln>
                <a:solidFill>
                  <a:srgbClr val="008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KÉO</a:t>
            </a:r>
          </a:p>
        </p:txBody>
      </p:sp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694145"/>
            <a:ext cx="1335087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809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1198581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>
                <a:ln w="9000" cmpd="sng">
                  <a:noFill/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 ĐỘNG 3</a:t>
            </a:r>
          </a:p>
        </p:txBody>
      </p:sp>
      <p:sp>
        <p:nvSpPr>
          <p:cNvPr id="4" name="Rectangle 3"/>
          <p:cNvSpPr/>
          <p:nvPr/>
        </p:nvSpPr>
        <p:spPr>
          <a:xfrm>
            <a:off x="1381206" y="2133600"/>
            <a:ext cx="3696846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all" spc="0" dirty="0">
                <a:ln w="9000" cmpd="sng">
                  <a:noFill/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TRÒ</a:t>
            </a:r>
          </a:p>
          <a:p>
            <a:pPr algn="ctr"/>
            <a:r>
              <a:rPr lang="en-US" sz="9600" b="1" cap="all" spc="0" dirty="0">
                <a:ln w="9000" cmpd="sng">
                  <a:noFill/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CHƠI</a:t>
            </a:r>
          </a:p>
        </p:txBody>
      </p:sp>
    </p:spTree>
    <p:extLst>
      <p:ext uri="{BB962C8B-B14F-4D97-AF65-F5344CB8AC3E}">
        <p14:creationId xmlns:p14="http://schemas.microsoft.com/office/powerpoint/2010/main" val="757974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8D44C09-61F0-F409-4616-ECB974F5E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106099"/>
            <a:ext cx="9220200" cy="6997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956547-5462-6167-E7FC-E45A07163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070" y="2335879"/>
            <a:ext cx="3257877" cy="2276520"/>
          </a:xfrm>
          <a:prstGeom prst="rect">
            <a:avLst/>
          </a:prstGeom>
        </p:spPr>
      </p:pic>
      <p:sp>
        <p:nvSpPr>
          <p:cNvPr id="2" name="ô cửa  1">
            <a:hlinkClick r:id="rId4" action="ppaction://hlinksldjump"/>
            <a:extLst>
              <a:ext uri="{FF2B5EF4-FFF2-40B4-BE49-F238E27FC236}">
                <a16:creationId xmlns:a16="http://schemas.microsoft.com/office/drawing/2014/main" id="{2C71351B-7272-4DDE-8F39-C91DD6578F49}"/>
              </a:ext>
            </a:extLst>
          </p:cNvPr>
          <p:cNvSpPr/>
          <p:nvPr/>
        </p:nvSpPr>
        <p:spPr>
          <a:xfrm>
            <a:off x="3203170" y="1828800"/>
            <a:ext cx="1676400" cy="1600200"/>
          </a:xfrm>
          <a:prstGeom prst="rect">
            <a:avLst/>
          </a:prstGeom>
          <a:solidFill>
            <a:srgbClr val="92D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1</a:t>
            </a:r>
            <a:endParaRPr lang="en-US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ô cửa  1">
            <a:hlinkClick r:id="rId5" action="ppaction://hlinksldjump"/>
            <a:extLst>
              <a:ext uri="{FF2B5EF4-FFF2-40B4-BE49-F238E27FC236}">
                <a16:creationId xmlns:a16="http://schemas.microsoft.com/office/drawing/2014/main" id="{A1D61CE5-194D-77B1-348D-78B9723F7F9F}"/>
              </a:ext>
            </a:extLst>
          </p:cNvPr>
          <p:cNvSpPr/>
          <p:nvPr/>
        </p:nvSpPr>
        <p:spPr>
          <a:xfrm>
            <a:off x="3193473" y="3438697"/>
            <a:ext cx="1676400" cy="1600200"/>
          </a:xfrm>
          <a:prstGeom prst="rect">
            <a:avLst/>
          </a:prstGeom>
          <a:solidFill>
            <a:srgbClr val="00B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3</a:t>
            </a:r>
            <a:endParaRPr lang="en-US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ô cửa  1">
            <a:hlinkClick r:id="rId6" action="ppaction://hlinksldjump"/>
            <a:extLst>
              <a:ext uri="{FF2B5EF4-FFF2-40B4-BE49-F238E27FC236}">
                <a16:creationId xmlns:a16="http://schemas.microsoft.com/office/drawing/2014/main" id="{B78F1182-F5F5-4EEE-B420-434174851177}"/>
              </a:ext>
            </a:extLst>
          </p:cNvPr>
          <p:cNvSpPr/>
          <p:nvPr/>
        </p:nvSpPr>
        <p:spPr>
          <a:xfrm>
            <a:off x="4876800" y="3429000"/>
            <a:ext cx="1676400" cy="1600200"/>
          </a:xfrm>
          <a:prstGeom prst="rect">
            <a:avLst/>
          </a:prstGeom>
          <a:solidFill>
            <a:srgbClr val="7030A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4</a:t>
            </a:r>
            <a:endParaRPr lang="en-US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ô cửa  1">
            <a:hlinkClick r:id="rId7" action="ppaction://hlinksldjump"/>
            <a:extLst>
              <a:ext uri="{FF2B5EF4-FFF2-40B4-BE49-F238E27FC236}">
                <a16:creationId xmlns:a16="http://schemas.microsoft.com/office/drawing/2014/main" id="{5CE773D6-5373-5B5C-AC69-65B2EE8B57CA}"/>
              </a:ext>
            </a:extLst>
          </p:cNvPr>
          <p:cNvSpPr/>
          <p:nvPr/>
        </p:nvSpPr>
        <p:spPr>
          <a:xfrm>
            <a:off x="4876800" y="1828800"/>
            <a:ext cx="1676400" cy="1600200"/>
          </a:xfrm>
          <a:prstGeom prst="rect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2</a:t>
            </a:r>
            <a:endParaRPr lang="en-US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88110A5-35AD-0574-6401-E266859B94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0854" y="5932734"/>
            <a:ext cx="3974937" cy="68281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8931F70-460B-4F67-1FD8-032D6CB8AE69}"/>
              </a:ext>
            </a:extLst>
          </p:cNvPr>
          <p:cNvSpPr/>
          <p:nvPr/>
        </p:nvSpPr>
        <p:spPr>
          <a:xfrm>
            <a:off x="3650673" y="5715000"/>
            <a:ext cx="2750127" cy="914400"/>
          </a:xfrm>
          <a:prstGeom prst="rect">
            <a:avLst/>
          </a:prstGeom>
          <a:solidFill>
            <a:srgbClr val="FF99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ười ô 1">
            <a:extLst>
              <a:ext uri="{FF2B5EF4-FFF2-40B4-BE49-F238E27FC236}">
                <a16:creationId xmlns:a16="http://schemas.microsoft.com/office/drawing/2014/main" id="{822CD5AD-AD84-5289-F70C-DF6AA6019103}"/>
              </a:ext>
            </a:extLst>
          </p:cNvPr>
          <p:cNvSpPr/>
          <p:nvPr/>
        </p:nvSpPr>
        <p:spPr>
          <a:xfrm>
            <a:off x="3193473" y="1912618"/>
            <a:ext cx="457200" cy="44265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ười ô 1">
            <a:extLst>
              <a:ext uri="{FF2B5EF4-FFF2-40B4-BE49-F238E27FC236}">
                <a16:creationId xmlns:a16="http://schemas.microsoft.com/office/drawing/2014/main" id="{C0E7979D-C934-0FAD-0548-BB865FB9424A}"/>
              </a:ext>
            </a:extLst>
          </p:cNvPr>
          <p:cNvSpPr/>
          <p:nvPr/>
        </p:nvSpPr>
        <p:spPr>
          <a:xfrm>
            <a:off x="6040580" y="1855469"/>
            <a:ext cx="501535" cy="44265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ười ô 1">
            <a:extLst>
              <a:ext uri="{FF2B5EF4-FFF2-40B4-BE49-F238E27FC236}">
                <a16:creationId xmlns:a16="http://schemas.microsoft.com/office/drawing/2014/main" id="{20F0D180-EA01-B6CE-6008-7FA43003406C}"/>
              </a:ext>
            </a:extLst>
          </p:cNvPr>
          <p:cNvSpPr/>
          <p:nvPr/>
        </p:nvSpPr>
        <p:spPr>
          <a:xfrm>
            <a:off x="3193473" y="3490651"/>
            <a:ext cx="457200" cy="44265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ười ô 1">
            <a:extLst>
              <a:ext uri="{FF2B5EF4-FFF2-40B4-BE49-F238E27FC236}">
                <a16:creationId xmlns:a16="http://schemas.microsoft.com/office/drawing/2014/main" id="{4244E6BE-7E90-A236-3C78-8414FE5A7ACA}"/>
              </a:ext>
            </a:extLst>
          </p:cNvPr>
          <p:cNvSpPr/>
          <p:nvPr/>
        </p:nvSpPr>
        <p:spPr>
          <a:xfrm>
            <a:off x="6062747" y="3459130"/>
            <a:ext cx="457200" cy="44265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8D8852-3A72-107A-8420-F6E233D1B806}"/>
              </a:ext>
            </a:extLst>
          </p:cNvPr>
          <p:cNvSpPr/>
          <p:nvPr/>
        </p:nvSpPr>
        <p:spPr>
          <a:xfrm>
            <a:off x="1752600" y="242455"/>
            <a:ext cx="5943599" cy="1169543"/>
          </a:xfrm>
          <a:prstGeom prst="rect">
            <a:avLst/>
          </a:prstGeom>
          <a:solidFill>
            <a:srgbClr val="66FF33"/>
          </a:solidFill>
          <a:ln>
            <a:solidFill>
              <a:srgbClr val="FFFF00"/>
            </a:solidFill>
          </a:ln>
        </p:spPr>
        <p:txBody>
          <a:bodyPr wrap="squar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vi-VN" sz="5400" dirty="0">
                <a:solidFill>
                  <a:srgbClr val="CC0066"/>
                </a:solidFill>
              </a:rPr>
              <a:t>Ô cửa bí mật </a:t>
            </a:r>
            <a:endParaRPr lang="en-US" sz="5400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7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5" grpId="0" animBg="1"/>
      <p:bldP spid="20" grpId="0" animBg="1"/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775AB8-617C-ED4E-3C51-D82F02415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199"/>
            <a:ext cx="9144000" cy="69342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D654B76-6608-EE8E-DCA0-00BDA587B39D}"/>
              </a:ext>
            </a:extLst>
          </p:cNvPr>
          <p:cNvSpPr/>
          <p:nvPr/>
        </p:nvSpPr>
        <p:spPr>
          <a:xfrm>
            <a:off x="2362200" y="1828800"/>
            <a:ext cx="4572000" cy="3352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highlight>
                  <a:srgbClr val="00FF00"/>
                </a:highlight>
              </a:rPr>
              <a:t>Câu hỏi 1: Đây là phương tiện giao thông đường bộ ? </a:t>
            </a:r>
            <a:endParaRPr lang="en-US" sz="2400" dirty="0">
              <a:highlight>
                <a:srgbClr val="00FF00"/>
              </a:highlight>
            </a:endParaRPr>
          </a:p>
        </p:txBody>
      </p:sp>
      <p:sp>
        <p:nvSpPr>
          <p:cNvPr id="4" name="Action Button: Go Home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3EDBBF2-0C3A-EFB8-F5C3-9260E33005EA}"/>
              </a:ext>
            </a:extLst>
          </p:cNvPr>
          <p:cNvSpPr/>
          <p:nvPr/>
        </p:nvSpPr>
        <p:spPr>
          <a:xfrm>
            <a:off x="7772400" y="5791200"/>
            <a:ext cx="762000" cy="685800"/>
          </a:xfrm>
          <a:prstGeom prst="actionButtonHom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9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4974EE-84F3-6931-9253-B8FCEA5B1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95"/>
            <a:ext cx="9144000" cy="6934200"/>
          </a:xfrm>
          <a:prstGeom prst="rect">
            <a:avLst/>
          </a:prstGeom>
        </p:spPr>
      </p:pic>
      <p:sp>
        <p:nvSpPr>
          <p:cNvPr id="2" name="Pentagon 1">
            <a:extLst>
              <a:ext uri="{FF2B5EF4-FFF2-40B4-BE49-F238E27FC236}">
                <a16:creationId xmlns:a16="http://schemas.microsoft.com/office/drawing/2014/main" id="{97B2D4BA-5C70-77F9-12C5-9E55E7ECBA76}"/>
              </a:ext>
            </a:extLst>
          </p:cNvPr>
          <p:cNvSpPr/>
          <p:nvPr/>
        </p:nvSpPr>
        <p:spPr>
          <a:xfrm>
            <a:off x="3124200" y="1905000"/>
            <a:ext cx="2895600" cy="2757714"/>
          </a:xfrm>
          <a:prstGeom prst="pentagon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u="sng" dirty="0">
                <a:highlight>
                  <a:srgbClr val="FF00FF"/>
                </a:highlight>
              </a:rPr>
              <a:t>C</a:t>
            </a:r>
            <a:r>
              <a:rPr lang="vi-VN" sz="2400" dirty="0">
                <a:highlight>
                  <a:srgbClr val="FF00FF"/>
                </a:highlight>
              </a:rPr>
              <a:t>âu hỏi 2: Nó không có 2 bánh như xe máy .</a:t>
            </a:r>
            <a:endParaRPr lang="en-US" sz="2400" dirty="0">
              <a:highlight>
                <a:srgbClr val="FF00FF"/>
              </a:highlight>
            </a:endParaRPr>
          </a:p>
        </p:txBody>
      </p:sp>
      <p:sp>
        <p:nvSpPr>
          <p:cNvPr id="3" name="Action Button: Go Home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86A9AD9-A013-6D4A-2774-ED1EB402C57C}"/>
              </a:ext>
            </a:extLst>
          </p:cNvPr>
          <p:cNvSpPr/>
          <p:nvPr/>
        </p:nvSpPr>
        <p:spPr>
          <a:xfrm>
            <a:off x="7543800" y="5638800"/>
            <a:ext cx="762000" cy="685800"/>
          </a:xfrm>
          <a:prstGeom prst="actionButtonHom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02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8D391F-E423-512A-9AC3-1A9EED3B0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7BDF629A-66EA-EF1E-9A0F-494CD0C6EB8C}"/>
              </a:ext>
            </a:extLst>
          </p:cNvPr>
          <p:cNvSpPr/>
          <p:nvPr/>
        </p:nvSpPr>
        <p:spPr>
          <a:xfrm>
            <a:off x="3200400" y="1790700"/>
            <a:ext cx="3886200" cy="3276600"/>
          </a:xfrm>
          <a:prstGeom prst="hear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highlight>
                  <a:srgbClr val="FF0066"/>
                </a:highlight>
              </a:rPr>
              <a:t>Câu hỏi 3:</a:t>
            </a:r>
          </a:p>
          <a:p>
            <a:pPr algn="ctr"/>
            <a:r>
              <a:rPr lang="vi-VN" sz="2400" dirty="0">
                <a:highlight>
                  <a:srgbClr val="FF0066"/>
                </a:highlight>
              </a:rPr>
              <a:t>Nó chở được người và hàng hóa </a:t>
            </a:r>
            <a:r>
              <a:rPr lang="vi-VN" sz="2400" dirty="0"/>
              <a:t>.</a:t>
            </a:r>
            <a:endParaRPr lang="en-US" sz="2400" dirty="0"/>
          </a:p>
        </p:txBody>
      </p:sp>
      <p:sp>
        <p:nvSpPr>
          <p:cNvPr id="3" name="Action Button: Go Home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237F5F0-8D02-ADF9-D7EE-740B9641FF85}"/>
              </a:ext>
            </a:extLst>
          </p:cNvPr>
          <p:cNvSpPr/>
          <p:nvPr/>
        </p:nvSpPr>
        <p:spPr>
          <a:xfrm>
            <a:off x="7772400" y="5791200"/>
            <a:ext cx="762000" cy="685800"/>
          </a:xfrm>
          <a:prstGeom prst="actionButtonHom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87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0971D0-7C3B-581E-8FFA-F23027A97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288"/>
            <a:ext cx="9152313" cy="6936506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CD617C6B-49F2-C05D-8991-0DEC32BF1538}"/>
              </a:ext>
            </a:extLst>
          </p:cNvPr>
          <p:cNvSpPr/>
          <p:nvPr/>
        </p:nvSpPr>
        <p:spPr>
          <a:xfrm>
            <a:off x="3810000" y="1905000"/>
            <a:ext cx="3048000" cy="2042160"/>
          </a:xfrm>
          <a:prstGeom prst="wedgeRectCallout">
            <a:avLst/>
          </a:prstGeom>
          <a:solidFill>
            <a:srgbClr val="BF0D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C0A0B"/>
                </a:solidFill>
              </a:rPr>
              <a:t>Câu hỏi 4: Có vô lăng để lái.  </a:t>
            </a:r>
            <a:endParaRPr lang="en-US" sz="2800" dirty="0">
              <a:solidFill>
                <a:srgbClr val="0C0A0B"/>
              </a:solidFill>
            </a:endParaRPr>
          </a:p>
        </p:txBody>
      </p:sp>
      <p:sp>
        <p:nvSpPr>
          <p:cNvPr id="3" name="Action Button: Go Home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3015956-F6F6-0F1D-DADD-CF30BCF894DB}"/>
              </a:ext>
            </a:extLst>
          </p:cNvPr>
          <p:cNvSpPr/>
          <p:nvPr/>
        </p:nvSpPr>
        <p:spPr>
          <a:xfrm>
            <a:off x="7772400" y="5791200"/>
            <a:ext cx="762000" cy="685800"/>
          </a:xfrm>
          <a:prstGeom prst="actionButtonHom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40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2133600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cap="all" dirty="0">
                <a:ln w="9000" cmpd="sng">
                  <a:noFill/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</a:gsLst>
                  <a:lin ang="162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TÍN HIỆU ĐÈN GIAO THÔNG</a:t>
            </a:r>
            <a:endParaRPr lang="en-US" b="1" cap="all" dirty="0">
              <a:ln w="9000" cmpd="sng">
                <a:noFill/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</a:gsLst>
                <a:lin ang="162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0740" y="990600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itchFamily="34" charset="0"/>
                <a:cs typeface="Arial" pitchFamily="34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70012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27442" y="381000"/>
            <a:ext cx="588911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MỤC ĐÍCH YÊU CẦU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1828800"/>
            <a:ext cx="5715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u="sng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b="1" u="sng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b="1" u="sng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: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tiện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xe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đạp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xe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máy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ôtô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u="sng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2800" b="1" u="sng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800" b="1" u="sng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biệt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tiện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giao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u="sng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b="1" u="sng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800" b="1" u="sng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18959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1649260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600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: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vòng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tròn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màu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xanh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đỏ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vàng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.</a:t>
            </a:r>
          </a:p>
          <a:p>
            <a:r>
              <a:rPr lang="en-US" sz="2600" dirty="0"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hát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:”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ngã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tư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phố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“.</a:t>
            </a:r>
          </a:p>
          <a:p>
            <a:endParaRPr lang="en-US" sz="26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600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: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vòng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tròn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xanh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đỏ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,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vàng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. Cho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nhạc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.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nhạc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dừng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kêu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tín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hiệu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đèn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nhảy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vòng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tròn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màu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Em Di Qua Nga Tu Duong Pho - Nhac Thieu 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647178"/>
            <a:ext cx="609600" cy="64822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9161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1332" y="865340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TRÒ CHƠI ỨNG DỤNG THỰC TẾ THEO CHỦ ĐỀ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32" y="28956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>
                <a:ln w="9000" cmpd="sng">
                  <a:noFill/>
                  <a:prstDash val="solid"/>
                </a:ln>
                <a:solidFill>
                  <a:srgbClr val="008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PHƯƠNG TIỆN GIAO THÔNG ĐƯỜNG BỘ</a:t>
            </a:r>
          </a:p>
        </p:txBody>
      </p:sp>
    </p:spTree>
    <p:extLst>
      <p:ext uri="{BB962C8B-B14F-4D97-AF65-F5344CB8AC3E}">
        <p14:creationId xmlns:p14="http://schemas.microsoft.com/office/powerpoint/2010/main" val="13839539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981200"/>
            <a:ext cx="624840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4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TÌM CÁC PHƯƠNG TIỆN GIAO THÔNG KHÔNG CÙNG NHÓM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3036" y="4495799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latin typeface="Arial" pitchFamily="34" charset="0"/>
                <a:cs typeface="Arial" pitchFamily="34" charset="0"/>
              </a:rPr>
              <a:t>(CÓ CHÈN HIỆU ỨNG ÂM THANH)</a:t>
            </a:r>
          </a:p>
        </p:txBody>
      </p:sp>
    </p:spTree>
    <p:extLst>
      <p:ext uri="{BB962C8B-B14F-4D97-AF65-F5344CB8AC3E}">
        <p14:creationId xmlns:p14="http://schemas.microsoft.com/office/powerpoint/2010/main" val="788240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4" y="130377"/>
            <a:ext cx="4288615" cy="317440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563659" y="104880"/>
            <a:ext cx="5779718" cy="3254932"/>
            <a:chOff x="-471680" y="130377"/>
            <a:chExt cx="5779718" cy="3174407"/>
          </a:xfrm>
        </p:grpSpPr>
        <p:sp>
          <p:nvSpPr>
            <p:cNvPr id="3" name="Flowchart: Process 2"/>
            <p:cNvSpPr/>
            <p:nvPr/>
          </p:nvSpPr>
          <p:spPr>
            <a:xfrm>
              <a:off x="181894" y="130377"/>
              <a:ext cx="4466306" cy="3174407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ultiply 3"/>
            <p:cNvSpPr/>
            <p:nvPr/>
          </p:nvSpPr>
          <p:spPr>
            <a:xfrm>
              <a:off x="-471680" y="130377"/>
              <a:ext cx="5779718" cy="316491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1114"/>
            <a:ext cx="4296427" cy="312367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906554" y="104251"/>
            <a:ext cx="5779718" cy="3249063"/>
            <a:chOff x="-471680" y="130377"/>
            <a:chExt cx="5779718" cy="3174407"/>
          </a:xfrm>
        </p:grpSpPr>
        <p:sp>
          <p:nvSpPr>
            <p:cNvPr id="8" name="Flowchart: Process 7"/>
            <p:cNvSpPr/>
            <p:nvPr/>
          </p:nvSpPr>
          <p:spPr>
            <a:xfrm>
              <a:off x="181894" y="130377"/>
              <a:ext cx="4466306" cy="3174407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ultiply 8"/>
            <p:cNvSpPr/>
            <p:nvPr/>
          </p:nvSpPr>
          <p:spPr>
            <a:xfrm>
              <a:off x="-471680" y="130377"/>
              <a:ext cx="5779718" cy="316491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3" y="3505200"/>
            <a:ext cx="4288615" cy="3112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3505200"/>
            <a:ext cx="4376146" cy="311229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563659" y="3433576"/>
            <a:ext cx="5779718" cy="3174407"/>
            <a:chOff x="-471680" y="130377"/>
            <a:chExt cx="5779718" cy="3174407"/>
          </a:xfrm>
        </p:grpSpPr>
        <p:sp>
          <p:nvSpPr>
            <p:cNvPr id="22" name="Flowchart: Process 21"/>
            <p:cNvSpPr/>
            <p:nvPr/>
          </p:nvSpPr>
          <p:spPr>
            <a:xfrm>
              <a:off x="181894" y="130377"/>
              <a:ext cx="4466306" cy="3174407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Multiply 22"/>
            <p:cNvSpPr/>
            <p:nvPr/>
          </p:nvSpPr>
          <p:spPr>
            <a:xfrm>
              <a:off x="-471680" y="130377"/>
              <a:ext cx="5779718" cy="316491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9915" y="104251"/>
            <a:ext cx="8937563" cy="6646204"/>
            <a:chOff x="86783" y="135596"/>
            <a:chExt cx="8937563" cy="664620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83" y="135596"/>
              <a:ext cx="8937563" cy="664620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43000" y="5715000"/>
              <a:ext cx="7086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cap="all" dirty="0">
                  <a:ln w="9000" cmpd="sng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KHÔNG CÙNG 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897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ckson 00_00_00-00_00_05 00_00_00-00_00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599"/>
            <a:ext cx="4343399" cy="3200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8599"/>
            <a:ext cx="4343400" cy="3200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164" y="3568874"/>
            <a:ext cx="4343400" cy="3124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85575"/>
            <a:ext cx="4343399" cy="31242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647701" y="-43842"/>
            <a:ext cx="5943600" cy="3733800"/>
            <a:chOff x="-647701" y="-38101"/>
            <a:chExt cx="5943600" cy="3733800"/>
          </a:xfrm>
        </p:grpSpPr>
        <p:sp>
          <p:nvSpPr>
            <p:cNvPr id="6" name="Flowchart: Process 5"/>
            <p:cNvSpPr/>
            <p:nvPr/>
          </p:nvSpPr>
          <p:spPr>
            <a:xfrm>
              <a:off x="152400" y="228599"/>
              <a:ext cx="4343399" cy="320040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Multiply 6"/>
            <p:cNvSpPr/>
            <p:nvPr/>
          </p:nvSpPr>
          <p:spPr>
            <a:xfrm>
              <a:off x="-647701" y="-38101"/>
              <a:ext cx="5943600" cy="37338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48100" y="-38101"/>
            <a:ext cx="5943600" cy="3733800"/>
            <a:chOff x="-647701" y="-38101"/>
            <a:chExt cx="5943600" cy="3733800"/>
          </a:xfrm>
        </p:grpSpPr>
        <p:sp>
          <p:nvSpPr>
            <p:cNvPr id="10" name="Flowchart: Process 9"/>
            <p:cNvSpPr/>
            <p:nvPr/>
          </p:nvSpPr>
          <p:spPr>
            <a:xfrm>
              <a:off x="152400" y="228599"/>
              <a:ext cx="4343399" cy="320040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ultiply 10"/>
            <p:cNvSpPr/>
            <p:nvPr/>
          </p:nvSpPr>
          <p:spPr>
            <a:xfrm>
              <a:off x="-647701" y="-38101"/>
              <a:ext cx="5943600" cy="37338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71064" y="3264074"/>
            <a:ext cx="5943600" cy="3733800"/>
            <a:chOff x="-647701" y="-38101"/>
            <a:chExt cx="5943600" cy="3733800"/>
          </a:xfrm>
        </p:grpSpPr>
        <p:sp>
          <p:nvSpPr>
            <p:cNvPr id="13" name="Flowchart: Process 12"/>
            <p:cNvSpPr/>
            <p:nvPr/>
          </p:nvSpPr>
          <p:spPr>
            <a:xfrm>
              <a:off x="152400" y="228599"/>
              <a:ext cx="4343399" cy="320040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ultiply 13"/>
            <p:cNvSpPr/>
            <p:nvPr/>
          </p:nvSpPr>
          <p:spPr>
            <a:xfrm>
              <a:off x="-647701" y="-38101"/>
              <a:ext cx="5943600" cy="37338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52400" y="105426"/>
            <a:ext cx="8885128" cy="6604350"/>
            <a:chOff x="129436" y="126826"/>
            <a:chExt cx="8885128" cy="660435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436" y="126826"/>
              <a:ext cx="8885128" cy="660435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76300" y="4953000"/>
              <a:ext cx="7543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cap="all" dirty="0">
                  <a:ln w="9000" cmpd="sng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KHÔNG CÙNG 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650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ckson 00_00_00-00_00_05 00_00_00-00_00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05200"/>
            <a:ext cx="4267200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05200"/>
            <a:ext cx="4267200" cy="312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4267200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3986"/>
            <a:ext cx="4267200" cy="3124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647700" y="152400"/>
            <a:ext cx="5867400" cy="3276600"/>
            <a:chOff x="-647700" y="152400"/>
            <a:chExt cx="5867400" cy="3276600"/>
          </a:xfrm>
        </p:grpSpPr>
        <p:sp>
          <p:nvSpPr>
            <p:cNvPr id="6" name="Flowchart: Process 5"/>
            <p:cNvSpPr/>
            <p:nvPr/>
          </p:nvSpPr>
          <p:spPr>
            <a:xfrm>
              <a:off x="152400" y="228600"/>
              <a:ext cx="4267200" cy="31242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Multiply 6"/>
            <p:cNvSpPr/>
            <p:nvPr/>
          </p:nvSpPr>
          <p:spPr>
            <a:xfrm>
              <a:off x="-647700" y="152400"/>
              <a:ext cx="5867400" cy="32766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622648" y="3429000"/>
            <a:ext cx="5867400" cy="3276600"/>
            <a:chOff x="-647700" y="152400"/>
            <a:chExt cx="5867400" cy="3276600"/>
          </a:xfrm>
        </p:grpSpPr>
        <p:sp>
          <p:nvSpPr>
            <p:cNvPr id="10" name="Flowchart: Process 9"/>
            <p:cNvSpPr/>
            <p:nvPr/>
          </p:nvSpPr>
          <p:spPr>
            <a:xfrm>
              <a:off x="152400" y="228600"/>
              <a:ext cx="4267200" cy="31242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ultiply 10"/>
            <p:cNvSpPr/>
            <p:nvPr/>
          </p:nvSpPr>
          <p:spPr>
            <a:xfrm>
              <a:off x="-647700" y="152400"/>
              <a:ext cx="5867400" cy="32766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48100" y="3424303"/>
            <a:ext cx="5867400" cy="3276600"/>
            <a:chOff x="-647700" y="152400"/>
            <a:chExt cx="5867400" cy="3276600"/>
          </a:xfrm>
        </p:grpSpPr>
        <p:sp>
          <p:nvSpPr>
            <p:cNvPr id="13" name="Flowchart: Process 12"/>
            <p:cNvSpPr/>
            <p:nvPr/>
          </p:nvSpPr>
          <p:spPr>
            <a:xfrm>
              <a:off x="152400" y="228600"/>
              <a:ext cx="4267200" cy="31242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ultiply 13"/>
            <p:cNvSpPr/>
            <p:nvPr/>
          </p:nvSpPr>
          <p:spPr>
            <a:xfrm>
              <a:off x="-647700" y="152400"/>
              <a:ext cx="5867400" cy="32766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3173" y="152400"/>
            <a:ext cx="9206274" cy="6629400"/>
            <a:chOff x="-290874" y="-76200"/>
            <a:chExt cx="9206274" cy="65532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0874" y="-76200"/>
              <a:ext cx="8927592" cy="65532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743200" y="5062603"/>
              <a:ext cx="6172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cap="all" dirty="0">
                  <a:ln w="9000" cmpd="sng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KHÔNG </a:t>
              </a:r>
              <a:r>
                <a:rPr lang="en-US" sz="4200" b="1" cap="all" dirty="0">
                  <a:ln w="9000" cmpd="sng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CÙNG</a:t>
              </a:r>
              <a:r>
                <a:rPr lang="en-US" sz="4400" b="1" cap="all" dirty="0">
                  <a:ln w="9000" cmpd="sng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 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460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ckson 00_00_00-00_00_05 00_00_00-00_00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70" y="228600"/>
            <a:ext cx="4230430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603" y="228600"/>
            <a:ext cx="4230430" cy="312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70" y="3581400"/>
            <a:ext cx="4230430" cy="3099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603" y="3581400"/>
            <a:ext cx="4230430" cy="309961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457200" y="3492906"/>
            <a:ext cx="5715000" cy="3276600"/>
            <a:chOff x="-457200" y="3492906"/>
            <a:chExt cx="5715000" cy="3276600"/>
          </a:xfrm>
        </p:grpSpPr>
        <p:sp>
          <p:nvSpPr>
            <p:cNvPr id="8" name="Flowchart: Process 7"/>
            <p:cNvSpPr/>
            <p:nvPr/>
          </p:nvSpPr>
          <p:spPr>
            <a:xfrm>
              <a:off x="189170" y="3581400"/>
              <a:ext cx="4230430" cy="3099613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ultiply 8"/>
            <p:cNvSpPr/>
            <p:nvPr/>
          </p:nvSpPr>
          <p:spPr>
            <a:xfrm>
              <a:off x="-457200" y="3492906"/>
              <a:ext cx="5715000" cy="327660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046951" y="117952"/>
            <a:ext cx="5715000" cy="3387247"/>
            <a:chOff x="-432030" y="3492905"/>
            <a:chExt cx="5715000" cy="3276600"/>
          </a:xfrm>
        </p:grpSpPr>
        <p:sp>
          <p:nvSpPr>
            <p:cNvPr id="12" name="Flowchart: Process 11"/>
            <p:cNvSpPr/>
            <p:nvPr/>
          </p:nvSpPr>
          <p:spPr>
            <a:xfrm>
              <a:off x="183715" y="3581399"/>
              <a:ext cx="4230430" cy="3099613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ultiply 12"/>
            <p:cNvSpPr/>
            <p:nvPr/>
          </p:nvSpPr>
          <p:spPr>
            <a:xfrm>
              <a:off x="-432030" y="3492905"/>
              <a:ext cx="5715000" cy="327660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025030" y="3492906"/>
            <a:ext cx="5715000" cy="3276600"/>
            <a:chOff x="-457200" y="3492906"/>
            <a:chExt cx="5715000" cy="3276600"/>
          </a:xfrm>
        </p:grpSpPr>
        <p:sp>
          <p:nvSpPr>
            <p:cNvPr id="15" name="Flowchart: Process 14"/>
            <p:cNvSpPr/>
            <p:nvPr/>
          </p:nvSpPr>
          <p:spPr>
            <a:xfrm>
              <a:off x="189170" y="3581400"/>
              <a:ext cx="4230430" cy="3099613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ultiply 15"/>
            <p:cNvSpPr/>
            <p:nvPr/>
          </p:nvSpPr>
          <p:spPr>
            <a:xfrm>
              <a:off x="-457200" y="3492906"/>
              <a:ext cx="5715000" cy="327660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6200" y="117952"/>
            <a:ext cx="8978642" cy="6674401"/>
            <a:chOff x="130912" y="195196"/>
            <a:chExt cx="8865672" cy="657430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2" y="195196"/>
              <a:ext cx="8865672" cy="657430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38200" y="5562600"/>
              <a:ext cx="7391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cap="all" dirty="0">
                  <a:ln w="9000" cmpd="sng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KHÔNG CÙNG 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81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ckson 00_00_00-00_00_05 00_00_00-00_00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2336104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cap="all" dirty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Cả</a:t>
            </a:r>
            <a:r>
              <a:rPr lang="en-US" sz="4800" b="1" cap="all" dirty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M ƠN </a:t>
            </a:r>
          </a:p>
          <a:p>
            <a:pPr algn="ctr"/>
            <a:r>
              <a:rPr lang="en-US" sz="4800" b="1" cap="all" dirty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CÔ ĐÃ XEM </a:t>
            </a:r>
          </a:p>
        </p:txBody>
      </p:sp>
    </p:spTree>
    <p:extLst>
      <p:ext uri="{BB962C8B-B14F-4D97-AF65-F5344CB8AC3E}">
        <p14:creationId xmlns:p14="http://schemas.microsoft.com/office/powerpoint/2010/main" val="1256691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914400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CHUẨN BỊ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9818" y="2362200"/>
            <a:ext cx="72390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video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tiện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giao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thông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hát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: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ngã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tư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phố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án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Trò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3200" dirty="0"/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7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2537" y="838200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US" sz="4800" b="1" cap="all" dirty="0">
                <a:ln w="9000" cmpd="sng">
                  <a:noFill/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 ĐỘNG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2837" y="1905000"/>
            <a:ext cx="7315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Ổn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dắt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vấn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đề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Cho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video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tiện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video</a:t>
            </a:r>
          </a:p>
        </p:txBody>
      </p:sp>
    </p:spTree>
    <p:extLst>
      <p:ext uri="{BB962C8B-B14F-4D97-AF65-F5344CB8AC3E}">
        <p14:creationId xmlns:p14="http://schemas.microsoft.com/office/powerpoint/2010/main" val="348978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ương tiện giao thông wm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0480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5018" y="1066799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>
                <a:ln w="9000" cmpd="sng">
                  <a:noFill/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 ĐỘNG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10100" y="1752600"/>
            <a:ext cx="3429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itchFamily="34" charset="0"/>
                <a:cs typeface="Arial" pitchFamily="34" charset="0"/>
              </a:rPr>
              <a:t>Dạy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loại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tiện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giao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thông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358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hlinkClick r:id="rId3" action="ppaction://hlinksldjump"/>
          </p:cNvPr>
          <p:cNvSpPr/>
          <p:nvPr/>
        </p:nvSpPr>
        <p:spPr>
          <a:xfrm>
            <a:off x="1091045" y="2209800"/>
            <a:ext cx="7086600" cy="685800"/>
          </a:xfrm>
          <a:prstGeom prst="flowChartAlternate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2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bánh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lowchart: Alternate Process 2">
            <a:hlinkClick r:id="rId4" action="ppaction://hlinksldjump"/>
          </p:cNvPr>
          <p:cNvSpPr/>
          <p:nvPr/>
        </p:nvSpPr>
        <p:spPr>
          <a:xfrm>
            <a:off x="1118754" y="3692236"/>
            <a:ext cx="7086600" cy="685800"/>
          </a:xfrm>
          <a:prstGeom prst="flowChartAlternate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4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bánh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Flowchart: Alternate Process 3">
            <a:hlinkClick r:id="rId5" action="ppaction://hlinksldjump"/>
          </p:cNvPr>
          <p:cNvSpPr/>
          <p:nvPr/>
        </p:nvSpPr>
        <p:spPr>
          <a:xfrm>
            <a:off x="1118754" y="5188527"/>
            <a:ext cx="7086600" cy="685800"/>
          </a:xfrm>
          <a:prstGeom prst="flowChartAlternate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dùng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685800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4800" b="1" cap="all" dirty="0">
                <a:ln w="9000" cmpd="sng">
                  <a:noFill/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PHÂN LOẠI</a:t>
            </a:r>
          </a:p>
        </p:txBody>
      </p:sp>
    </p:spTree>
    <p:extLst>
      <p:ext uri="{BB962C8B-B14F-4D97-AF65-F5344CB8AC3E}">
        <p14:creationId xmlns:p14="http://schemas.microsoft.com/office/powerpoint/2010/main" val="208616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9" y="228599"/>
            <a:ext cx="8305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 err="1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Phương</a:t>
            </a:r>
            <a:r>
              <a:rPr lang="en-US" sz="3200" b="1" cap="all" dirty="0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cap="all" dirty="0" err="1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tiện</a:t>
            </a:r>
            <a:r>
              <a:rPr lang="en-US" sz="3200" b="1" cap="all" dirty="0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cap="all" dirty="0" err="1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</a:t>
            </a:r>
            <a:r>
              <a:rPr lang="en-US" sz="3200" b="1" cap="all" dirty="0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2 </a:t>
            </a:r>
            <a:r>
              <a:rPr lang="en-US" sz="3200" b="1" cap="all" dirty="0" err="1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bánh</a:t>
            </a:r>
            <a:r>
              <a:rPr lang="en-US" sz="3200" b="1" cap="all" dirty="0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1066800"/>
            <a:ext cx="9144000" cy="5791200"/>
            <a:chOff x="457200" y="1516798"/>
            <a:chExt cx="8305799" cy="51744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516798"/>
              <a:ext cx="8305799" cy="517447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57200" y="1752600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48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XE ĐẠP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77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1118</TotalTime>
  <Words>457</Words>
  <Application>Microsoft Office PowerPoint</Application>
  <PresentationFormat>On-screen Show (4:3)</PresentationFormat>
  <Paragraphs>75</Paragraphs>
  <Slides>37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Arial Black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TVC</dc:creator>
  <cp:lastModifiedBy>danggiang23121994@gmail.com</cp:lastModifiedBy>
  <cp:revision>106</cp:revision>
  <dcterms:created xsi:type="dcterms:W3CDTF">2016-06-19T04:07:34Z</dcterms:created>
  <dcterms:modified xsi:type="dcterms:W3CDTF">2026-06-10T15:11:44Z</dcterms:modified>
</cp:coreProperties>
</file>