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2"/>
  </p:notesMasterIdLst>
  <p:sldIdLst>
    <p:sldId id="256" r:id="rId2"/>
    <p:sldId id="260" r:id="rId3"/>
    <p:sldId id="298" r:id="rId4"/>
    <p:sldId id="257" r:id="rId5"/>
    <p:sldId id="314" r:id="rId6"/>
    <p:sldId id="316" r:id="rId7"/>
    <p:sldId id="315" r:id="rId8"/>
    <p:sldId id="300" r:id="rId9"/>
    <p:sldId id="297" r:id="rId10"/>
    <p:sldId id="295" r:id="rId11"/>
    <p:sldId id="303" r:id="rId12"/>
    <p:sldId id="299" r:id="rId13"/>
    <p:sldId id="304" r:id="rId14"/>
    <p:sldId id="319" r:id="rId15"/>
    <p:sldId id="305" r:id="rId16"/>
    <p:sldId id="296" r:id="rId17"/>
    <p:sldId id="312" r:id="rId18"/>
    <p:sldId id="311" r:id="rId19"/>
    <p:sldId id="264" r:id="rId20"/>
    <p:sldId id="306" r:id="rId21"/>
    <p:sldId id="307" r:id="rId22"/>
    <p:sldId id="308" r:id="rId23"/>
    <p:sldId id="320" r:id="rId24"/>
    <p:sldId id="309" r:id="rId25"/>
    <p:sldId id="310" r:id="rId26"/>
    <p:sldId id="261" r:id="rId27"/>
    <p:sldId id="321" r:id="rId28"/>
    <p:sldId id="322" r:id="rId29"/>
    <p:sldId id="323" r:id="rId30"/>
    <p:sldId id="294" r:id="rId31"/>
  </p:sldIdLst>
  <p:sldSz cx="9144000" cy="5143500" type="screen16x9"/>
  <p:notesSz cx="6735763" cy="9869488"/>
  <p:embeddedFontLst>
    <p:embeddedFont>
      <p:font typeface="Tahoma" panose="020B0604030504040204" pitchFamily="34" charset="0"/>
      <p:regular r:id="rId33"/>
      <p:bold r:id="rId34"/>
    </p:embeddedFont>
    <p:embeddedFont>
      <p:font typeface="Montserrat" panose="020B0604020202020204" charset="0"/>
      <p:regular r:id="rId35"/>
      <p:bold r:id="rId36"/>
      <p:italic r:id="rId37"/>
      <p:boldItalic r:id="rId38"/>
    </p:embeddedFont>
    <p:embeddedFont>
      <p:font typeface="Roboto" panose="020B0604020202020204" charset="0"/>
      <p:regular r:id="rId39"/>
      <p:bold r:id="rId40"/>
      <p:italic r:id="rId41"/>
      <p:boldItalic r:id="rId42"/>
    </p:embeddedFont>
    <p:embeddedFont>
      <p:font typeface="Montserrat Light" panose="020B0604020202020204" charset="0"/>
      <p:regular r:id="rId43"/>
      <p:bold r:id="rId44"/>
      <p:italic r:id="rId45"/>
      <p:boldItalic r:id="rId46"/>
    </p:embeddedFont>
    <p:embeddedFont>
      <p:font typeface="Fira Sans Extra Condensed Medium" panose="020B060402020202020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CC99"/>
    <a:srgbClr val="0033CC"/>
    <a:srgbClr val="FF9900"/>
    <a:srgbClr val="0000CC"/>
    <a:srgbClr val="FFCCFF"/>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8617F7-BD45-45D3-9494-08AB8ACE10ED}">
  <a:tblStyle styleId="{668617F7-BD45-45D3-9494-08AB8ACE10E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89E5840-C12E-4C8B-9978-033B50F8BF3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78600" cy="3702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3577" y="4688007"/>
            <a:ext cx="5388610" cy="444127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0838453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0: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0: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73: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73: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5f391192_045: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5f391192_045: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73: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73: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g41a98d525d_0_38: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9" name="Google Shape;1379;g41a98d525d_0_38: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606f1c2d_30: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606f1c2d_30: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73: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73: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73: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73: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73: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73: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5f391192_045: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5f391192_045: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2"/>
            </a:gs>
            <a:gs pos="100000">
              <a:schemeClr val="accent1"/>
            </a:gs>
          </a:gsLst>
          <a:path path="circle">
            <a:fillToRect l="100000" t="100000"/>
          </a:path>
          <a:tileRect r="-100000" b="-100000"/>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3078602" y="0"/>
            <a:ext cx="6065389" cy="5143642"/>
            <a:chOff x="2052402" y="0"/>
            <a:chExt cx="6065389" cy="5143642"/>
          </a:xfrm>
        </p:grpSpPr>
        <p:sp>
          <p:nvSpPr>
            <p:cNvPr id="11" name="Google Shape;11;p2"/>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gradFill>
              <a:gsLst>
                <a:gs pos="0">
                  <a:srgbClr val="00D0FF">
                    <a:alpha val="11764"/>
                    <a:alpha val="11730"/>
                  </a:srgbClr>
                </a:gs>
                <a:gs pos="100000">
                  <a:srgbClr val="00D0FF">
                    <a:alpha val="0"/>
                    <a:alpha val="1173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 name="Google Shape;14;p2"/>
          <p:cNvSpPr txBox="1">
            <a:spLocks noGrp="1"/>
          </p:cNvSpPr>
          <p:nvPr>
            <p:ph type="ctrTitle"/>
          </p:nvPr>
        </p:nvSpPr>
        <p:spPr>
          <a:xfrm>
            <a:off x="685800" y="1771550"/>
            <a:ext cx="7772400" cy="16005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dk1"/>
            </a:gs>
            <a:gs pos="100000">
              <a:schemeClr val="accent2"/>
            </a:gs>
          </a:gsLst>
          <a:path path="circle">
            <a:fillToRect l="100000" t="100000"/>
          </a:path>
          <a:tileRect r="-100000" b="-100000"/>
        </a:gradFill>
        <a:effectLst/>
      </p:bgPr>
    </p:bg>
    <p:spTree>
      <p:nvGrpSpPr>
        <p:cNvPr id="1" name="Shape 22"/>
        <p:cNvGrpSpPr/>
        <p:nvPr/>
      </p:nvGrpSpPr>
      <p:grpSpPr>
        <a:xfrm>
          <a:off x="0" y="0"/>
          <a:ext cx="0" cy="0"/>
          <a:chOff x="0" y="0"/>
          <a:chExt cx="0" cy="0"/>
        </a:xfrm>
      </p:grpSpPr>
      <p:grpSp>
        <p:nvGrpSpPr>
          <p:cNvPr id="23" name="Google Shape;23;p4"/>
          <p:cNvGrpSpPr/>
          <p:nvPr/>
        </p:nvGrpSpPr>
        <p:grpSpPr>
          <a:xfrm>
            <a:off x="3078602" y="0"/>
            <a:ext cx="6065389" cy="5143642"/>
            <a:chOff x="2052402" y="0"/>
            <a:chExt cx="6065389" cy="5143642"/>
          </a:xfrm>
        </p:grpSpPr>
        <p:sp>
          <p:nvSpPr>
            <p:cNvPr id="24" name="Google Shape;24;p4"/>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4"/>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4"/>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 name="Google Shape;27;p4"/>
          <p:cNvSpPr txBox="1">
            <a:spLocks noGrp="1"/>
          </p:cNvSpPr>
          <p:nvPr>
            <p:ph type="body" idx="1"/>
          </p:nvPr>
        </p:nvSpPr>
        <p:spPr>
          <a:xfrm>
            <a:off x="810450" y="1593500"/>
            <a:ext cx="5783700" cy="2736900"/>
          </a:xfrm>
          <a:prstGeom prst="rect">
            <a:avLst/>
          </a:prstGeom>
        </p:spPr>
        <p:txBody>
          <a:bodyPr spcFirstLastPara="1" wrap="square" lIns="0" tIns="0" rIns="0" bIns="0" anchor="t" anchorCtr="0">
            <a:noAutofit/>
          </a:bodyPr>
          <a:lstStyle>
            <a:lvl1pPr marL="457200" lvl="0" indent="-431800" rtl="0">
              <a:spcBef>
                <a:spcPts val="0"/>
              </a:spcBef>
              <a:spcAft>
                <a:spcPts val="0"/>
              </a:spcAft>
              <a:buClr>
                <a:schemeClr val="lt1"/>
              </a:buClr>
              <a:buSzPts val="3200"/>
              <a:buChar char="●"/>
              <a:defRPr sz="3200">
                <a:solidFill>
                  <a:schemeClr val="lt1"/>
                </a:solidFill>
              </a:defRPr>
            </a:lvl1pPr>
            <a:lvl2pPr marL="914400" lvl="1" indent="-431800" rtl="0">
              <a:spcBef>
                <a:spcPts val="600"/>
              </a:spcBef>
              <a:spcAft>
                <a:spcPts val="0"/>
              </a:spcAft>
              <a:buClr>
                <a:schemeClr val="lt1"/>
              </a:buClr>
              <a:buSzPts val="3200"/>
              <a:buChar char="○"/>
              <a:defRPr sz="3200">
                <a:solidFill>
                  <a:schemeClr val="lt1"/>
                </a:solidFill>
              </a:defRPr>
            </a:lvl2pPr>
            <a:lvl3pPr marL="1371600" lvl="2" indent="-431800" rtl="0">
              <a:spcBef>
                <a:spcPts val="600"/>
              </a:spcBef>
              <a:spcAft>
                <a:spcPts val="0"/>
              </a:spcAft>
              <a:buClr>
                <a:schemeClr val="lt1"/>
              </a:buClr>
              <a:buSzPts val="3200"/>
              <a:buChar char="■"/>
              <a:defRPr sz="3200">
                <a:solidFill>
                  <a:schemeClr val="lt1"/>
                </a:solidFill>
              </a:defRPr>
            </a:lvl3pPr>
            <a:lvl4pPr marL="1828800" lvl="3" indent="-431800" rtl="0">
              <a:spcBef>
                <a:spcPts val="600"/>
              </a:spcBef>
              <a:spcAft>
                <a:spcPts val="0"/>
              </a:spcAft>
              <a:buClr>
                <a:schemeClr val="lt1"/>
              </a:buClr>
              <a:buSzPts val="3200"/>
              <a:buChar char="●"/>
              <a:defRPr sz="3200">
                <a:solidFill>
                  <a:schemeClr val="lt1"/>
                </a:solidFill>
              </a:defRPr>
            </a:lvl4pPr>
            <a:lvl5pPr marL="2286000" lvl="4" indent="-431800" rtl="0">
              <a:spcBef>
                <a:spcPts val="600"/>
              </a:spcBef>
              <a:spcAft>
                <a:spcPts val="0"/>
              </a:spcAft>
              <a:buClr>
                <a:schemeClr val="lt1"/>
              </a:buClr>
              <a:buSzPts val="3200"/>
              <a:buChar char="○"/>
              <a:defRPr sz="3200">
                <a:solidFill>
                  <a:schemeClr val="lt1"/>
                </a:solidFill>
              </a:defRPr>
            </a:lvl5pPr>
            <a:lvl6pPr marL="2743200" lvl="5" indent="-431800" rtl="0">
              <a:spcBef>
                <a:spcPts val="600"/>
              </a:spcBef>
              <a:spcAft>
                <a:spcPts val="0"/>
              </a:spcAft>
              <a:buClr>
                <a:schemeClr val="lt1"/>
              </a:buClr>
              <a:buSzPts val="3200"/>
              <a:buChar char="■"/>
              <a:defRPr sz="3200">
                <a:solidFill>
                  <a:schemeClr val="lt1"/>
                </a:solidFill>
              </a:defRPr>
            </a:lvl6pPr>
            <a:lvl7pPr marL="3200400" lvl="6" indent="-431800" rtl="0">
              <a:spcBef>
                <a:spcPts val="600"/>
              </a:spcBef>
              <a:spcAft>
                <a:spcPts val="0"/>
              </a:spcAft>
              <a:buClr>
                <a:schemeClr val="lt1"/>
              </a:buClr>
              <a:buSzPts val="3200"/>
              <a:buChar char="●"/>
              <a:defRPr sz="3200">
                <a:solidFill>
                  <a:schemeClr val="lt1"/>
                </a:solidFill>
              </a:defRPr>
            </a:lvl7pPr>
            <a:lvl8pPr marL="3657600" lvl="7" indent="-431800" rtl="0">
              <a:spcBef>
                <a:spcPts val="600"/>
              </a:spcBef>
              <a:spcAft>
                <a:spcPts val="0"/>
              </a:spcAft>
              <a:buClr>
                <a:schemeClr val="lt1"/>
              </a:buClr>
              <a:buSzPts val="3200"/>
              <a:buChar char="○"/>
              <a:defRPr sz="3200">
                <a:solidFill>
                  <a:schemeClr val="lt1"/>
                </a:solidFill>
              </a:defRPr>
            </a:lvl8pPr>
            <a:lvl9pPr marL="4114800" lvl="8" indent="-431800" rtl="0">
              <a:spcBef>
                <a:spcPts val="600"/>
              </a:spcBef>
              <a:spcAft>
                <a:spcPts val="600"/>
              </a:spcAft>
              <a:buClr>
                <a:schemeClr val="lt1"/>
              </a:buClr>
              <a:buSzPts val="3200"/>
              <a:buChar char="■"/>
              <a:defRPr sz="3200">
                <a:solidFill>
                  <a:schemeClr val="lt1"/>
                </a:solidFill>
              </a:defRPr>
            </a:lvl9pPr>
          </a:lstStyle>
          <a:p>
            <a:endParaRPr/>
          </a:p>
        </p:txBody>
      </p:sp>
      <p:sp>
        <p:nvSpPr>
          <p:cNvPr id="28" name="Google Shape;28;p4"/>
          <p:cNvSpPr txBox="1"/>
          <p:nvPr/>
        </p:nvSpPr>
        <p:spPr>
          <a:xfrm>
            <a:off x="810450" y="670269"/>
            <a:ext cx="19572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b="1">
                <a:solidFill>
                  <a:schemeClr val="lt1"/>
                </a:solidFill>
                <a:latin typeface="Montserrat"/>
                <a:ea typeface="Montserrat"/>
                <a:cs typeface="Montserrat"/>
                <a:sym typeface="Montserrat"/>
              </a:rPr>
              <a:t>“</a:t>
            </a:r>
            <a:endParaRPr sz="9600" b="1">
              <a:solidFill>
                <a:schemeClr val="lt1"/>
              </a:solidFill>
              <a:latin typeface="Montserrat"/>
              <a:ea typeface="Montserrat"/>
              <a:cs typeface="Montserrat"/>
              <a:sym typeface="Montserrat"/>
            </a:endParaRPr>
          </a:p>
        </p:txBody>
      </p:sp>
      <p:sp>
        <p:nvSpPr>
          <p:cNvPr id="29" name="Google Shape;29;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grpSp>
        <p:nvGrpSpPr>
          <p:cNvPr id="31" name="Google Shape;31;p5"/>
          <p:cNvGrpSpPr/>
          <p:nvPr/>
        </p:nvGrpSpPr>
        <p:grpSpPr>
          <a:xfrm>
            <a:off x="5005048" y="0"/>
            <a:ext cx="4138960" cy="5143642"/>
            <a:chOff x="5005048" y="0"/>
            <a:chExt cx="4138960" cy="5143642"/>
          </a:xfrm>
        </p:grpSpPr>
        <p:sp>
          <p:nvSpPr>
            <p:cNvPr id="32" name="Google Shape;32;p5"/>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5"/>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5"/>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 name="Google Shape;35;p5"/>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 name="Google Shape;36;p5"/>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600"/>
              </a:spcBef>
              <a:spcAft>
                <a:spcPts val="0"/>
              </a:spcAft>
              <a:buSzPts val="2400"/>
              <a:buChar char="○"/>
              <a:defRPr/>
            </a:lvl2pPr>
            <a:lvl3pPr marL="1371600" lvl="2" indent="-381000" rtl="0">
              <a:spcBef>
                <a:spcPts val="600"/>
              </a:spcBef>
              <a:spcAft>
                <a:spcPts val="0"/>
              </a:spcAft>
              <a:buSzPts val="2400"/>
              <a:buChar char="■"/>
              <a:defRPr/>
            </a:lvl3pPr>
            <a:lvl4pPr marL="1828800" lvl="3" indent="-381000" rtl="0">
              <a:spcBef>
                <a:spcPts val="600"/>
              </a:spcBef>
              <a:spcAft>
                <a:spcPts val="0"/>
              </a:spcAft>
              <a:buSzPts val="2400"/>
              <a:buChar char="●"/>
              <a:defRPr/>
            </a:lvl4pPr>
            <a:lvl5pPr marL="2286000" lvl="4" indent="-381000" rtl="0">
              <a:spcBef>
                <a:spcPts val="600"/>
              </a:spcBef>
              <a:spcAft>
                <a:spcPts val="0"/>
              </a:spcAft>
              <a:buSzPts val="2400"/>
              <a:buChar char="○"/>
              <a:defRPr/>
            </a:lvl5pPr>
            <a:lvl6pPr marL="2743200" lvl="5" indent="-381000" rtl="0">
              <a:spcBef>
                <a:spcPts val="600"/>
              </a:spcBef>
              <a:spcAft>
                <a:spcPts val="0"/>
              </a:spcAft>
              <a:buSzPts val="2400"/>
              <a:buChar char="■"/>
              <a:defRPr/>
            </a:lvl6pPr>
            <a:lvl7pPr marL="3200400" lvl="6" indent="-381000" rtl="0">
              <a:spcBef>
                <a:spcPts val="600"/>
              </a:spcBef>
              <a:spcAft>
                <a:spcPts val="0"/>
              </a:spcAft>
              <a:buSzPts val="2400"/>
              <a:buChar char="●"/>
              <a:defRPr/>
            </a:lvl7pPr>
            <a:lvl8pPr marL="3657600" lvl="7" indent="-381000" rtl="0">
              <a:spcBef>
                <a:spcPts val="600"/>
              </a:spcBef>
              <a:spcAft>
                <a:spcPts val="0"/>
              </a:spcAft>
              <a:buSzPts val="2400"/>
              <a:buChar char="○"/>
              <a:defRPr/>
            </a:lvl8pPr>
            <a:lvl9pPr marL="4114800" lvl="8" indent="-381000" rtl="0">
              <a:spcBef>
                <a:spcPts val="600"/>
              </a:spcBef>
              <a:spcAft>
                <a:spcPts val="600"/>
              </a:spcAft>
              <a:buSzPts val="2400"/>
              <a:buChar char="■"/>
              <a:defRPr/>
            </a:lvl9pPr>
          </a:lstStyle>
          <a:p>
            <a:endParaRPr/>
          </a:p>
        </p:txBody>
      </p:sp>
      <p:sp>
        <p:nvSpPr>
          <p:cNvPr id="37" name="Google Shape;37;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8"/>
        <p:cNvGrpSpPr/>
        <p:nvPr/>
      </p:nvGrpSpPr>
      <p:grpSpPr>
        <a:xfrm>
          <a:off x="0" y="0"/>
          <a:ext cx="0" cy="0"/>
          <a:chOff x="0" y="0"/>
          <a:chExt cx="0" cy="0"/>
        </a:xfrm>
      </p:grpSpPr>
      <p:grpSp>
        <p:nvGrpSpPr>
          <p:cNvPr id="39" name="Google Shape;39;p6"/>
          <p:cNvGrpSpPr/>
          <p:nvPr/>
        </p:nvGrpSpPr>
        <p:grpSpPr>
          <a:xfrm>
            <a:off x="5005048" y="0"/>
            <a:ext cx="4138960" cy="5143642"/>
            <a:chOff x="5005048" y="0"/>
            <a:chExt cx="4138960" cy="5143642"/>
          </a:xfrm>
        </p:grpSpPr>
        <p:sp>
          <p:nvSpPr>
            <p:cNvPr id="40" name="Google Shape;40;p6"/>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6"/>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6"/>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3" name="Google Shape;43;p6"/>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4" name="Google Shape;44;p6"/>
          <p:cNvSpPr txBox="1">
            <a:spLocks noGrp="1"/>
          </p:cNvSpPr>
          <p:nvPr>
            <p:ph type="body" idx="1"/>
          </p:nvPr>
        </p:nvSpPr>
        <p:spPr>
          <a:xfrm>
            <a:off x="855300" y="1430150"/>
            <a:ext cx="3473100" cy="3319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45" name="Google Shape;45;p6"/>
          <p:cNvSpPr txBox="1">
            <a:spLocks noGrp="1"/>
          </p:cNvSpPr>
          <p:nvPr>
            <p:ph type="body" idx="2"/>
          </p:nvPr>
        </p:nvSpPr>
        <p:spPr>
          <a:xfrm>
            <a:off x="4815605" y="1430150"/>
            <a:ext cx="3473100" cy="3319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46" name="Google Shape;46;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7"/>
        <p:cNvGrpSpPr/>
        <p:nvPr/>
      </p:nvGrpSpPr>
      <p:grpSpPr>
        <a:xfrm>
          <a:off x="0" y="0"/>
          <a:ext cx="0" cy="0"/>
          <a:chOff x="0" y="0"/>
          <a:chExt cx="0" cy="0"/>
        </a:xfrm>
      </p:grpSpPr>
      <p:grpSp>
        <p:nvGrpSpPr>
          <p:cNvPr id="48" name="Google Shape;48;p7"/>
          <p:cNvGrpSpPr/>
          <p:nvPr/>
        </p:nvGrpSpPr>
        <p:grpSpPr>
          <a:xfrm>
            <a:off x="5005048" y="0"/>
            <a:ext cx="4138960" cy="5143642"/>
            <a:chOff x="5005048" y="0"/>
            <a:chExt cx="4138960" cy="5143642"/>
          </a:xfrm>
        </p:grpSpPr>
        <p:sp>
          <p:nvSpPr>
            <p:cNvPr id="49" name="Google Shape;49;p7"/>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7"/>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7"/>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2" name="Google Shape;52;p7"/>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3" name="Google Shape;53;p7"/>
          <p:cNvSpPr txBox="1">
            <a:spLocks noGrp="1"/>
          </p:cNvSpPr>
          <p:nvPr>
            <p:ph type="body" idx="1"/>
          </p:nvPr>
        </p:nvSpPr>
        <p:spPr>
          <a:xfrm>
            <a:off x="855300" y="1430150"/>
            <a:ext cx="2315700" cy="3319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54" name="Google Shape;54;p7"/>
          <p:cNvSpPr txBox="1">
            <a:spLocks noGrp="1"/>
          </p:cNvSpPr>
          <p:nvPr>
            <p:ph type="body" idx="2"/>
          </p:nvPr>
        </p:nvSpPr>
        <p:spPr>
          <a:xfrm>
            <a:off x="3414211" y="1430150"/>
            <a:ext cx="2315700" cy="3319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55" name="Google Shape;55;p7"/>
          <p:cNvSpPr txBox="1">
            <a:spLocks noGrp="1"/>
          </p:cNvSpPr>
          <p:nvPr>
            <p:ph type="body" idx="3"/>
          </p:nvPr>
        </p:nvSpPr>
        <p:spPr>
          <a:xfrm>
            <a:off x="5973122" y="1430150"/>
            <a:ext cx="2315700" cy="3319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56" name="Google Shape;5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grpSp>
        <p:nvGrpSpPr>
          <p:cNvPr id="58" name="Google Shape;58;p8"/>
          <p:cNvGrpSpPr/>
          <p:nvPr/>
        </p:nvGrpSpPr>
        <p:grpSpPr>
          <a:xfrm>
            <a:off x="5005048" y="0"/>
            <a:ext cx="4138960" cy="5143642"/>
            <a:chOff x="5005048" y="0"/>
            <a:chExt cx="4138960" cy="5143642"/>
          </a:xfrm>
        </p:grpSpPr>
        <p:sp>
          <p:nvSpPr>
            <p:cNvPr id="59" name="Google Shape;59;p8"/>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8"/>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8"/>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2" name="Google Shape;62;p8"/>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3" name="Google Shape;6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dark">
  <p:cSld name="BLANK_1">
    <p:bg>
      <p:bgPr>
        <a:gradFill>
          <a:gsLst>
            <a:gs pos="0">
              <a:schemeClr val="accent2"/>
            </a:gs>
            <a:gs pos="100000">
              <a:schemeClr val="accent1"/>
            </a:gs>
          </a:gsLst>
          <a:path path="circle">
            <a:fillToRect l="100000" t="100000"/>
          </a:path>
          <a:tileRect r="-100000" b="-100000"/>
        </a:gradFill>
        <a:effectLst/>
      </p:bgPr>
    </p:bg>
    <p:spTree>
      <p:nvGrpSpPr>
        <p:cNvPr id="1" name="Shape 77"/>
        <p:cNvGrpSpPr/>
        <p:nvPr/>
      </p:nvGrpSpPr>
      <p:grpSpPr>
        <a:xfrm>
          <a:off x="0" y="0"/>
          <a:ext cx="0" cy="0"/>
          <a:chOff x="0" y="0"/>
          <a:chExt cx="0" cy="0"/>
        </a:xfrm>
      </p:grpSpPr>
      <p:grpSp>
        <p:nvGrpSpPr>
          <p:cNvPr id="78" name="Google Shape;78;p11"/>
          <p:cNvGrpSpPr/>
          <p:nvPr/>
        </p:nvGrpSpPr>
        <p:grpSpPr>
          <a:xfrm>
            <a:off x="3078602" y="0"/>
            <a:ext cx="6065389" cy="5143642"/>
            <a:chOff x="2052402" y="0"/>
            <a:chExt cx="6065389" cy="5143642"/>
          </a:xfrm>
        </p:grpSpPr>
        <p:sp>
          <p:nvSpPr>
            <p:cNvPr id="79" name="Google Shape;79;p11"/>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11"/>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11"/>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2" name="Google Shape;82;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1pPr>
            <a:lvl2pPr lvl="1"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2pPr>
            <a:lvl3pPr lvl="2"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3pPr>
            <a:lvl4pPr lvl="3"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4pPr>
            <a:lvl5pPr lvl="4"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5pPr>
            <a:lvl6pPr lvl="5"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6pPr>
            <a:lvl7pPr lvl="6"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7pPr>
            <a:lvl8pPr lvl="7"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8pPr>
            <a:lvl9pPr lvl="8"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855300" y="1430147"/>
            <a:ext cx="7433400" cy="3033900"/>
          </a:xfrm>
          <a:prstGeom prst="rect">
            <a:avLst/>
          </a:prstGeom>
          <a:noFill/>
          <a:ln>
            <a:noFill/>
          </a:ln>
        </p:spPr>
        <p:txBody>
          <a:bodyPr spcFirstLastPara="1" wrap="square" lIns="0" tIns="0" rIns="0" bIns="0" anchor="t" anchorCtr="0">
            <a:noAutofit/>
          </a:bodyPr>
          <a:lstStyle>
            <a:lvl1pPr marL="457200" lvl="0" indent="-381000" rtl="0">
              <a:spcBef>
                <a:spcPts val="0"/>
              </a:spcBef>
              <a:spcAft>
                <a:spcPts val="0"/>
              </a:spcAft>
              <a:buClr>
                <a:schemeClr val="accent1"/>
              </a:buClr>
              <a:buSzPts val="2400"/>
              <a:buFont typeface="Montserrat Light"/>
              <a:buChar char="●"/>
              <a:defRPr sz="2400">
                <a:solidFill>
                  <a:schemeClr val="dk1"/>
                </a:solidFill>
                <a:latin typeface="Montserrat Light"/>
                <a:ea typeface="Montserrat Light"/>
                <a:cs typeface="Montserrat Light"/>
                <a:sym typeface="Montserrat Light"/>
              </a:defRPr>
            </a:lvl1pPr>
            <a:lvl2pPr marL="914400" lvl="1" indent="-381000" rtl="0">
              <a:spcBef>
                <a:spcPts val="600"/>
              </a:spcBef>
              <a:spcAft>
                <a:spcPts val="0"/>
              </a:spcAft>
              <a:buClr>
                <a:schemeClr val="accent1"/>
              </a:buClr>
              <a:buSzPts val="2400"/>
              <a:buFont typeface="Montserrat Light"/>
              <a:buChar char="○"/>
              <a:defRPr sz="2400">
                <a:solidFill>
                  <a:schemeClr val="dk1"/>
                </a:solidFill>
                <a:latin typeface="Montserrat Light"/>
                <a:ea typeface="Montserrat Light"/>
                <a:cs typeface="Montserrat Light"/>
                <a:sym typeface="Montserrat Light"/>
              </a:defRPr>
            </a:lvl2pPr>
            <a:lvl3pPr marL="1371600" lvl="2"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3pPr>
            <a:lvl4pPr marL="1828800" lvl="3"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4pPr>
            <a:lvl5pPr marL="2286000" lvl="4"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5pPr>
            <a:lvl6pPr marL="2743200" lvl="5"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6pPr>
            <a:lvl7pPr marL="3200400" lvl="6"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7pPr>
            <a:lvl8pPr marL="3657600" lvl="7"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8pPr>
            <a:lvl9pPr marL="4114800" lvl="8" indent="-381000" rtl="0">
              <a:spcBef>
                <a:spcPts val="600"/>
              </a:spcBef>
              <a:spcAft>
                <a:spcPts val="60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b="1">
                <a:solidFill>
                  <a:schemeClr val="dk2"/>
                </a:solidFill>
                <a:latin typeface="Montserrat"/>
                <a:ea typeface="Montserrat"/>
                <a:cs typeface="Montserrat"/>
                <a:sym typeface="Montserrat"/>
              </a:defRPr>
            </a:lvl1pPr>
            <a:lvl2pPr lvl="1" algn="r" rtl="0">
              <a:buNone/>
              <a:defRPr sz="1300" b="1">
                <a:solidFill>
                  <a:schemeClr val="dk2"/>
                </a:solidFill>
                <a:latin typeface="Montserrat"/>
                <a:ea typeface="Montserrat"/>
                <a:cs typeface="Montserrat"/>
                <a:sym typeface="Montserrat"/>
              </a:defRPr>
            </a:lvl2pPr>
            <a:lvl3pPr lvl="2" algn="r" rtl="0">
              <a:buNone/>
              <a:defRPr sz="1300" b="1">
                <a:solidFill>
                  <a:schemeClr val="dk2"/>
                </a:solidFill>
                <a:latin typeface="Montserrat"/>
                <a:ea typeface="Montserrat"/>
                <a:cs typeface="Montserrat"/>
                <a:sym typeface="Montserrat"/>
              </a:defRPr>
            </a:lvl3pPr>
            <a:lvl4pPr lvl="3" algn="r" rtl="0">
              <a:buNone/>
              <a:defRPr sz="1300" b="1">
                <a:solidFill>
                  <a:schemeClr val="dk2"/>
                </a:solidFill>
                <a:latin typeface="Montserrat"/>
                <a:ea typeface="Montserrat"/>
                <a:cs typeface="Montserrat"/>
                <a:sym typeface="Montserrat"/>
              </a:defRPr>
            </a:lvl4pPr>
            <a:lvl5pPr lvl="4" algn="r" rtl="0">
              <a:buNone/>
              <a:defRPr sz="1300" b="1">
                <a:solidFill>
                  <a:schemeClr val="dk2"/>
                </a:solidFill>
                <a:latin typeface="Montserrat"/>
                <a:ea typeface="Montserrat"/>
                <a:cs typeface="Montserrat"/>
                <a:sym typeface="Montserrat"/>
              </a:defRPr>
            </a:lvl5pPr>
            <a:lvl6pPr lvl="5" algn="r" rtl="0">
              <a:buNone/>
              <a:defRPr sz="1300" b="1">
                <a:solidFill>
                  <a:schemeClr val="dk2"/>
                </a:solidFill>
                <a:latin typeface="Montserrat"/>
                <a:ea typeface="Montserrat"/>
                <a:cs typeface="Montserrat"/>
                <a:sym typeface="Montserrat"/>
              </a:defRPr>
            </a:lvl6pPr>
            <a:lvl7pPr lvl="6" algn="r" rtl="0">
              <a:buNone/>
              <a:defRPr sz="1300" b="1">
                <a:solidFill>
                  <a:schemeClr val="dk2"/>
                </a:solidFill>
                <a:latin typeface="Montserrat"/>
                <a:ea typeface="Montserrat"/>
                <a:cs typeface="Montserrat"/>
                <a:sym typeface="Montserrat"/>
              </a:defRPr>
            </a:lvl7pPr>
            <a:lvl8pPr lvl="7" algn="r" rtl="0">
              <a:buNone/>
              <a:defRPr sz="1300" b="1">
                <a:solidFill>
                  <a:schemeClr val="dk2"/>
                </a:solidFill>
                <a:latin typeface="Montserrat"/>
                <a:ea typeface="Montserrat"/>
                <a:cs typeface="Montserrat"/>
                <a:sym typeface="Montserrat"/>
              </a:defRPr>
            </a:lvl8pPr>
            <a:lvl9pPr lvl="8" algn="r" rtl="0">
              <a:buNone/>
              <a:defRPr sz="1300" b="1">
                <a:solidFill>
                  <a:schemeClr val="dk2"/>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2"/>
          <p:cNvSpPr txBox="1">
            <a:spLocks noGrp="1"/>
          </p:cNvSpPr>
          <p:nvPr>
            <p:ph type="ctrTitle"/>
          </p:nvPr>
        </p:nvSpPr>
        <p:spPr>
          <a:xfrm>
            <a:off x="228600" y="1276350"/>
            <a:ext cx="8686800" cy="1676400"/>
          </a:xfrm>
          <a:prstGeom prst="rect">
            <a:avLst/>
          </a:prstGeom>
        </p:spPr>
        <p:txBody>
          <a:bodyPr spcFirstLastPara="1" wrap="square" lIns="0" tIns="0" rIns="0" bIns="0" anchor="ctr" anchorCtr="0">
            <a:noAutofit/>
          </a:bodyPr>
          <a:lstStyle/>
          <a:p>
            <a:pPr marL="0" lvl="0" indent="0" algn="ctr" rtl="0">
              <a:lnSpc>
                <a:spcPct val="100000"/>
              </a:lnSpc>
              <a:spcBef>
                <a:spcPts val="0"/>
              </a:spcBef>
              <a:spcAft>
                <a:spcPts val="0"/>
              </a:spcAft>
              <a:buNone/>
            </a:pPr>
            <a:r>
              <a:rPr lang="en-US" sz="2400" dirty="0" smtClean="0">
                <a:latin typeface="Times New Roman" pitchFamily="18" charset="0"/>
                <a:cs typeface="Times New Roman" pitchFamily="18" charset="0"/>
              </a:rPr>
              <a:t>NÂNG CAO CHẤT LƯỢNG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QUẢN LÝ CƠ SỞ GIÁO DỤC MẦM NON</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ĐÁP ỨNG YÊU CẦU ĐỔI MỚI GIÁO DỤC</a:t>
            </a:r>
            <a:endParaRPr sz="2400" dirty="0">
              <a:latin typeface="Times New Roman" pitchFamily="18" charset="0"/>
              <a:cs typeface="Times New Roman" pitchFamily="18" charset="0"/>
            </a:endParaRPr>
          </a:p>
        </p:txBody>
      </p:sp>
      <p:sp>
        <p:nvSpPr>
          <p:cNvPr id="4" name="TextBox 3"/>
          <p:cNvSpPr txBox="1"/>
          <p:nvPr/>
        </p:nvSpPr>
        <p:spPr>
          <a:xfrm>
            <a:off x="838200" y="3181350"/>
            <a:ext cx="8128248" cy="777132"/>
          </a:xfrm>
          <a:prstGeom prst="rect">
            <a:avLst/>
          </a:prstGeom>
          <a:noFill/>
        </p:spPr>
        <p:txBody>
          <a:bodyPr wrap="square" lIns="121917" tIns="60958" rIns="121917" bIns="60958" rtlCol="0">
            <a:spAutoFit/>
          </a:bodyPr>
          <a:lstStyle/>
          <a:p>
            <a:pPr algn="ctr">
              <a:lnSpc>
                <a:spcPts val="5067"/>
              </a:lnSpc>
              <a:spcAft>
                <a:spcPts val="800"/>
              </a:spcAft>
            </a:pPr>
            <a:r>
              <a:rPr lang="en-US" altLang="en-US" sz="2200" b="1" i="1" dirty="0" err="1" smtClean="0">
                <a:solidFill>
                  <a:schemeClr val="accent1">
                    <a:lumMod val="20000"/>
                    <a:lumOff val="80000"/>
                  </a:schemeClr>
                </a:solidFill>
                <a:latin typeface="Times New Roman" pitchFamily="18" charset="0"/>
                <a:cs typeface="Times New Roman" pitchFamily="18" charset="0"/>
              </a:rPr>
              <a:t>Báo</a:t>
            </a:r>
            <a:r>
              <a:rPr lang="en-US" altLang="en-US" sz="2200" b="1" i="1" dirty="0" smtClean="0">
                <a:solidFill>
                  <a:schemeClr val="accent1">
                    <a:lumMod val="20000"/>
                    <a:lumOff val="80000"/>
                  </a:schemeClr>
                </a:solidFill>
                <a:latin typeface="Times New Roman" pitchFamily="18" charset="0"/>
                <a:cs typeface="Times New Roman" pitchFamily="18" charset="0"/>
              </a:rPr>
              <a:t> </a:t>
            </a:r>
            <a:r>
              <a:rPr lang="en-US" altLang="en-US" sz="2200" b="1" i="1" dirty="0" err="1" smtClean="0">
                <a:solidFill>
                  <a:schemeClr val="accent1">
                    <a:lumMod val="20000"/>
                    <a:lumOff val="80000"/>
                  </a:schemeClr>
                </a:solidFill>
                <a:latin typeface="Times New Roman" pitchFamily="18" charset="0"/>
                <a:cs typeface="Times New Roman" pitchFamily="18" charset="0"/>
              </a:rPr>
              <a:t>cáo</a:t>
            </a:r>
            <a:r>
              <a:rPr lang="en-US" altLang="en-US" sz="2200" b="1" i="1" dirty="0" smtClean="0">
                <a:solidFill>
                  <a:schemeClr val="accent1">
                    <a:lumMod val="20000"/>
                    <a:lumOff val="80000"/>
                  </a:schemeClr>
                </a:solidFill>
                <a:latin typeface="Times New Roman" pitchFamily="18" charset="0"/>
                <a:cs typeface="Times New Roman" pitchFamily="18" charset="0"/>
              </a:rPr>
              <a:t> </a:t>
            </a:r>
            <a:r>
              <a:rPr lang="en-US" altLang="en-US" sz="2200" b="1" i="1" dirty="0" err="1" smtClean="0">
                <a:solidFill>
                  <a:schemeClr val="accent1">
                    <a:lumMod val="20000"/>
                    <a:lumOff val="80000"/>
                  </a:schemeClr>
                </a:solidFill>
                <a:latin typeface="Times New Roman" pitchFamily="18" charset="0"/>
                <a:cs typeface="Times New Roman" pitchFamily="18" charset="0"/>
              </a:rPr>
              <a:t>viên</a:t>
            </a:r>
            <a:r>
              <a:rPr lang="en-US" altLang="en-US" sz="2200" b="1" i="1" dirty="0" smtClean="0">
                <a:solidFill>
                  <a:schemeClr val="accent1">
                    <a:lumMod val="20000"/>
                    <a:lumOff val="80000"/>
                  </a:schemeClr>
                </a:solidFill>
                <a:latin typeface="Times New Roman" pitchFamily="18" charset="0"/>
                <a:cs typeface="Times New Roman" pitchFamily="18" charset="0"/>
              </a:rPr>
              <a:t>………..- </a:t>
            </a:r>
            <a:r>
              <a:rPr lang="en-US" altLang="en-US" sz="2200" b="1" i="1" dirty="0" err="1" smtClean="0">
                <a:solidFill>
                  <a:schemeClr val="accent1">
                    <a:lumMod val="20000"/>
                    <a:lumOff val="80000"/>
                  </a:schemeClr>
                </a:solidFill>
                <a:latin typeface="Times New Roman" pitchFamily="18" charset="0"/>
                <a:cs typeface="Times New Roman" pitchFamily="18" charset="0"/>
              </a:rPr>
              <a:t>HT</a:t>
            </a:r>
            <a:r>
              <a:rPr lang="en-US" altLang="en-US" sz="2200" b="1" i="1" dirty="0" smtClean="0">
                <a:solidFill>
                  <a:schemeClr val="accent1">
                    <a:lumMod val="20000"/>
                    <a:lumOff val="80000"/>
                  </a:schemeClr>
                </a:solidFill>
                <a:latin typeface="Times New Roman" pitchFamily="18" charset="0"/>
                <a:cs typeface="Times New Roman" pitchFamily="18" charset="0"/>
              </a:rPr>
              <a:t> </a:t>
            </a:r>
            <a:r>
              <a:rPr lang="en-US" altLang="en-US" sz="2200" b="1" i="1" dirty="0" err="1" smtClean="0">
                <a:solidFill>
                  <a:schemeClr val="accent1">
                    <a:lumMod val="20000"/>
                    <a:lumOff val="80000"/>
                  </a:schemeClr>
                </a:solidFill>
                <a:latin typeface="Times New Roman" pitchFamily="18" charset="0"/>
                <a:cs typeface="Times New Roman" pitchFamily="18" charset="0"/>
              </a:rPr>
              <a:t>trường</a:t>
            </a:r>
            <a:r>
              <a:rPr lang="en-US" altLang="en-US" sz="2200" b="1" i="1" dirty="0" smtClean="0">
                <a:solidFill>
                  <a:schemeClr val="accent1">
                    <a:lumMod val="20000"/>
                    <a:lumOff val="80000"/>
                  </a:schemeClr>
                </a:solidFill>
                <a:latin typeface="Times New Roman" pitchFamily="18" charset="0"/>
                <a:cs typeface="Times New Roman" pitchFamily="18" charset="0"/>
              </a:rPr>
              <a:t> MN </a:t>
            </a:r>
            <a:r>
              <a:rPr lang="en-US" altLang="en-US" sz="2200" b="1" i="1" dirty="0" err="1" smtClean="0">
                <a:solidFill>
                  <a:schemeClr val="accent1">
                    <a:lumMod val="20000"/>
                    <a:lumOff val="80000"/>
                  </a:schemeClr>
                </a:solidFill>
                <a:latin typeface="Times New Roman" pitchFamily="18" charset="0"/>
                <a:cs typeface="Times New Roman" pitchFamily="18" charset="0"/>
              </a:rPr>
              <a:t>xã</a:t>
            </a:r>
            <a:r>
              <a:rPr lang="en-US" altLang="en-US" sz="2200" b="1" i="1" dirty="0" smtClean="0">
                <a:solidFill>
                  <a:schemeClr val="accent1">
                    <a:lumMod val="20000"/>
                    <a:lumOff val="80000"/>
                  </a:schemeClr>
                </a:solidFill>
                <a:latin typeface="Times New Roman" pitchFamily="18" charset="0"/>
                <a:cs typeface="Times New Roman" pitchFamily="18" charset="0"/>
              </a:rPr>
              <a:t> ……….</a:t>
            </a:r>
            <a:endParaRPr lang="en-US" altLang="en-US" sz="2200" b="1" i="1" dirty="0">
              <a:solidFill>
                <a:schemeClr val="accent1">
                  <a:lumMod val="20000"/>
                  <a:lumOff val="8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grpSp>
        <p:nvGrpSpPr>
          <p:cNvPr id="194" name="Google Shape;194;p23"/>
          <p:cNvGrpSpPr/>
          <p:nvPr/>
        </p:nvGrpSpPr>
        <p:grpSpPr>
          <a:xfrm>
            <a:off x="1781903" y="3049864"/>
            <a:ext cx="1498800" cy="1498800"/>
            <a:chOff x="644203" y="3718814"/>
            <a:chExt cx="1498800" cy="1498800"/>
          </a:xfrm>
        </p:grpSpPr>
        <p:sp>
          <p:nvSpPr>
            <p:cNvPr id="195" name="Google Shape;195;p23"/>
            <p:cNvSpPr/>
            <p:nvPr/>
          </p:nvSpPr>
          <p:spPr>
            <a:xfrm>
              <a:off x="644203" y="3718814"/>
              <a:ext cx="1498800" cy="1498800"/>
            </a:xfrm>
            <a:prstGeom prst="ellipse">
              <a:avLst/>
            </a:prstGeom>
            <a:solidFill>
              <a:schemeClr val="accent1"/>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accent2"/>
                </a:solidFill>
                <a:latin typeface="Montserrat Light"/>
                <a:ea typeface="Montserrat Light"/>
                <a:cs typeface="Montserrat Light"/>
                <a:sym typeface="Montserrat Light"/>
              </a:endParaRPr>
            </a:p>
          </p:txBody>
        </p:sp>
        <p:sp>
          <p:nvSpPr>
            <p:cNvPr id="196" name="Google Shape;196;p23"/>
            <p:cNvSpPr txBox="1"/>
            <p:nvPr/>
          </p:nvSpPr>
          <p:spPr>
            <a:xfrm>
              <a:off x="712461" y="3995875"/>
              <a:ext cx="1295965" cy="94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dirty="0" smtClean="0">
                  <a:solidFill>
                    <a:schemeClr val="accent2"/>
                  </a:solidFill>
                  <a:latin typeface="Montserrat Light"/>
                  <a:ea typeface="Montserrat Light"/>
                  <a:cs typeface="Montserrat Light"/>
                  <a:sym typeface="Montserrat Light"/>
                </a:rPr>
                <a:t>Nghị định </a:t>
              </a:r>
            </a:p>
            <a:p>
              <a:pPr marL="0" lvl="0" indent="0" algn="ctr" rtl="0">
                <a:spcBef>
                  <a:spcPts val="0"/>
                </a:spcBef>
                <a:spcAft>
                  <a:spcPts val="0"/>
                </a:spcAft>
                <a:buNone/>
              </a:pPr>
              <a:r>
                <a:rPr lang="en" sz="1100" b="1" dirty="0" smtClean="0">
                  <a:solidFill>
                    <a:schemeClr val="accent2"/>
                  </a:solidFill>
                  <a:latin typeface="Montserrat Light"/>
                  <a:ea typeface="Montserrat Light"/>
                  <a:cs typeface="Montserrat Light"/>
                  <a:sym typeface="Montserrat Light"/>
                </a:rPr>
                <a:t>của Chính phủ</a:t>
              </a:r>
              <a:endParaRPr sz="1100" b="1" dirty="0">
                <a:solidFill>
                  <a:schemeClr val="accent2"/>
                </a:solidFill>
                <a:latin typeface="Montserrat Light"/>
                <a:ea typeface="Montserrat Light"/>
                <a:cs typeface="Montserrat Light"/>
                <a:sym typeface="Montserrat Light"/>
              </a:endParaRPr>
            </a:p>
          </p:txBody>
        </p:sp>
      </p:grpSp>
      <p:sp>
        <p:nvSpPr>
          <p:cNvPr id="179" name="Google Shape;179;p23"/>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800" dirty="0" err="1" smtClean="0">
                <a:latin typeface="Times New Roman" pitchFamily="18" charset="0"/>
                <a:cs typeface="Times New Roman" pitchFamily="18" charset="0"/>
              </a:rPr>
              <a:t>Chính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mầm</a:t>
            </a:r>
            <a:r>
              <a:rPr lang="en-US" sz="2800" dirty="0" smtClean="0">
                <a:latin typeface="Times New Roman" pitchFamily="18" charset="0"/>
                <a:cs typeface="Times New Roman" pitchFamily="18" charset="0"/>
              </a:rPr>
              <a:t> non</a:t>
            </a:r>
            <a:endParaRPr sz="2800" dirty="0">
              <a:latin typeface="Times New Roman" pitchFamily="18" charset="0"/>
              <a:cs typeface="Times New Roman" pitchFamily="18" charset="0"/>
            </a:endParaRPr>
          </a:p>
        </p:txBody>
      </p:sp>
      <p:sp>
        <p:nvSpPr>
          <p:cNvPr id="180" name="Google Shape;180;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181" name="Google Shape;181;p23"/>
          <p:cNvGrpSpPr/>
          <p:nvPr/>
        </p:nvGrpSpPr>
        <p:grpSpPr>
          <a:xfrm>
            <a:off x="917321" y="1485628"/>
            <a:ext cx="5869660" cy="3162277"/>
            <a:chOff x="2361171" y="1374053"/>
            <a:chExt cx="5869660" cy="3162277"/>
          </a:xfrm>
        </p:grpSpPr>
        <p:sp>
          <p:nvSpPr>
            <p:cNvPr id="186" name="Google Shape;186;p23"/>
            <p:cNvSpPr/>
            <p:nvPr/>
          </p:nvSpPr>
          <p:spPr>
            <a:xfrm rot="-6597866">
              <a:off x="2661829" y="2208216"/>
              <a:ext cx="629106" cy="629106"/>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3"/>
            <p:cNvSpPr/>
            <p:nvPr/>
          </p:nvSpPr>
          <p:spPr>
            <a:xfrm rot="-6597333">
              <a:off x="4296826" y="3950027"/>
              <a:ext cx="586303" cy="586303"/>
            </a:xfrm>
            <a:prstGeom prst="ellipse">
              <a:avLst/>
            </a:prstGeom>
            <a:gradFill>
              <a:gsLst>
                <a:gs pos="0">
                  <a:schemeClr val="accent1"/>
                </a:gs>
                <a:gs pos="100000">
                  <a:srgbClr val="00D0FF">
                    <a:alpha val="11764"/>
                  </a:srgbClr>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p:nvPr/>
          </p:nvSpPr>
          <p:spPr>
            <a:xfrm rot="-6599386">
              <a:off x="2361171" y="3604583"/>
              <a:ext cx="440541" cy="440541"/>
            </a:xfrm>
            <a:prstGeom prst="ellipse">
              <a:avLst/>
            </a:prstGeom>
            <a:gradFill>
              <a:gsLst>
                <a:gs pos="0">
                  <a:schemeClr val="accent1"/>
                </a:gs>
                <a:gs pos="100000">
                  <a:srgbClr val="00D0FF">
                    <a:alpha val="11764"/>
                  </a:srgbClr>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p:nvPr/>
          </p:nvSpPr>
          <p:spPr>
            <a:xfrm rot="16200000">
              <a:off x="6549250" y="1374053"/>
              <a:ext cx="1681581" cy="1681581"/>
            </a:xfrm>
            <a:prstGeom prst="ellipse">
              <a:avLst/>
            </a:prstGeom>
            <a:gradFill>
              <a:gsLst>
                <a:gs pos="0">
                  <a:schemeClr val="accent1"/>
                </a:gs>
                <a:gs pos="100000">
                  <a:srgbClr val="00D0FF">
                    <a:alpha val="11764"/>
                  </a:srgbClr>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p:cNvSpPr/>
            <p:nvPr/>
          </p:nvSpPr>
          <p:spPr>
            <a:xfrm>
              <a:off x="2815450" y="2246725"/>
              <a:ext cx="1290700" cy="1295828"/>
            </a:xfrm>
            <a:prstGeom prst="ellipse">
              <a:avLst/>
            </a:prstGeom>
            <a:gradFill>
              <a:gsLst>
                <a:gs pos="0">
                  <a:schemeClr val="accent1"/>
                </a:gs>
                <a:gs pos="100000">
                  <a:srgbClr val="00D0FF">
                    <a:alpha val="11764"/>
                  </a:srgbClr>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err="1" smtClean="0">
                  <a:solidFill>
                    <a:schemeClr val="accent2"/>
                  </a:solidFill>
                  <a:latin typeface="Montserrat" panose="020B0604020202020204" charset="0"/>
                </a:rPr>
                <a:t>Thông</a:t>
              </a:r>
              <a:r>
                <a:rPr lang="en-US" sz="1200" b="1" dirty="0" smtClean="0">
                  <a:solidFill>
                    <a:schemeClr val="accent2"/>
                  </a:solidFill>
                  <a:latin typeface="Montserrat" panose="020B0604020202020204" charset="0"/>
                </a:rPr>
                <a:t> </a:t>
              </a:r>
              <a:r>
                <a:rPr lang="en-US" sz="1200" b="1" dirty="0" err="1" smtClean="0">
                  <a:solidFill>
                    <a:schemeClr val="accent2"/>
                  </a:solidFill>
                  <a:latin typeface="Montserrat" panose="020B0604020202020204" charset="0"/>
                </a:rPr>
                <a:t>tư</a:t>
              </a:r>
              <a:endParaRPr sz="1200" b="1" dirty="0">
                <a:solidFill>
                  <a:schemeClr val="accent2"/>
                </a:solidFill>
                <a:latin typeface="Montserrat" panose="020B0604020202020204" charset="0"/>
              </a:endParaRPr>
            </a:p>
          </p:txBody>
        </p:sp>
        <p:sp>
          <p:nvSpPr>
            <p:cNvPr id="187" name="Google Shape;187;p23"/>
            <p:cNvSpPr/>
            <p:nvPr/>
          </p:nvSpPr>
          <p:spPr>
            <a:xfrm rot="-6597701">
              <a:off x="3156925" y="1667343"/>
              <a:ext cx="274172" cy="274172"/>
            </a:xfrm>
            <a:prstGeom prst="ellipse">
              <a:avLst/>
            </a:prstGeom>
            <a:gradFill>
              <a:gsLst>
                <a:gs pos="0">
                  <a:schemeClr val="accent1"/>
                </a:gs>
                <a:gs pos="100000">
                  <a:srgbClr val="00D0FF">
                    <a:alpha val="11764"/>
                  </a:srgbClr>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3"/>
          <p:cNvGrpSpPr/>
          <p:nvPr/>
        </p:nvGrpSpPr>
        <p:grpSpPr>
          <a:xfrm>
            <a:off x="2971801" y="1927341"/>
            <a:ext cx="2471743" cy="2440200"/>
            <a:chOff x="4415651" y="1815766"/>
            <a:chExt cx="2471743" cy="2440200"/>
          </a:xfrm>
        </p:grpSpPr>
        <p:sp>
          <p:nvSpPr>
            <p:cNvPr id="189" name="Google Shape;189;p23"/>
            <p:cNvSpPr/>
            <p:nvPr/>
          </p:nvSpPr>
          <p:spPr>
            <a:xfrm>
              <a:off x="4447194" y="1815766"/>
              <a:ext cx="2440200" cy="2440200"/>
            </a:xfrm>
            <a:prstGeom prst="ellipse">
              <a:avLst/>
            </a:prstGeom>
            <a:solidFill>
              <a:schemeClr val="accent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Light"/>
                <a:ea typeface="Montserrat Light"/>
                <a:cs typeface="Montserrat Light"/>
                <a:sym typeface="Montserrat Light"/>
              </a:endParaRPr>
            </a:p>
          </p:txBody>
        </p:sp>
        <p:sp>
          <p:nvSpPr>
            <p:cNvPr id="190" name="Google Shape;190;p23"/>
            <p:cNvSpPr txBox="1"/>
            <p:nvPr/>
          </p:nvSpPr>
          <p:spPr>
            <a:xfrm>
              <a:off x="4415651" y="2383975"/>
              <a:ext cx="2362200" cy="116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rgbClr val="FFFFFF"/>
                  </a:solidFill>
                  <a:latin typeface="Montserrat Light"/>
                  <a:ea typeface="Montserrat Light"/>
                  <a:cs typeface="Montserrat Light"/>
                  <a:sym typeface="Montserrat Light"/>
                </a:rPr>
                <a:t>ĐỔI MỚI</a:t>
              </a:r>
            </a:p>
            <a:p>
              <a:pPr marL="0" lvl="0" indent="0" algn="ctr" rtl="0">
                <a:spcBef>
                  <a:spcPts val="0"/>
                </a:spcBef>
                <a:spcAft>
                  <a:spcPts val="0"/>
                </a:spcAft>
                <a:buNone/>
              </a:pPr>
              <a:r>
                <a:rPr lang="en" b="1" dirty="0" smtClean="0">
                  <a:solidFill>
                    <a:srgbClr val="FFFFFF"/>
                  </a:solidFill>
                  <a:latin typeface="Montserrat Light"/>
                  <a:ea typeface="Montserrat Light"/>
                  <a:cs typeface="Montserrat Light"/>
                  <a:sym typeface="Montserrat Light"/>
                </a:rPr>
                <a:t> GIÁO DỤC MẦM NON</a:t>
              </a:r>
              <a:endParaRPr b="1" dirty="0">
                <a:solidFill>
                  <a:srgbClr val="FFFFFF"/>
                </a:solidFill>
                <a:latin typeface="Montserrat Light"/>
                <a:ea typeface="Montserrat Light"/>
                <a:cs typeface="Montserrat Light"/>
                <a:sym typeface="Montserrat Light"/>
              </a:endParaRPr>
            </a:p>
          </p:txBody>
        </p:sp>
      </p:grpSp>
      <p:grpSp>
        <p:nvGrpSpPr>
          <p:cNvPr id="191" name="Google Shape;191;p23"/>
          <p:cNvGrpSpPr/>
          <p:nvPr/>
        </p:nvGrpSpPr>
        <p:grpSpPr>
          <a:xfrm>
            <a:off x="2123087" y="1485628"/>
            <a:ext cx="1423800" cy="1423800"/>
            <a:chOff x="3490737" y="1374053"/>
            <a:chExt cx="1423800" cy="1423800"/>
          </a:xfrm>
        </p:grpSpPr>
        <p:sp>
          <p:nvSpPr>
            <p:cNvPr id="192" name="Google Shape;192;p23"/>
            <p:cNvSpPr/>
            <p:nvPr/>
          </p:nvSpPr>
          <p:spPr>
            <a:xfrm>
              <a:off x="3490737" y="1374053"/>
              <a:ext cx="1423800" cy="1423800"/>
            </a:xfrm>
            <a:prstGeom prst="ellipse">
              <a:avLst/>
            </a:prstGeom>
            <a:solidFill>
              <a:schemeClr val="accent1"/>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accent2"/>
                </a:solidFill>
                <a:latin typeface="Montserrat Light"/>
                <a:ea typeface="Montserrat Light"/>
                <a:cs typeface="Montserrat Light"/>
                <a:sym typeface="Montserrat Light"/>
              </a:endParaRPr>
            </a:p>
          </p:txBody>
        </p:sp>
        <p:sp>
          <p:nvSpPr>
            <p:cNvPr id="193" name="Google Shape;193;p23"/>
            <p:cNvSpPr txBox="1"/>
            <p:nvPr/>
          </p:nvSpPr>
          <p:spPr>
            <a:xfrm>
              <a:off x="3490737" y="1613603"/>
              <a:ext cx="1382113" cy="94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accent2"/>
                  </a:solidFill>
                  <a:latin typeface="Montserrat" panose="020B0604020202020204" charset="0"/>
                  <a:ea typeface="Montserrat Light"/>
                  <a:cs typeface="Montserrat Light"/>
                  <a:sym typeface="Montserrat Light"/>
                </a:rPr>
                <a:t>Luật</a:t>
              </a:r>
              <a:endParaRPr sz="1600" b="1" dirty="0">
                <a:solidFill>
                  <a:schemeClr val="accent2"/>
                </a:solidFill>
                <a:latin typeface="Montserrat" panose="020B0604020202020204" charset="0"/>
                <a:ea typeface="Montserrat Light"/>
                <a:cs typeface="Montserrat Light"/>
                <a:sym typeface="Montserrat Light"/>
              </a:endParaRPr>
            </a:p>
          </p:txBody>
        </p:sp>
      </p:grpSp>
      <p:sp>
        <p:nvSpPr>
          <p:cNvPr id="20" name="Google Shape;193;p23"/>
          <p:cNvSpPr txBox="1"/>
          <p:nvPr/>
        </p:nvSpPr>
        <p:spPr>
          <a:xfrm>
            <a:off x="5323487" y="1885950"/>
            <a:ext cx="1382113" cy="94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dirty="0" smtClean="0">
                <a:solidFill>
                  <a:schemeClr val="accent2"/>
                </a:solidFill>
                <a:latin typeface="Montserrat Light"/>
                <a:ea typeface="Montserrat Light"/>
                <a:cs typeface="Montserrat Light"/>
                <a:sym typeface="Montserrat Light"/>
              </a:rPr>
              <a:t>Quyết định </a:t>
            </a:r>
          </a:p>
          <a:p>
            <a:pPr marL="0" lvl="0" indent="0" algn="ctr" rtl="0">
              <a:spcBef>
                <a:spcPts val="0"/>
              </a:spcBef>
              <a:spcAft>
                <a:spcPts val="0"/>
              </a:spcAft>
              <a:buNone/>
            </a:pPr>
            <a:r>
              <a:rPr lang="en" sz="1100" b="1" dirty="0" smtClean="0">
                <a:solidFill>
                  <a:schemeClr val="accent2"/>
                </a:solidFill>
                <a:latin typeface="Montserrat Light"/>
                <a:ea typeface="Montserrat Light"/>
                <a:cs typeface="Montserrat Light"/>
                <a:sym typeface="Montserrat Light"/>
              </a:rPr>
              <a:t>của TTg</a:t>
            </a:r>
            <a:endParaRPr sz="1100" b="1" dirty="0">
              <a:solidFill>
                <a:schemeClr val="accent2"/>
              </a:solidFill>
              <a:latin typeface="Montserrat Light"/>
              <a:ea typeface="Montserrat Light"/>
              <a:cs typeface="Montserrat Light"/>
              <a:sym typeface="Montserrat Light"/>
            </a:endParaRPr>
          </a:p>
        </p:txBody>
      </p:sp>
    </p:spTree>
    <p:extLst>
      <p:ext uri="{BB962C8B-B14F-4D97-AF65-F5344CB8AC3E}">
        <p14:creationId xmlns:p14="http://schemas.microsoft.com/office/powerpoint/2010/main" val="1900129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p:cNvSpPr/>
          <p:nvPr/>
        </p:nvSpPr>
        <p:spPr>
          <a:xfrm>
            <a:off x="4267200" y="3867150"/>
            <a:ext cx="2392082" cy="5273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63" name="Group 62"/>
          <p:cNvGrpSpPr/>
          <p:nvPr/>
        </p:nvGrpSpPr>
        <p:grpSpPr>
          <a:xfrm>
            <a:off x="304800" y="1809750"/>
            <a:ext cx="1519877" cy="2584791"/>
            <a:chOff x="-4673508" y="6094573"/>
            <a:chExt cx="3344372" cy="5601870"/>
          </a:xfrm>
        </p:grpSpPr>
        <p:sp>
          <p:nvSpPr>
            <p:cNvPr id="64" name="Rounded Rectangle 63"/>
            <p:cNvSpPr/>
            <p:nvPr/>
          </p:nvSpPr>
          <p:spPr>
            <a:xfrm>
              <a:off x="-4673508" y="6094573"/>
              <a:ext cx="3344372" cy="560187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Rounded Rectangle 5"/>
            <p:cNvSpPr/>
            <p:nvPr/>
          </p:nvSpPr>
          <p:spPr>
            <a:xfrm>
              <a:off x="-4588543" y="6121952"/>
              <a:ext cx="3174440" cy="55744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a:lnSpc>
                  <a:spcPct val="114000"/>
                </a:lnSpc>
                <a:spcBef>
                  <a:spcPct val="0"/>
                </a:spcBef>
                <a:spcAft>
                  <a:spcPct val="35000"/>
                </a:spcAft>
              </a:pPr>
              <a:r>
                <a:rPr lang="en-US" sz="1000" b="1" kern="1200" dirty="0" err="1">
                  <a:solidFill>
                    <a:schemeClr val="bg1"/>
                  </a:solidFill>
                  <a:latin typeface="UTM Avo" panose="02040603050506020204" pitchFamily="18" charset="0"/>
                  <a:ea typeface="Roboto" panose="02000000000000000000" pitchFamily="2" charset="0"/>
                </a:rPr>
                <a:t>Nghị</a:t>
              </a:r>
              <a:r>
                <a:rPr lang="en-US" sz="1000" b="1" kern="1200" dirty="0">
                  <a:solidFill>
                    <a:schemeClr val="bg1"/>
                  </a:solidFill>
                  <a:latin typeface="UTM Avo" panose="02040603050506020204" pitchFamily="18" charset="0"/>
                  <a:ea typeface="Roboto" panose="02000000000000000000" pitchFamily="2" charset="0"/>
                </a:rPr>
                <a:t> </a:t>
              </a:r>
              <a:r>
                <a:rPr lang="en-US" sz="1000" b="1" kern="1200" dirty="0" err="1">
                  <a:solidFill>
                    <a:schemeClr val="bg1"/>
                  </a:solidFill>
                  <a:latin typeface="UTM Avo" panose="02040603050506020204" pitchFamily="18" charset="0"/>
                  <a:ea typeface="Roboto" panose="02000000000000000000" pitchFamily="2" charset="0"/>
                </a:rPr>
                <a:t>định</a:t>
              </a:r>
              <a:r>
                <a:rPr lang="en-US" sz="1000" b="1" kern="1200" dirty="0">
                  <a:solidFill>
                    <a:schemeClr val="bg1"/>
                  </a:solidFill>
                  <a:latin typeface="UTM Avo" panose="02040603050506020204" pitchFamily="18" charset="0"/>
                  <a:ea typeface="Roboto" panose="02000000000000000000" pitchFamily="2" charset="0"/>
                </a:rPr>
                <a:t> </a:t>
              </a:r>
              <a:r>
                <a:rPr lang="en-US" sz="1000" b="1" kern="1200" dirty="0" smtClean="0">
                  <a:solidFill>
                    <a:schemeClr val="bg1"/>
                  </a:solidFill>
                  <a:latin typeface="UTM Avo" panose="02040603050506020204" pitchFamily="18" charset="0"/>
                  <a:ea typeface="Roboto" panose="02000000000000000000" pitchFamily="2" charset="0"/>
                </a:rPr>
                <a:t>46/2017/NĐ-CP</a:t>
              </a:r>
            </a:p>
            <a:p>
              <a:pPr lvl="0" algn="ctr" defTabSz="1866900">
                <a:lnSpc>
                  <a:spcPct val="114000"/>
                </a:lnSpc>
                <a:spcBef>
                  <a:spcPct val="0"/>
                </a:spcBef>
                <a:spcAft>
                  <a:spcPct val="35000"/>
                </a:spcAft>
              </a:pPr>
              <a:r>
                <a:rPr lang="en-US" sz="1000" b="1" kern="1200" dirty="0" err="1" smtClean="0">
                  <a:solidFill>
                    <a:schemeClr val="bg1"/>
                  </a:solidFill>
                  <a:latin typeface="UTM Avo" panose="02040603050506020204" pitchFamily="18" charset="0"/>
                  <a:ea typeface="Roboto" panose="02000000000000000000" pitchFamily="2" charset="0"/>
                </a:rPr>
                <a:t>Nghị</a:t>
              </a:r>
              <a:r>
                <a:rPr lang="en-US" sz="1000" b="1" kern="1200" dirty="0" smtClean="0">
                  <a:solidFill>
                    <a:schemeClr val="bg1"/>
                  </a:solidFill>
                  <a:latin typeface="UTM Avo" panose="02040603050506020204" pitchFamily="18" charset="0"/>
                  <a:ea typeface="Roboto" panose="02000000000000000000" pitchFamily="2" charset="0"/>
                </a:rPr>
                <a:t> </a:t>
              </a:r>
              <a:r>
                <a:rPr lang="en-US" sz="1000" b="1" kern="1200" dirty="0" err="1" smtClean="0">
                  <a:solidFill>
                    <a:schemeClr val="bg1"/>
                  </a:solidFill>
                  <a:latin typeface="UTM Avo" panose="02040603050506020204" pitchFamily="18" charset="0"/>
                  <a:ea typeface="Roboto" panose="02000000000000000000" pitchFamily="2" charset="0"/>
                </a:rPr>
                <a:t>định</a:t>
              </a:r>
              <a:r>
                <a:rPr lang="en-US" sz="1000" b="1" kern="1200" dirty="0" smtClean="0">
                  <a:solidFill>
                    <a:schemeClr val="bg1"/>
                  </a:solidFill>
                  <a:latin typeface="UTM Avo" panose="02040603050506020204" pitchFamily="18" charset="0"/>
                  <a:ea typeface="Roboto" panose="02000000000000000000" pitchFamily="2" charset="0"/>
                </a:rPr>
                <a:t> 101/2017/NĐ-CP</a:t>
              </a:r>
            </a:p>
            <a:p>
              <a:pPr lvl="0" algn="ctr" defTabSz="1866900">
                <a:lnSpc>
                  <a:spcPct val="114000"/>
                </a:lnSpc>
                <a:spcBef>
                  <a:spcPct val="0"/>
                </a:spcBef>
                <a:spcAft>
                  <a:spcPct val="35000"/>
                </a:spcAft>
              </a:pPr>
              <a:r>
                <a:rPr lang="en-US" sz="1000" b="1" kern="1200" dirty="0" err="1" smtClean="0">
                  <a:solidFill>
                    <a:schemeClr val="bg1"/>
                  </a:solidFill>
                  <a:latin typeface="UTM Avo" panose="02040603050506020204" pitchFamily="18" charset="0"/>
                  <a:ea typeface="Roboto" panose="02000000000000000000" pitchFamily="2" charset="0"/>
                </a:rPr>
                <a:t>Nghị</a:t>
              </a:r>
              <a:r>
                <a:rPr lang="en-US" sz="1000" b="1" kern="1200" dirty="0" smtClean="0">
                  <a:solidFill>
                    <a:schemeClr val="bg1"/>
                  </a:solidFill>
                  <a:latin typeface="UTM Avo" panose="02040603050506020204" pitchFamily="18" charset="0"/>
                  <a:ea typeface="Roboto" panose="02000000000000000000" pitchFamily="2" charset="0"/>
                </a:rPr>
                <a:t> </a:t>
              </a:r>
              <a:r>
                <a:rPr lang="en-US" sz="1000" b="1" kern="1200" dirty="0" err="1" smtClean="0">
                  <a:solidFill>
                    <a:schemeClr val="bg1"/>
                  </a:solidFill>
                  <a:latin typeface="UTM Avo" panose="02040603050506020204" pitchFamily="18" charset="0"/>
                  <a:ea typeface="Roboto" panose="02000000000000000000" pitchFamily="2" charset="0"/>
                </a:rPr>
                <a:t>định</a:t>
              </a:r>
              <a:r>
                <a:rPr lang="en-US" sz="1000" b="1" kern="1200" dirty="0" smtClean="0">
                  <a:solidFill>
                    <a:schemeClr val="bg1"/>
                  </a:solidFill>
                  <a:latin typeface="UTM Avo" panose="02040603050506020204" pitchFamily="18" charset="0"/>
                  <a:ea typeface="Roboto" panose="02000000000000000000" pitchFamily="2" charset="0"/>
                </a:rPr>
                <a:t> 06/2018/NĐ-CP</a:t>
              </a:r>
              <a:endParaRPr lang="en-US" sz="1000" b="1" kern="1200" dirty="0">
                <a:solidFill>
                  <a:schemeClr val="bg1"/>
                </a:solidFill>
                <a:latin typeface="UTM Avo" panose="02040603050506020204" pitchFamily="18" charset="0"/>
                <a:ea typeface="Roboto" panose="02000000000000000000" pitchFamily="2" charset="0"/>
              </a:endParaRPr>
            </a:p>
            <a:p>
              <a:pPr lvl="0" algn="ctr" defTabSz="1866900">
                <a:lnSpc>
                  <a:spcPct val="114000"/>
                </a:lnSpc>
                <a:spcBef>
                  <a:spcPct val="0"/>
                </a:spcBef>
                <a:spcAft>
                  <a:spcPct val="35000"/>
                </a:spcAft>
              </a:pPr>
              <a:r>
                <a:rPr lang="en-US" sz="1000" b="1" kern="1200" dirty="0" err="1">
                  <a:solidFill>
                    <a:schemeClr val="bg1"/>
                  </a:solidFill>
                  <a:latin typeface="UTM Avo" panose="02040603050506020204" pitchFamily="18" charset="0"/>
                  <a:ea typeface="Roboto" panose="02000000000000000000" pitchFamily="2" charset="0"/>
                </a:rPr>
                <a:t>Nghị</a:t>
              </a:r>
              <a:r>
                <a:rPr lang="en-US" sz="1000" b="1" kern="1200" dirty="0">
                  <a:solidFill>
                    <a:schemeClr val="bg1"/>
                  </a:solidFill>
                  <a:latin typeface="UTM Avo" panose="02040603050506020204" pitchFamily="18" charset="0"/>
                  <a:ea typeface="Roboto" panose="02000000000000000000" pitchFamily="2" charset="0"/>
                </a:rPr>
                <a:t> </a:t>
              </a:r>
              <a:r>
                <a:rPr lang="en-US" sz="1000" b="1" kern="1200" dirty="0" err="1">
                  <a:solidFill>
                    <a:schemeClr val="bg1"/>
                  </a:solidFill>
                  <a:latin typeface="UTM Avo" panose="02040603050506020204" pitchFamily="18" charset="0"/>
                  <a:ea typeface="Roboto" panose="02000000000000000000" pitchFamily="2" charset="0"/>
                </a:rPr>
                <a:t>định</a:t>
              </a:r>
              <a:r>
                <a:rPr lang="en-US" sz="1000" b="1" kern="1200" dirty="0">
                  <a:solidFill>
                    <a:schemeClr val="bg1"/>
                  </a:solidFill>
                  <a:latin typeface="UTM Avo" panose="02040603050506020204" pitchFamily="18" charset="0"/>
                  <a:ea typeface="Roboto" panose="02000000000000000000" pitchFamily="2" charset="0"/>
                </a:rPr>
                <a:t> </a:t>
              </a:r>
              <a:r>
                <a:rPr lang="en-US" sz="1000" b="1" kern="1200" dirty="0" smtClean="0">
                  <a:solidFill>
                    <a:schemeClr val="bg1"/>
                  </a:solidFill>
                  <a:latin typeface="UTM Avo" panose="02040603050506020204" pitchFamily="18" charset="0"/>
                  <a:ea typeface="Roboto" panose="02000000000000000000" pitchFamily="2" charset="0"/>
                </a:rPr>
                <a:t>86/2018/NĐ-CP</a:t>
              </a:r>
            </a:p>
            <a:p>
              <a:pPr algn="ctr" defTabSz="1866900">
                <a:lnSpc>
                  <a:spcPct val="114000"/>
                </a:lnSpc>
                <a:spcBef>
                  <a:spcPct val="0"/>
                </a:spcBef>
                <a:spcAft>
                  <a:spcPct val="35000"/>
                </a:spcAft>
              </a:pPr>
              <a:r>
                <a:rPr lang="en-US" sz="1000" b="1" kern="1200" dirty="0" err="1">
                  <a:solidFill>
                    <a:schemeClr val="bg1"/>
                  </a:solidFill>
                  <a:latin typeface="UTM Avo" panose="02040603050506020204" pitchFamily="18" charset="0"/>
                  <a:ea typeface="Roboto" panose="02000000000000000000" pitchFamily="2" charset="0"/>
                </a:rPr>
                <a:t>Nghị</a:t>
              </a:r>
              <a:r>
                <a:rPr lang="en-US" sz="1000" b="1" kern="1200" dirty="0">
                  <a:solidFill>
                    <a:schemeClr val="bg1"/>
                  </a:solidFill>
                  <a:latin typeface="UTM Avo" panose="02040603050506020204" pitchFamily="18" charset="0"/>
                  <a:ea typeface="Roboto" panose="02000000000000000000" pitchFamily="2" charset="0"/>
                </a:rPr>
                <a:t> </a:t>
              </a:r>
              <a:r>
                <a:rPr lang="en-US" sz="1000" b="1" kern="1200" dirty="0" err="1">
                  <a:solidFill>
                    <a:schemeClr val="bg1"/>
                  </a:solidFill>
                  <a:latin typeface="UTM Avo" panose="02040603050506020204" pitchFamily="18" charset="0"/>
                  <a:ea typeface="Roboto" panose="02000000000000000000" pitchFamily="2" charset="0"/>
                </a:rPr>
                <a:t>định</a:t>
              </a:r>
              <a:r>
                <a:rPr lang="en-US" sz="1000" b="1" kern="1200" dirty="0">
                  <a:solidFill>
                    <a:schemeClr val="bg1"/>
                  </a:solidFill>
                  <a:latin typeface="UTM Avo" panose="02040603050506020204" pitchFamily="18" charset="0"/>
                  <a:ea typeface="Roboto" panose="02000000000000000000" pitchFamily="2" charset="0"/>
                </a:rPr>
                <a:t> </a:t>
              </a:r>
              <a:r>
                <a:rPr lang="en-US" sz="1000" b="1" kern="1200" dirty="0" smtClean="0">
                  <a:solidFill>
                    <a:schemeClr val="bg1"/>
                  </a:solidFill>
                  <a:latin typeface="UTM Avo" panose="02040603050506020204" pitchFamily="18" charset="0"/>
                  <a:ea typeface="Roboto" panose="02000000000000000000" pitchFamily="2" charset="0"/>
                </a:rPr>
                <a:t>127/2018/NĐ-CP</a:t>
              </a:r>
            </a:p>
            <a:p>
              <a:pPr algn="ctr" defTabSz="1866900">
                <a:lnSpc>
                  <a:spcPct val="114000"/>
                </a:lnSpc>
                <a:spcBef>
                  <a:spcPct val="0"/>
                </a:spcBef>
                <a:spcAft>
                  <a:spcPct val="35000"/>
                </a:spcAft>
              </a:pPr>
              <a:r>
                <a:rPr lang="en-US" sz="1000" b="1" kern="1200" dirty="0" smtClean="0">
                  <a:solidFill>
                    <a:schemeClr val="bg1"/>
                  </a:solidFill>
                  <a:latin typeface="UTM Avo" panose="02040603050506020204" pitchFamily="18" charset="0"/>
                  <a:ea typeface="Roboto" panose="02000000000000000000" pitchFamily="2" charset="0"/>
                </a:rPr>
                <a:t>……….</a:t>
              </a:r>
              <a:endParaRPr lang="en-US" sz="1000" b="1" kern="1200" dirty="0">
                <a:solidFill>
                  <a:schemeClr val="bg1"/>
                </a:solidFill>
                <a:latin typeface="UTM Avo" panose="02040603050506020204" pitchFamily="18" charset="0"/>
                <a:ea typeface="Roboto" panose="02000000000000000000" pitchFamily="2" charset="0"/>
              </a:endParaRPr>
            </a:p>
          </p:txBody>
        </p:sp>
      </p:gr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grpSp>
        <p:nvGrpSpPr>
          <p:cNvPr id="66" name="Group 65"/>
          <p:cNvGrpSpPr/>
          <p:nvPr/>
        </p:nvGrpSpPr>
        <p:grpSpPr>
          <a:xfrm>
            <a:off x="4221989" y="1581150"/>
            <a:ext cx="2407322" cy="1009241"/>
            <a:chOff x="3253" y="1305401"/>
            <a:chExt cx="3344372" cy="1740535"/>
          </a:xfrm>
        </p:grpSpPr>
        <p:sp>
          <p:nvSpPr>
            <p:cNvPr id="67" name="Rounded Rectangle 66"/>
            <p:cNvSpPr/>
            <p:nvPr/>
          </p:nvSpPr>
          <p:spPr>
            <a:xfrm>
              <a:off x="3253" y="1305401"/>
              <a:ext cx="3344372" cy="1740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Rounded Rectangle 5"/>
            <p:cNvSpPr/>
            <p:nvPr/>
          </p:nvSpPr>
          <p:spPr>
            <a:xfrm>
              <a:off x="88219" y="1390367"/>
              <a:ext cx="3174440" cy="15706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a:lnSpc>
                  <a:spcPct val="114000"/>
                </a:lnSpc>
                <a:spcBef>
                  <a:spcPct val="0"/>
                </a:spcBef>
                <a:spcAft>
                  <a:spcPct val="35000"/>
                </a:spcAft>
              </a:pPr>
              <a:r>
                <a:rPr lang="en-US" sz="1000" b="1" kern="1200" dirty="0" err="1" smtClean="0">
                  <a:solidFill>
                    <a:schemeClr val="bg1"/>
                  </a:solidFill>
                  <a:latin typeface="UTM Avo" panose="02040603050506020204" pitchFamily="18" charset="0"/>
                  <a:ea typeface="Roboto" panose="02000000000000000000" pitchFamily="2" charset="0"/>
                </a:rPr>
                <a:t>Thông</a:t>
              </a:r>
              <a:r>
                <a:rPr lang="en-US" sz="1000" b="1" kern="1200" dirty="0" smtClean="0">
                  <a:solidFill>
                    <a:schemeClr val="bg1"/>
                  </a:solidFill>
                  <a:latin typeface="UTM Avo" panose="02040603050506020204" pitchFamily="18" charset="0"/>
                  <a:ea typeface="Roboto" panose="02000000000000000000" pitchFamily="2" charset="0"/>
                </a:rPr>
                <a:t> </a:t>
              </a:r>
              <a:r>
                <a:rPr lang="en-US" sz="1000" b="1" kern="1200" dirty="0" err="1" smtClean="0">
                  <a:solidFill>
                    <a:schemeClr val="bg1"/>
                  </a:solidFill>
                  <a:latin typeface="UTM Avo" panose="02040603050506020204" pitchFamily="18" charset="0"/>
                  <a:ea typeface="Roboto" panose="02000000000000000000" pitchFamily="2" charset="0"/>
                </a:rPr>
                <a:t>tư</a:t>
              </a:r>
              <a:r>
                <a:rPr lang="en-US" sz="1000" b="1" kern="1200" dirty="0" smtClean="0">
                  <a:solidFill>
                    <a:schemeClr val="bg1"/>
                  </a:solidFill>
                  <a:latin typeface="UTM Avo" panose="02040603050506020204" pitchFamily="18" charset="0"/>
                  <a:ea typeface="Roboto" panose="02000000000000000000" pitchFamily="2" charset="0"/>
                </a:rPr>
                <a:t> 19/2018/TT-BGDĐT</a:t>
              </a:r>
            </a:p>
            <a:p>
              <a:pPr lvl="0" algn="ctr" defTabSz="1866900">
                <a:lnSpc>
                  <a:spcPct val="114000"/>
                </a:lnSpc>
                <a:spcBef>
                  <a:spcPct val="0"/>
                </a:spcBef>
                <a:spcAft>
                  <a:spcPct val="35000"/>
                </a:spcAft>
              </a:pPr>
              <a:r>
                <a:rPr lang="en-US" sz="1000" b="1" kern="1200" dirty="0" err="1" smtClean="0">
                  <a:solidFill>
                    <a:schemeClr val="bg1"/>
                  </a:solidFill>
                  <a:latin typeface="UTM Avo" panose="02040603050506020204" pitchFamily="18" charset="0"/>
                  <a:ea typeface="Roboto" panose="02000000000000000000" pitchFamily="2" charset="0"/>
                </a:rPr>
                <a:t>Thông</a:t>
              </a:r>
              <a:r>
                <a:rPr lang="en-US" sz="1000" b="1" kern="1200" dirty="0" smtClean="0">
                  <a:solidFill>
                    <a:schemeClr val="bg1"/>
                  </a:solidFill>
                  <a:latin typeface="UTM Avo" panose="02040603050506020204" pitchFamily="18" charset="0"/>
                  <a:ea typeface="Roboto" panose="02000000000000000000" pitchFamily="2" charset="0"/>
                </a:rPr>
                <a:t> </a:t>
              </a:r>
              <a:r>
                <a:rPr lang="en-US" sz="1000" b="1" kern="1200" dirty="0" err="1">
                  <a:solidFill>
                    <a:schemeClr val="bg1"/>
                  </a:solidFill>
                  <a:latin typeface="UTM Avo" panose="02040603050506020204" pitchFamily="18" charset="0"/>
                  <a:ea typeface="Roboto" panose="02000000000000000000" pitchFamily="2" charset="0"/>
                </a:rPr>
                <a:t>tư</a:t>
              </a:r>
              <a:r>
                <a:rPr lang="en-US" sz="1000" b="1" kern="1200" dirty="0">
                  <a:solidFill>
                    <a:schemeClr val="bg1"/>
                  </a:solidFill>
                  <a:latin typeface="UTM Avo" panose="02040603050506020204" pitchFamily="18" charset="0"/>
                  <a:ea typeface="Roboto" panose="02000000000000000000" pitchFamily="2" charset="0"/>
                </a:rPr>
                <a:t> </a:t>
              </a:r>
              <a:r>
                <a:rPr lang="en-US" sz="1000" b="1" kern="1200" dirty="0" smtClean="0">
                  <a:solidFill>
                    <a:schemeClr val="bg1"/>
                  </a:solidFill>
                  <a:latin typeface="UTM Avo" panose="02040603050506020204" pitchFamily="18" charset="0"/>
                  <a:ea typeface="Roboto" panose="02000000000000000000" pitchFamily="2" charset="0"/>
                </a:rPr>
                <a:t>52/2020/TT-BGDĐT</a:t>
              </a:r>
              <a:endParaRPr lang="en-US" sz="1000" b="1" kern="1200" dirty="0">
                <a:solidFill>
                  <a:schemeClr val="bg1"/>
                </a:solidFill>
                <a:latin typeface="UTM Avo" panose="02040603050506020204" pitchFamily="18" charset="0"/>
                <a:ea typeface="Roboto" panose="02000000000000000000" pitchFamily="2" charset="0"/>
              </a:endParaRPr>
            </a:p>
            <a:p>
              <a:pPr lvl="0" algn="ctr" defTabSz="1866900">
                <a:lnSpc>
                  <a:spcPct val="114000"/>
                </a:lnSpc>
                <a:spcBef>
                  <a:spcPct val="0"/>
                </a:spcBef>
                <a:spcAft>
                  <a:spcPct val="35000"/>
                </a:spcAft>
              </a:pPr>
              <a:r>
                <a:rPr lang="en-US" sz="1000" b="1" kern="1200" dirty="0" err="1">
                  <a:solidFill>
                    <a:schemeClr val="bg1"/>
                  </a:solidFill>
                  <a:latin typeface="UTM Avo" panose="02040603050506020204" pitchFamily="18" charset="0"/>
                  <a:ea typeface="Roboto" panose="02000000000000000000" pitchFamily="2" charset="0"/>
                </a:rPr>
                <a:t>Thông</a:t>
              </a:r>
              <a:r>
                <a:rPr lang="en-US" sz="1000" b="1" kern="1200" dirty="0">
                  <a:solidFill>
                    <a:schemeClr val="bg1"/>
                  </a:solidFill>
                  <a:latin typeface="UTM Avo" panose="02040603050506020204" pitchFamily="18" charset="0"/>
                  <a:ea typeface="Roboto" panose="02000000000000000000" pitchFamily="2" charset="0"/>
                </a:rPr>
                <a:t> </a:t>
              </a:r>
              <a:r>
                <a:rPr lang="en-US" sz="1000" b="1" kern="1200" dirty="0" err="1">
                  <a:solidFill>
                    <a:schemeClr val="bg1"/>
                  </a:solidFill>
                  <a:latin typeface="UTM Avo" panose="02040603050506020204" pitchFamily="18" charset="0"/>
                  <a:ea typeface="Roboto" panose="02000000000000000000" pitchFamily="2" charset="0"/>
                </a:rPr>
                <a:t>tư</a:t>
              </a:r>
              <a:r>
                <a:rPr lang="en-US" sz="1000" b="1" kern="1200" dirty="0">
                  <a:solidFill>
                    <a:schemeClr val="bg1"/>
                  </a:solidFill>
                  <a:latin typeface="UTM Avo" panose="02040603050506020204" pitchFamily="18" charset="0"/>
                  <a:ea typeface="Roboto" panose="02000000000000000000" pitchFamily="2" charset="0"/>
                </a:rPr>
                <a:t> </a:t>
              </a:r>
              <a:r>
                <a:rPr lang="en-US" sz="1000" b="1" kern="1200" dirty="0" smtClean="0">
                  <a:solidFill>
                    <a:schemeClr val="bg1"/>
                  </a:solidFill>
                  <a:latin typeface="UTM Avo" panose="02040603050506020204" pitchFamily="18" charset="0"/>
                  <a:ea typeface="Roboto" panose="02000000000000000000" pitchFamily="2" charset="0"/>
                </a:rPr>
                <a:t>49/2021/TT-BGDĐT</a:t>
              </a:r>
              <a:endParaRPr lang="en-US" sz="1000" b="1" kern="1200" dirty="0">
                <a:solidFill>
                  <a:schemeClr val="bg1"/>
                </a:solidFill>
                <a:latin typeface="UTM Avo" panose="02040603050506020204" pitchFamily="18" charset="0"/>
                <a:ea typeface="Roboto" panose="02000000000000000000" pitchFamily="2" charset="0"/>
              </a:endParaRPr>
            </a:p>
          </p:txBody>
        </p:sp>
      </p:grpSp>
      <p:cxnSp>
        <p:nvCxnSpPr>
          <p:cNvPr id="77" name="Straight Arrow Connector 76"/>
          <p:cNvCxnSpPr/>
          <p:nvPr/>
        </p:nvCxnSpPr>
        <p:spPr>
          <a:xfrm>
            <a:off x="6934200" y="886179"/>
            <a:ext cx="410896" cy="917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3" name="Rounded Rectangle 82"/>
          <p:cNvSpPr/>
          <p:nvPr/>
        </p:nvSpPr>
        <p:spPr>
          <a:xfrm>
            <a:off x="2083244" y="1791109"/>
            <a:ext cx="1472311" cy="260343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4" name="Rounded Rectangle 5"/>
          <p:cNvSpPr/>
          <p:nvPr/>
        </p:nvSpPr>
        <p:spPr>
          <a:xfrm>
            <a:off x="2094873" y="1822383"/>
            <a:ext cx="1443613" cy="25721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a:lnSpc>
                <a:spcPct val="114000"/>
              </a:lnSpc>
              <a:spcBef>
                <a:spcPct val="0"/>
              </a:spcBef>
              <a:spcAft>
                <a:spcPct val="35000"/>
              </a:spcAft>
            </a:pPr>
            <a:r>
              <a:rPr lang="en-US" sz="1000" b="1" dirty="0" err="1" smtClean="0">
                <a:solidFill>
                  <a:schemeClr val="bg1"/>
                </a:solidFill>
                <a:latin typeface="UTM Avo" panose="02040603050506020204" pitchFamily="18" charset="0"/>
              </a:rPr>
              <a:t>Nghị</a:t>
            </a:r>
            <a:r>
              <a:rPr lang="en-US" sz="1000" b="1" dirty="0" smtClean="0">
                <a:solidFill>
                  <a:schemeClr val="bg1"/>
                </a:solidFill>
                <a:latin typeface="UTM Avo" panose="02040603050506020204" pitchFamily="18" charset="0"/>
              </a:rPr>
              <a:t> </a:t>
            </a:r>
            <a:r>
              <a:rPr lang="en-US" sz="1000" b="1" dirty="0" err="1" smtClean="0">
                <a:solidFill>
                  <a:schemeClr val="bg1"/>
                </a:solidFill>
                <a:latin typeface="UTM Avo" panose="02040603050506020204" pitchFamily="18" charset="0"/>
              </a:rPr>
              <a:t>định</a:t>
            </a:r>
            <a:r>
              <a:rPr lang="en-US" sz="1000" b="1" dirty="0" smtClean="0">
                <a:solidFill>
                  <a:schemeClr val="bg1"/>
                </a:solidFill>
                <a:latin typeface="UTM Avo" panose="02040603050506020204" pitchFamily="18" charset="0"/>
              </a:rPr>
              <a:t> 71/2020/NĐ-CP</a:t>
            </a:r>
          </a:p>
          <a:p>
            <a:pPr lvl="0" algn="ctr" defTabSz="1866900">
              <a:lnSpc>
                <a:spcPct val="114000"/>
              </a:lnSpc>
              <a:spcBef>
                <a:spcPct val="0"/>
              </a:spcBef>
              <a:spcAft>
                <a:spcPct val="35000"/>
              </a:spcAft>
            </a:pPr>
            <a:r>
              <a:rPr lang="en-US" sz="1000" b="1" dirty="0" err="1" smtClean="0">
                <a:solidFill>
                  <a:schemeClr val="bg1"/>
                </a:solidFill>
                <a:latin typeface="UTM Avo" panose="02040603050506020204" pitchFamily="18" charset="0"/>
              </a:rPr>
              <a:t>Nghị</a:t>
            </a:r>
            <a:r>
              <a:rPr lang="en-US" sz="1000" b="1" dirty="0" smtClean="0">
                <a:solidFill>
                  <a:schemeClr val="bg1"/>
                </a:solidFill>
                <a:latin typeface="UTM Avo" panose="02040603050506020204" pitchFamily="18" charset="0"/>
              </a:rPr>
              <a:t> </a:t>
            </a:r>
            <a:r>
              <a:rPr lang="en-US" sz="1000" b="1" dirty="0" err="1" smtClean="0">
                <a:solidFill>
                  <a:schemeClr val="bg1"/>
                </a:solidFill>
                <a:latin typeface="UTM Avo" panose="02040603050506020204" pitchFamily="18" charset="0"/>
              </a:rPr>
              <a:t>định</a:t>
            </a:r>
            <a:r>
              <a:rPr lang="en-US" sz="1000" b="1" dirty="0" smtClean="0">
                <a:solidFill>
                  <a:schemeClr val="bg1"/>
                </a:solidFill>
                <a:latin typeface="UTM Avo" panose="02040603050506020204" pitchFamily="18" charset="0"/>
              </a:rPr>
              <a:t> 90/2020/NĐ-CP</a:t>
            </a:r>
          </a:p>
          <a:p>
            <a:pPr lvl="0" algn="ctr" defTabSz="1866900">
              <a:lnSpc>
                <a:spcPct val="114000"/>
              </a:lnSpc>
              <a:spcBef>
                <a:spcPct val="0"/>
              </a:spcBef>
              <a:spcAft>
                <a:spcPct val="35000"/>
              </a:spcAft>
            </a:pPr>
            <a:r>
              <a:rPr lang="en-US" sz="1000" b="1" dirty="0" err="1" smtClean="0">
                <a:solidFill>
                  <a:schemeClr val="bg1"/>
                </a:solidFill>
                <a:latin typeface="UTM Avo" panose="02040603050506020204" pitchFamily="18" charset="0"/>
              </a:rPr>
              <a:t>Nghị</a:t>
            </a:r>
            <a:r>
              <a:rPr lang="en-US" sz="1000" b="1" dirty="0" smtClean="0">
                <a:solidFill>
                  <a:schemeClr val="bg1"/>
                </a:solidFill>
                <a:latin typeface="UTM Avo" panose="02040603050506020204" pitchFamily="18" charset="0"/>
              </a:rPr>
              <a:t> </a:t>
            </a:r>
            <a:r>
              <a:rPr lang="en-US" sz="1000" b="1" dirty="0" err="1" smtClean="0">
                <a:solidFill>
                  <a:schemeClr val="bg1"/>
                </a:solidFill>
                <a:latin typeface="UTM Avo" panose="02040603050506020204" pitchFamily="18" charset="0"/>
              </a:rPr>
              <a:t>định</a:t>
            </a:r>
            <a:r>
              <a:rPr lang="en-US" sz="1000" b="1" dirty="0" smtClean="0">
                <a:solidFill>
                  <a:schemeClr val="bg1"/>
                </a:solidFill>
                <a:latin typeface="UTM Avo" panose="02040603050506020204" pitchFamily="18" charset="0"/>
              </a:rPr>
              <a:t> 105/2020/NĐ-CP</a:t>
            </a:r>
          </a:p>
          <a:p>
            <a:pPr lvl="0" algn="ctr" defTabSz="1866900">
              <a:lnSpc>
                <a:spcPct val="114000"/>
              </a:lnSpc>
              <a:spcBef>
                <a:spcPct val="0"/>
              </a:spcBef>
              <a:spcAft>
                <a:spcPct val="35000"/>
              </a:spcAft>
            </a:pPr>
            <a:r>
              <a:rPr lang="en-US" sz="1000" b="1" dirty="0" err="1" smtClean="0">
                <a:solidFill>
                  <a:schemeClr val="bg1"/>
                </a:solidFill>
                <a:latin typeface="UTM Avo" panose="02040603050506020204" pitchFamily="18" charset="0"/>
              </a:rPr>
              <a:t>Nghị</a:t>
            </a:r>
            <a:r>
              <a:rPr lang="en-US" sz="1000" b="1" dirty="0" smtClean="0">
                <a:solidFill>
                  <a:schemeClr val="bg1"/>
                </a:solidFill>
                <a:latin typeface="UTM Avo" panose="02040603050506020204" pitchFamily="18" charset="0"/>
              </a:rPr>
              <a:t> </a:t>
            </a:r>
            <a:r>
              <a:rPr lang="en-US" sz="1000" b="1" dirty="0" err="1">
                <a:solidFill>
                  <a:schemeClr val="bg1"/>
                </a:solidFill>
                <a:latin typeface="UTM Avo" panose="02040603050506020204" pitchFamily="18" charset="0"/>
              </a:rPr>
              <a:t>định</a:t>
            </a:r>
            <a:r>
              <a:rPr lang="en-US" sz="1000" b="1" dirty="0">
                <a:solidFill>
                  <a:schemeClr val="bg1"/>
                </a:solidFill>
                <a:latin typeface="UTM Avo" panose="02040603050506020204" pitchFamily="18" charset="0"/>
              </a:rPr>
              <a:t> 115/2020/NĐ-CP </a:t>
            </a:r>
            <a:endParaRPr lang="en-US" sz="1000" b="1" kern="1200" dirty="0">
              <a:solidFill>
                <a:schemeClr val="bg1"/>
              </a:solidFill>
              <a:latin typeface="UTM Avo" panose="02040603050506020204" pitchFamily="18" charset="0"/>
              <a:ea typeface="Roboto" panose="02000000000000000000" pitchFamily="2" charset="0"/>
            </a:endParaRPr>
          </a:p>
          <a:p>
            <a:pPr lvl="0" algn="ctr" defTabSz="1866900">
              <a:lnSpc>
                <a:spcPct val="114000"/>
              </a:lnSpc>
              <a:spcBef>
                <a:spcPct val="0"/>
              </a:spcBef>
              <a:spcAft>
                <a:spcPct val="35000"/>
              </a:spcAft>
            </a:pPr>
            <a:r>
              <a:rPr lang="en-US" sz="1000" b="1" kern="1200" dirty="0" err="1">
                <a:solidFill>
                  <a:schemeClr val="bg1"/>
                </a:solidFill>
                <a:latin typeface="UTM Avo" panose="02040603050506020204" pitchFamily="18" charset="0"/>
                <a:ea typeface="Roboto" panose="02000000000000000000" pitchFamily="2" charset="0"/>
              </a:rPr>
              <a:t>Nghị</a:t>
            </a:r>
            <a:r>
              <a:rPr lang="en-US" sz="1000" b="1" kern="1200" dirty="0">
                <a:solidFill>
                  <a:schemeClr val="bg1"/>
                </a:solidFill>
                <a:latin typeface="UTM Avo" panose="02040603050506020204" pitchFamily="18" charset="0"/>
                <a:ea typeface="Roboto" panose="02000000000000000000" pitchFamily="2" charset="0"/>
              </a:rPr>
              <a:t> </a:t>
            </a:r>
            <a:r>
              <a:rPr lang="en-US" sz="1000" b="1" kern="1200" dirty="0" err="1">
                <a:solidFill>
                  <a:schemeClr val="bg1"/>
                </a:solidFill>
                <a:latin typeface="UTM Avo" panose="02040603050506020204" pitchFamily="18" charset="0"/>
                <a:ea typeface="Roboto" panose="02000000000000000000" pitchFamily="2" charset="0"/>
              </a:rPr>
              <a:t>định</a:t>
            </a:r>
            <a:r>
              <a:rPr lang="en-US" sz="1000" b="1" kern="1200" dirty="0">
                <a:solidFill>
                  <a:schemeClr val="bg1"/>
                </a:solidFill>
                <a:latin typeface="UTM Avo" panose="02040603050506020204" pitchFamily="18" charset="0"/>
                <a:ea typeface="Roboto" panose="02000000000000000000" pitchFamily="2" charset="0"/>
              </a:rPr>
              <a:t> </a:t>
            </a:r>
            <a:r>
              <a:rPr lang="en-US" sz="1000" b="1" kern="1200" dirty="0" smtClean="0">
                <a:solidFill>
                  <a:schemeClr val="bg1"/>
                </a:solidFill>
                <a:latin typeface="UTM Avo" panose="02040603050506020204" pitchFamily="18" charset="0"/>
                <a:ea typeface="Roboto" panose="02000000000000000000" pitchFamily="2" charset="0"/>
              </a:rPr>
              <a:t>24/2021/NĐ-CP</a:t>
            </a:r>
          </a:p>
          <a:p>
            <a:pPr lvl="0" algn="ctr" defTabSz="1866900">
              <a:lnSpc>
                <a:spcPct val="114000"/>
              </a:lnSpc>
              <a:spcBef>
                <a:spcPct val="0"/>
              </a:spcBef>
              <a:spcAft>
                <a:spcPct val="35000"/>
              </a:spcAft>
            </a:pPr>
            <a:r>
              <a:rPr lang="en-US" sz="1000" b="1" kern="1200" dirty="0" smtClean="0">
                <a:solidFill>
                  <a:schemeClr val="bg1"/>
                </a:solidFill>
                <a:latin typeface="UTM Avo" panose="02040603050506020204" pitchFamily="18" charset="0"/>
                <a:ea typeface="Roboto" panose="02000000000000000000" pitchFamily="2" charset="0"/>
              </a:rPr>
              <a:t>……….</a:t>
            </a:r>
            <a:endParaRPr lang="en-US" sz="1000" b="1" kern="1200" dirty="0">
              <a:solidFill>
                <a:schemeClr val="bg1"/>
              </a:solidFill>
              <a:latin typeface="UTM Avo" panose="02040603050506020204" pitchFamily="18" charset="0"/>
              <a:ea typeface="Roboto" panose="02000000000000000000" pitchFamily="2" charset="0"/>
            </a:endParaRPr>
          </a:p>
        </p:txBody>
      </p:sp>
      <p:cxnSp>
        <p:nvCxnSpPr>
          <p:cNvPr id="102" name="Straight Arrow Connector 101"/>
          <p:cNvCxnSpPr/>
          <p:nvPr/>
        </p:nvCxnSpPr>
        <p:spPr>
          <a:xfrm>
            <a:off x="3648423" y="3108462"/>
            <a:ext cx="423688" cy="458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3" name="Rounded Rectangle 112"/>
          <p:cNvSpPr/>
          <p:nvPr/>
        </p:nvSpPr>
        <p:spPr>
          <a:xfrm>
            <a:off x="609600" y="549440"/>
            <a:ext cx="2819400" cy="803110"/>
          </a:xfrm>
          <a:prstGeom prst="roundRect">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4" name="Rounded Rectangle 5"/>
          <p:cNvSpPr/>
          <p:nvPr/>
        </p:nvSpPr>
        <p:spPr>
          <a:xfrm>
            <a:off x="685799" y="603199"/>
            <a:ext cx="2590801" cy="724701"/>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a:lnSpc>
                <a:spcPct val="114000"/>
              </a:lnSpc>
              <a:spcBef>
                <a:spcPct val="0"/>
              </a:spcBef>
              <a:spcAft>
                <a:spcPct val="35000"/>
              </a:spcAft>
            </a:pPr>
            <a:r>
              <a:rPr lang="en-US" sz="1200" b="1" kern="1200" dirty="0" err="1">
                <a:solidFill>
                  <a:srgbClr val="0033CC"/>
                </a:solidFill>
                <a:latin typeface="UTM Avo" panose="02040603050506020204" pitchFamily="18" charset="0"/>
                <a:ea typeface="Roboto" panose="02000000000000000000" pitchFamily="2" charset="0"/>
              </a:rPr>
              <a:t>Luật</a:t>
            </a:r>
            <a:r>
              <a:rPr lang="en-US" sz="1200" b="1" kern="1200" dirty="0">
                <a:solidFill>
                  <a:srgbClr val="0033CC"/>
                </a:solidFill>
                <a:latin typeface="UTM Avo" panose="02040603050506020204" pitchFamily="18" charset="0"/>
                <a:ea typeface="Roboto" panose="02000000000000000000" pitchFamily="2" charset="0"/>
              </a:rPr>
              <a:t> </a:t>
            </a:r>
            <a:r>
              <a:rPr lang="en-US" sz="1200" b="1" kern="1200" dirty="0" err="1">
                <a:solidFill>
                  <a:srgbClr val="0033CC"/>
                </a:solidFill>
                <a:latin typeface="UTM Avo" panose="02040603050506020204" pitchFamily="18" charset="0"/>
                <a:ea typeface="Roboto" panose="02000000000000000000" pitchFamily="2" charset="0"/>
              </a:rPr>
              <a:t>Giáo</a:t>
            </a:r>
            <a:r>
              <a:rPr lang="en-US" sz="1200" b="1" kern="1200" dirty="0">
                <a:solidFill>
                  <a:srgbClr val="0033CC"/>
                </a:solidFill>
                <a:latin typeface="UTM Avo" panose="02040603050506020204" pitchFamily="18" charset="0"/>
                <a:ea typeface="Roboto" panose="02000000000000000000" pitchFamily="2" charset="0"/>
              </a:rPr>
              <a:t> </a:t>
            </a:r>
            <a:r>
              <a:rPr lang="en-US" sz="1200" b="1" kern="1200" dirty="0" err="1">
                <a:solidFill>
                  <a:srgbClr val="0033CC"/>
                </a:solidFill>
                <a:latin typeface="UTM Avo" panose="02040603050506020204" pitchFamily="18" charset="0"/>
                <a:ea typeface="Roboto" panose="02000000000000000000" pitchFamily="2" charset="0"/>
              </a:rPr>
              <a:t>dục</a:t>
            </a:r>
            <a:r>
              <a:rPr lang="en-US" sz="1200" b="1" kern="1200" dirty="0">
                <a:solidFill>
                  <a:srgbClr val="0033CC"/>
                </a:solidFill>
                <a:latin typeface="UTM Avo" panose="02040603050506020204" pitchFamily="18" charset="0"/>
                <a:ea typeface="Roboto" panose="02000000000000000000" pitchFamily="2" charset="0"/>
              </a:rPr>
              <a:t>, </a:t>
            </a:r>
            <a:r>
              <a:rPr lang="en-US" sz="1200" b="1" kern="1200" dirty="0" err="1">
                <a:solidFill>
                  <a:srgbClr val="0033CC"/>
                </a:solidFill>
                <a:latin typeface="UTM Avo" panose="02040603050506020204" pitchFamily="18" charset="0"/>
                <a:ea typeface="Roboto" panose="02000000000000000000" pitchFamily="2" charset="0"/>
              </a:rPr>
              <a:t>Luật</a:t>
            </a:r>
            <a:r>
              <a:rPr lang="en-US" sz="1200" b="1" kern="1200" dirty="0">
                <a:solidFill>
                  <a:srgbClr val="0033CC"/>
                </a:solidFill>
                <a:latin typeface="UTM Avo" panose="02040603050506020204" pitchFamily="18" charset="0"/>
                <a:ea typeface="Roboto" panose="02000000000000000000" pitchFamily="2" charset="0"/>
              </a:rPr>
              <a:t> </a:t>
            </a:r>
            <a:r>
              <a:rPr lang="en-US" sz="1200" b="1" kern="1200" dirty="0" err="1">
                <a:solidFill>
                  <a:srgbClr val="0033CC"/>
                </a:solidFill>
                <a:latin typeface="UTM Avo" panose="02040603050506020204" pitchFamily="18" charset="0"/>
                <a:ea typeface="Roboto" panose="02000000000000000000" pitchFamily="2" charset="0"/>
              </a:rPr>
              <a:t>Trẻ</a:t>
            </a:r>
            <a:r>
              <a:rPr lang="en-US" sz="1200" b="1" kern="1200" dirty="0">
                <a:solidFill>
                  <a:srgbClr val="0033CC"/>
                </a:solidFill>
                <a:latin typeface="UTM Avo" panose="02040603050506020204" pitchFamily="18" charset="0"/>
                <a:ea typeface="Roboto" panose="02000000000000000000" pitchFamily="2" charset="0"/>
              </a:rPr>
              <a:t> </a:t>
            </a:r>
            <a:r>
              <a:rPr lang="en-US" sz="1200" b="1" kern="1200" dirty="0" err="1" smtClean="0">
                <a:solidFill>
                  <a:srgbClr val="0033CC"/>
                </a:solidFill>
                <a:latin typeface="UTM Avo" panose="02040603050506020204" pitchFamily="18" charset="0"/>
                <a:ea typeface="Roboto" panose="02000000000000000000" pitchFamily="2" charset="0"/>
              </a:rPr>
              <a:t>em</a:t>
            </a:r>
            <a:r>
              <a:rPr lang="en-US" sz="1200" b="1" kern="1200" dirty="0" smtClean="0">
                <a:solidFill>
                  <a:srgbClr val="0033CC"/>
                </a:solidFill>
                <a:latin typeface="UTM Avo" panose="02040603050506020204" pitchFamily="18" charset="0"/>
                <a:ea typeface="Roboto" panose="02000000000000000000" pitchFamily="2" charset="0"/>
              </a:rPr>
              <a:t>, </a:t>
            </a:r>
            <a:r>
              <a:rPr lang="en-US" sz="1200" b="1" kern="1200" dirty="0" err="1" smtClean="0">
                <a:solidFill>
                  <a:srgbClr val="0033CC"/>
                </a:solidFill>
                <a:latin typeface="UTM Avo" panose="02040603050506020204" pitchFamily="18" charset="0"/>
                <a:ea typeface="Roboto" panose="02000000000000000000" pitchFamily="2" charset="0"/>
              </a:rPr>
              <a:t>Luật</a:t>
            </a:r>
            <a:r>
              <a:rPr lang="en-US" sz="1200" b="1" kern="1200" dirty="0" smtClean="0">
                <a:solidFill>
                  <a:srgbClr val="0033CC"/>
                </a:solidFill>
                <a:latin typeface="UTM Avo" panose="02040603050506020204" pitchFamily="18" charset="0"/>
                <a:ea typeface="Roboto" panose="02000000000000000000" pitchFamily="2" charset="0"/>
              </a:rPr>
              <a:t> </a:t>
            </a:r>
            <a:r>
              <a:rPr lang="en-US" sz="1200" b="1" kern="1200" dirty="0" err="1">
                <a:solidFill>
                  <a:srgbClr val="0033CC"/>
                </a:solidFill>
                <a:latin typeface="UTM Avo" panose="02040603050506020204" pitchFamily="18" charset="0"/>
                <a:ea typeface="Roboto" panose="02000000000000000000" pitchFamily="2" charset="0"/>
              </a:rPr>
              <a:t>Viên</a:t>
            </a:r>
            <a:r>
              <a:rPr lang="en-US" sz="1200" b="1" kern="1200" dirty="0">
                <a:solidFill>
                  <a:srgbClr val="0033CC"/>
                </a:solidFill>
                <a:latin typeface="UTM Avo" panose="02040603050506020204" pitchFamily="18" charset="0"/>
                <a:ea typeface="Roboto" panose="02000000000000000000" pitchFamily="2" charset="0"/>
              </a:rPr>
              <a:t> </a:t>
            </a:r>
            <a:r>
              <a:rPr lang="en-US" sz="1200" b="1" kern="1200" dirty="0" err="1">
                <a:solidFill>
                  <a:srgbClr val="0033CC"/>
                </a:solidFill>
                <a:latin typeface="UTM Avo" panose="02040603050506020204" pitchFamily="18" charset="0"/>
                <a:ea typeface="Roboto" panose="02000000000000000000" pitchFamily="2" charset="0"/>
              </a:rPr>
              <a:t>chức</a:t>
            </a:r>
            <a:r>
              <a:rPr lang="en-US" sz="1200" b="1" kern="1200" dirty="0">
                <a:solidFill>
                  <a:srgbClr val="0033CC"/>
                </a:solidFill>
                <a:latin typeface="UTM Avo" panose="02040603050506020204" pitchFamily="18" charset="0"/>
                <a:ea typeface="Roboto" panose="02000000000000000000" pitchFamily="2" charset="0"/>
              </a:rPr>
              <a:t>, </a:t>
            </a:r>
            <a:r>
              <a:rPr lang="en-US" sz="1200" b="1" kern="1200" dirty="0" err="1">
                <a:solidFill>
                  <a:srgbClr val="0033CC"/>
                </a:solidFill>
                <a:latin typeface="UTM Avo" panose="02040603050506020204" pitchFamily="18" charset="0"/>
                <a:ea typeface="Roboto" panose="02000000000000000000" pitchFamily="2" charset="0"/>
              </a:rPr>
              <a:t>Luật</a:t>
            </a:r>
            <a:r>
              <a:rPr lang="en-US" sz="1200" b="1" kern="1200" dirty="0">
                <a:solidFill>
                  <a:srgbClr val="0033CC"/>
                </a:solidFill>
                <a:latin typeface="UTM Avo" panose="02040603050506020204" pitchFamily="18" charset="0"/>
                <a:ea typeface="Roboto" panose="02000000000000000000" pitchFamily="2" charset="0"/>
              </a:rPr>
              <a:t> Lao </a:t>
            </a:r>
            <a:r>
              <a:rPr lang="en-US" sz="1200" b="1" kern="1200" dirty="0" err="1" smtClean="0">
                <a:solidFill>
                  <a:srgbClr val="0033CC"/>
                </a:solidFill>
                <a:latin typeface="UTM Avo" panose="02040603050506020204" pitchFamily="18" charset="0"/>
                <a:ea typeface="Roboto" panose="02000000000000000000" pitchFamily="2" charset="0"/>
              </a:rPr>
              <a:t>động</a:t>
            </a:r>
            <a:r>
              <a:rPr lang="en-US" sz="1200" b="1" kern="1200" dirty="0" smtClean="0">
                <a:solidFill>
                  <a:srgbClr val="0033CC"/>
                </a:solidFill>
                <a:latin typeface="UTM Avo" panose="02040603050506020204" pitchFamily="18" charset="0"/>
                <a:ea typeface="Roboto" panose="02000000000000000000" pitchFamily="2" charset="0"/>
              </a:rPr>
              <a:t>, </a:t>
            </a:r>
            <a:r>
              <a:rPr lang="en-US" sz="1200" b="1" kern="1200" dirty="0" err="1" smtClean="0">
                <a:solidFill>
                  <a:srgbClr val="0033CC"/>
                </a:solidFill>
                <a:latin typeface="UTM Avo" panose="02040603050506020204" pitchFamily="18" charset="0"/>
                <a:ea typeface="Roboto" panose="02000000000000000000" pitchFamily="2" charset="0"/>
              </a:rPr>
              <a:t>Luật</a:t>
            </a:r>
            <a:r>
              <a:rPr lang="en-US" sz="1200" b="1" kern="1200" dirty="0" smtClean="0">
                <a:solidFill>
                  <a:srgbClr val="0033CC"/>
                </a:solidFill>
                <a:latin typeface="UTM Avo" panose="02040603050506020204" pitchFamily="18" charset="0"/>
                <a:ea typeface="Roboto" panose="02000000000000000000" pitchFamily="2" charset="0"/>
              </a:rPr>
              <a:t> </a:t>
            </a:r>
            <a:r>
              <a:rPr lang="en-US" sz="1200" b="1" kern="1200" dirty="0" err="1">
                <a:solidFill>
                  <a:srgbClr val="0033CC"/>
                </a:solidFill>
                <a:latin typeface="UTM Avo" panose="02040603050506020204" pitchFamily="18" charset="0"/>
                <a:ea typeface="Roboto" panose="02000000000000000000" pitchFamily="2" charset="0"/>
              </a:rPr>
              <a:t>Dân</a:t>
            </a:r>
            <a:r>
              <a:rPr lang="en-US" sz="1200" b="1" kern="1200" dirty="0">
                <a:solidFill>
                  <a:srgbClr val="0033CC"/>
                </a:solidFill>
                <a:latin typeface="UTM Avo" panose="02040603050506020204" pitchFamily="18" charset="0"/>
                <a:ea typeface="Roboto" panose="02000000000000000000" pitchFamily="2" charset="0"/>
              </a:rPr>
              <a:t> </a:t>
            </a:r>
            <a:r>
              <a:rPr lang="en-US" sz="1200" b="1" kern="1200" dirty="0" err="1" smtClean="0">
                <a:solidFill>
                  <a:srgbClr val="0033CC"/>
                </a:solidFill>
                <a:latin typeface="UTM Avo" panose="02040603050506020204" pitchFamily="18" charset="0"/>
                <a:ea typeface="Roboto" panose="02000000000000000000" pitchFamily="2" charset="0"/>
              </a:rPr>
              <a:t>chủ</a:t>
            </a:r>
            <a:r>
              <a:rPr lang="en-US" sz="1200" b="1" kern="1200" dirty="0" smtClean="0">
                <a:solidFill>
                  <a:srgbClr val="0033CC"/>
                </a:solidFill>
                <a:latin typeface="UTM Avo" panose="02040603050506020204" pitchFamily="18" charset="0"/>
                <a:ea typeface="Roboto" panose="02000000000000000000" pitchFamily="2" charset="0"/>
              </a:rPr>
              <a:t>…</a:t>
            </a:r>
            <a:endParaRPr lang="en-US" sz="1200" b="1" kern="1200" dirty="0">
              <a:solidFill>
                <a:srgbClr val="0033CC"/>
              </a:solidFill>
              <a:latin typeface="UTM Avo" panose="02040603050506020204" pitchFamily="18" charset="0"/>
              <a:ea typeface="Roboto" panose="02000000000000000000" pitchFamily="2" charset="0"/>
            </a:endParaRPr>
          </a:p>
        </p:txBody>
      </p:sp>
      <p:cxnSp>
        <p:nvCxnSpPr>
          <p:cNvPr id="121" name="Straight Arrow Connector 120"/>
          <p:cNvCxnSpPr>
            <a:endCxn id="64" idx="0"/>
          </p:cNvCxnSpPr>
          <p:nvPr/>
        </p:nvCxnSpPr>
        <p:spPr>
          <a:xfrm>
            <a:off x="1064738" y="1393660"/>
            <a:ext cx="1" cy="41609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2819400" y="1380172"/>
            <a:ext cx="12257" cy="41609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0" name="Rounded Rectangle 5"/>
          <p:cNvSpPr/>
          <p:nvPr/>
        </p:nvSpPr>
        <p:spPr>
          <a:xfrm>
            <a:off x="4277343" y="462976"/>
            <a:ext cx="2351968" cy="9011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a:spcBef>
                <a:spcPct val="0"/>
              </a:spcBef>
              <a:spcAft>
                <a:spcPct val="35000"/>
              </a:spcAft>
            </a:pPr>
            <a:r>
              <a:rPr lang="en-US" sz="2000" kern="1200" dirty="0" err="1" smtClean="0">
                <a:solidFill>
                  <a:schemeClr val="bg1"/>
                </a:solidFill>
                <a:latin typeface="UTM Avo" panose="02040603050506020204" pitchFamily="18" charset="0"/>
                <a:ea typeface="Roboto" panose="02000000000000000000" pitchFamily="2" charset="0"/>
              </a:rPr>
              <a:t>Sự</a:t>
            </a:r>
            <a:r>
              <a:rPr lang="en-US" sz="2000" kern="1200" dirty="0" smtClean="0">
                <a:solidFill>
                  <a:schemeClr val="bg1"/>
                </a:solidFill>
                <a:latin typeface="UTM Avo" panose="02040603050506020204" pitchFamily="18" charset="0"/>
                <a:ea typeface="Roboto" panose="02000000000000000000" pitchFamily="2" charset="0"/>
              </a:rPr>
              <a:t> </a:t>
            </a:r>
            <a:r>
              <a:rPr lang="en-US" sz="2000" kern="1200" dirty="0" err="1" smtClean="0">
                <a:solidFill>
                  <a:schemeClr val="bg1"/>
                </a:solidFill>
                <a:latin typeface="UTM Avo" panose="02040603050506020204" pitchFamily="18" charset="0"/>
                <a:ea typeface="Roboto" panose="02000000000000000000" pitchFamily="2" charset="0"/>
              </a:rPr>
              <a:t>vào</a:t>
            </a:r>
            <a:r>
              <a:rPr lang="en-US" sz="2000" kern="1200" dirty="0" smtClean="0">
                <a:solidFill>
                  <a:schemeClr val="bg1"/>
                </a:solidFill>
                <a:latin typeface="UTM Avo" panose="02040603050506020204" pitchFamily="18" charset="0"/>
                <a:ea typeface="Roboto" panose="02000000000000000000" pitchFamily="2" charset="0"/>
              </a:rPr>
              <a:t> </a:t>
            </a:r>
            <a:r>
              <a:rPr lang="en-US" sz="2000" kern="1200" dirty="0" err="1" smtClean="0">
                <a:solidFill>
                  <a:schemeClr val="bg1"/>
                </a:solidFill>
                <a:latin typeface="UTM Avo" panose="02040603050506020204" pitchFamily="18" charset="0"/>
                <a:ea typeface="Roboto" panose="02000000000000000000" pitchFamily="2" charset="0"/>
              </a:rPr>
              <a:t>cuộc</a:t>
            </a:r>
            <a:r>
              <a:rPr lang="en-US" sz="2000" kern="1200" dirty="0" smtClean="0">
                <a:solidFill>
                  <a:schemeClr val="bg1"/>
                </a:solidFill>
                <a:latin typeface="UTM Avo" panose="02040603050506020204" pitchFamily="18" charset="0"/>
                <a:ea typeface="Roboto" panose="02000000000000000000" pitchFamily="2" charset="0"/>
              </a:rPr>
              <a:t> </a:t>
            </a:r>
            <a:r>
              <a:rPr lang="en-US" sz="2000" kern="1200" dirty="0" err="1" smtClean="0">
                <a:solidFill>
                  <a:schemeClr val="bg1"/>
                </a:solidFill>
                <a:latin typeface="UTM Avo" panose="02040603050506020204" pitchFamily="18" charset="0"/>
                <a:ea typeface="Roboto" panose="02000000000000000000" pitchFamily="2" charset="0"/>
              </a:rPr>
              <a:t>của</a:t>
            </a:r>
            <a:r>
              <a:rPr lang="en-US" sz="2000" kern="1200" dirty="0" smtClean="0">
                <a:solidFill>
                  <a:schemeClr val="bg1"/>
                </a:solidFill>
                <a:latin typeface="UTM Avo" panose="02040603050506020204" pitchFamily="18" charset="0"/>
                <a:ea typeface="Roboto" panose="02000000000000000000" pitchFamily="2" charset="0"/>
              </a:rPr>
              <a:t> </a:t>
            </a:r>
            <a:r>
              <a:rPr lang="en-US" sz="2000" kern="1200" dirty="0" err="1" smtClean="0">
                <a:solidFill>
                  <a:schemeClr val="bg1"/>
                </a:solidFill>
                <a:latin typeface="UTM Avo" panose="02040603050506020204" pitchFamily="18" charset="0"/>
                <a:ea typeface="Roboto" panose="02000000000000000000" pitchFamily="2" charset="0"/>
              </a:rPr>
              <a:t>cả</a:t>
            </a:r>
            <a:r>
              <a:rPr lang="en-US" sz="2000" kern="1200" dirty="0" smtClean="0">
                <a:solidFill>
                  <a:schemeClr val="bg1"/>
                </a:solidFill>
                <a:latin typeface="UTM Avo" panose="02040603050506020204" pitchFamily="18" charset="0"/>
                <a:ea typeface="Roboto" panose="02000000000000000000" pitchFamily="2" charset="0"/>
              </a:rPr>
              <a:t> </a:t>
            </a:r>
            <a:r>
              <a:rPr lang="en-US" sz="2000" kern="1200" dirty="0" err="1" smtClean="0">
                <a:solidFill>
                  <a:schemeClr val="bg1"/>
                </a:solidFill>
                <a:latin typeface="UTM Avo" panose="02040603050506020204" pitchFamily="18" charset="0"/>
                <a:ea typeface="Roboto" panose="02000000000000000000" pitchFamily="2" charset="0"/>
              </a:rPr>
              <a:t>hệ</a:t>
            </a:r>
            <a:r>
              <a:rPr lang="en-US" sz="2000" kern="1200" dirty="0" smtClean="0">
                <a:solidFill>
                  <a:schemeClr val="bg1"/>
                </a:solidFill>
                <a:latin typeface="UTM Avo" panose="02040603050506020204" pitchFamily="18" charset="0"/>
                <a:ea typeface="Roboto" panose="02000000000000000000" pitchFamily="2" charset="0"/>
              </a:rPr>
              <a:t> </a:t>
            </a:r>
            <a:r>
              <a:rPr lang="en-US" sz="2000" kern="1200" dirty="0" err="1" smtClean="0">
                <a:solidFill>
                  <a:schemeClr val="bg1"/>
                </a:solidFill>
                <a:latin typeface="UTM Avo" panose="02040603050506020204" pitchFamily="18" charset="0"/>
                <a:ea typeface="Roboto" panose="02000000000000000000" pitchFamily="2" charset="0"/>
              </a:rPr>
              <a:t>thống</a:t>
            </a:r>
            <a:r>
              <a:rPr lang="en-US" sz="2000" kern="1200" dirty="0" smtClean="0">
                <a:solidFill>
                  <a:schemeClr val="bg1"/>
                </a:solidFill>
                <a:latin typeface="UTM Avo" panose="02040603050506020204" pitchFamily="18" charset="0"/>
                <a:ea typeface="Roboto" panose="02000000000000000000" pitchFamily="2" charset="0"/>
              </a:rPr>
              <a:t> </a:t>
            </a:r>
            <a:r>
              <a:rPr lang="en-US" sz="2000" kern="1200" dirty="0" err="1" smtClean="0">
                <a:solidFill>
                  <a:schemeClr val="bg1"/>
                </a:solidFill>
                <a:latin typeface="UTM Avo" panose="02040603050506020204" pitchFamily="18" charset="0"/>
                <a:ea typeface="Roboto" panose="02000000000000000000" pitchFamily="2" charset="0"/>
              </a:rPr>
              <a:t>chính</a:t>
            </a:r>
            <a:r>
              <a:rPr lang="en-US" sz="2000" kern="1200" dirty="0" smtClean="0">
                <a:solidFill>
                  <a:schemeClr val="bg1"/>
                </a:solidFill>
                <a:latin typeface="UTM Avo" panose="02040603050506020204" pitchFamily="18" charset="0"/>
                <a:ea typeface="Roboto" panose="02000000000000000000" pitchFamily="2" charset="0"/>
              </a:rPr>
              <a:t> </a:t>
            </a:r>
            <a:r>
              <a:rPr lang="en-US" sz="2000" kern="1200" dirty="0" err="1" smtClean="0">
                <a:solidFill>
                  <a:schemeClr val="bg1"/>
                </a:solidFill>
                <a:latin typeface="UTM Avo" panose="02040603050506020204" pitchFamily="18" charset="0"/>
                <a:ea typeface="Roboto" panose="02000000000000000000" pitchFamily="2" charset="0"/>
              </a:rPr>
              <a:t>trị</a:t>
            </a:r>
            <a:endParaRPr lang="en-US" sz="2000" kern="1200" dirty="0">
              <a:solidFill>
                <a:schemeClr val="bg1"/>
              </a:solidFill>
              <a:latin typeface="UTM Avo" panose="02040603050506020204" pitchFamily="18" charset="0"/>
              <a:ea typeface="Roboto" panose="02000000000000000000" pitchFamily="2" charset="0"/>
            </a:endParaRPr>
          </a:p>
        </p:txBody>
      </p:sp>
      <p:sp>
        <p:nvSpPr>
          <p:cNvPr id="53" name="Rounded Rectangle 5"/>
          <p:cNvSpPr/>
          <p:nvPr/>
        </p:nvSpPr>
        <p:spPr>
          <a:xfrm>
            <a:off x="7421296" y="438150"/>
            <a:ext cx="1570304" cy="9011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a:spcBef>
                <a:spcPct val="0"/>
              </a:spcBef>
              <a:spcAft>
                <a:spcPct val="35000"/>
              </a:spcAft>
            </a:pPr>
            <a:r>
              <a:rPr lang="en-US" sz="2000" kern="1200" dirty="0" err="1" smtClean="0">
                <a:solidFill>
                  <a:schemeClr val="bg1"/>
                </a:solidFill>
                <a:latin typeface="UTM Avo" panose="02040603050506020204" pitchFamily="18" charset="0"/>
                <a:ea typeface="Roboto" panose="02000000000000000000" pitchFamily="2" charset="0"/>
              </a:rPr>
              <a:t>Đổi</a:t>
            </a:r>
            <a:r>
              <a:rPr lang="en-US" sz="2000" kern="1200" dirty="0" smtClean="0">
                <a:solidFill>
                  <a:schemeClr val="bg1"/>
                </a:solidFill>
                <a:latin typeface="UTM Avo" panose="02040603050506020204" pitchFamily="18" charset="0"/>
                <a:ea typeface="Roboto" panose="02000000000000000000" pitchFamily="2" charset="0"/>
              </a:rPr>
              <a:t> </a:t>
            </a:r>
            <a:r>
              <a:rPr lang="en-US" sz="2000" kern="1200" dirty="0" err="1" smtClean="0">
                <a:solidFill>
                  <a:schemeClr val="bg1"/>
                </a:solidFill>
                <a:latin typeface="UTM Avo" panose="02040603050506020204" pitchFamily="18" charset="0"/>
                <a:ea typeface="Roboto" panose="02000000000000000000" pitchFamily="2" charset="0"/>
              </a:rPr>
              <a:t>mới</a:t>
            </a:r>
            <a:r>
              <a:rPr lang="en-US" sz="2000" kern="1200" dirty="0" smtClean="0">
                <a:solidFill>
                  <a:schemeClr val="bg1"/>
                </a:solidFill>
                <a:latin typeface="UTM Avo" panose="02040603050506020204" pitchFamily="18" charset="0"/>
                <a:ea typeface="Roboto" panose="02000000000000000000" pitchFamily="2" charset="0"/>
              </a:rPr>
              <a:t> </a:t>
            </a:r>
            <a:r>
              <a:rPr lang="en-US" sz="2000" kern="1200" dirty="0" err="1" smtClean="0">
                <a:solidFill>
                  <a:schemeClr val="bg1"/>
                </a:solidFill>
                <a:latin typeface="UTM Avo" panose="02040603050506020204" pitchFamily="18" charset="0"/>
                <a:ea typeface="Roboto" panose="02000000000000000000" pitchFamily="2" charset="0"/>
              </a:rPr>
              <a:t>giáo</a:t>
            </a:r>
            <a:r>
              <a:rPr lang="en-US" sz="2000" kern="1200" dirty="0" smtClean="0">
                <a:solidFill>
                  <a:schemeClr val="bg1"/>
                </a:solidFill>
                <a:latin typeface="UTM Avo" panose="02040603050506020204" pitchFamily="18" charset="0"/>
                <a:ea typeface="Roboto" panose="02000000000000000000" pitchFamily="2" charset="0"/>
              </a:rPr>
              <a:t> </a:t>
            </a:r>
            <a:r>
              <a:rPr lang="en-US" sz="2000" kern="1200" dirty="0" err="1" smtClean="0">
                <a:solidFill>
                  <a:schemeClr val="bg1"/>
                </a:solidFill>
                <a:latin typeface="UTM Avo" panose="02040603050506020204" pitchFamily="18" charset="0"/>
                <a:ea typeface="Roboto" panose="02000000000000000000" pitchFamily="2" charset="0"/>
              </a:rPr>
              <a:t>dục</a:t>
            </a:r>
            <a:endParaRPr lang="en-US" sz="2000" kern="1200" dirty="0">
              <a:solidFill>
                <a:schemeClr val="bg1"/>
              </a:solidFill>
              <a:latin typeface="UTM Avo" panose="02040603050506020204" pitchFamily="18" charset="0"/>
              <a:ea typeface="Roboto" panose="02000000000000000000" pitchFamily="2" charset="0"/>
            </a:endParaRPr>
          </a:p>
        </p:txBody>
      </p:sp>
      <p:cxnSp>
        <p:nvCxnSpPr>
          <p:cNvPr id="16" name="Straight Connector 15"/>
          <p:cNvCxnSpPr/>
          <p:nvPr/>
        </p:nvCxnSpPr>
        <p:spPr>
          <a:xfrm>
            <a:off x="1866900" y="3113047"/>
            <a:ext cx="190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4237229" y="2647950"/>
            <a:ext cx="2392082" cy="1155326"/>
            <a:chOff x="3253" y="1305401"/>
            <a:chExt cx="3344372" cy="1992473"/>
          </a:xfrm>
        </p:grpSpPr>
        <p:sp>
          <p:nvSpPr>
            <p:cNvPr id="73" name="Rounded Rectangle 72"/>
            <p:cNvSpPr/>
            <p:nvPr/>
          </p:nvSpPr>
          <p:spPr>
            <a:xfrm>
              <a:off x="3253" y="1305401"/>
              <a:ext cx="3344372" cy="199247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 name="Rounded Rectangle 5"/>
            <p:cNvSpPr/>
            <p:nvPr/>
          </p:nvSpPr>
          <p:spPr>
            <a:xfrm>
              <a:off x="88218" y="1390367"/>
              <a:ext cx="3174440" cy="19075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a:lnSpc>
                  <a:spcPct val="114000"/>
                </a:lnSpc>
                <a:spcBef>
                  <a:spcPct val="0"/>
                </a:spcBef>
                <a:spcAft>
                  <a:spcPct val="35000"/>
                </a:spcAft>
              </a:pPr>
              <a:r>
                <a:rPr lang="en-US" sz="1000" b="1" kern="1200" dirty="0" err="1">
                  <a:solidFill>
                    <a:schemeClr val="bg1"/>
                  </a:solidFill>
                  <a:latin typeface="UTM Avo" panose="02040603050506020204" pitchFamily="18" charset="0"/>
                  <a:ea typeface="Roboto" panose="02000000000000000000" pitchFamily="2" charset="0"/>
                </a:rPr>
                <a:t>Thông</a:t>
              </a:r>
              <a:r>
                <a:rPr lang="en-US" sz="1000" b="1" kern="1200" dirty="0">
                  <a:solidFill>
                    <a:schemeClr val="bg1"/>
                  </a:solidFill>
                  <a:latin typeface="UTM Avo" panose="02040603050506020204" pitchFamily="18" charset="0"/>
                  <a:ea typeface="Roboto" panose="02000000000000000000" pitchFamily="2" charset="0"/>
                </a:rPr>
                <a:t> </a:t>
              </a:r>
              <a:r>
                <a:rPr lang="en-US" sz="1000" b="1" kern="1200" dirty="0" err="1">
                  <a:solidFill>
                    <a:schemeClr val="bg1"/>
                  </a:solidFill>
                  <a:latin typeface="UTM Avo" panose="02040603050506020204" pitchFamily="18" charset="0"/>
                  <a:ea typeface="Roboto" panose="02000000000000000000" pitchFamily="2" charset="0"/>
                </a:rPr>
                <a:t>tư</a:t>
              </a:r>
              <a:r>
                <a:rPr lang="en-US" sz="1000" b="1" kern="1200" dirty="0">
                  <a:solidFill>
                    <a:schemeClr val="bg1"/>
                  </a:solidFill>
                  <a:latin typeface="UTM Avo" panose="02040603050506020204" pitchFamily="18" charset="0"/>
                  <a:ea typeface="Roboto" panose="02000000000000000000" pitchFamily="2" charset="0"/>
                </a:rPr>
                <a:t> </a:t>
              </a:r>
              <a:r>
                <a:rPr lang="en-US" sz="1000" b="1" kern="1200" dirty="0" err="1" smtClean="0">
                  <a:solidFill>
                    <a:schemeClr val="bg1"/>
                  </a:solidFill>
                  <a:latin typeface="UTM Avo" panose="02040603050506020204" pitchFamily="18" charset="0"/>
                  <a:ea typeface="Roboto" panose="02000000000000000000" pitchFamily="2" charset="0"/>
                </a:rPr>
                <a:t>liên</a:t>
              </a:r>
              <a:r>
                <a:rPr lang="en-US" sz="1000" b="1" kern="1200" dirty="0" smtClean="0">
                  <a:solidFill>
                    <a:schemeClr val="bg1"/>
                  </a:solidFill>
                  <a:latin typeface="UTM Avo" panose="02040603050506020204" pitchFamily="18" charset="0"/>
                  <a:ea typeface="Roboto" panose="02000000000000000000" pitchFamily="2" charset="0"/>
                </a:rPr>
                <a:t> </a:t>
              </a:r>
              <a:r>
                <a:rPr lang="en-US" sz="1000" b="1" kern="1200" dirty="0" err="1" smtClean="0">
                  <a:solidFill>
                    <a:schemeClr val="bg1"/>
                  </a:solidFill>
                  <a:latin typeface="UTM Avo" panose="02040603050506020204" pitchFamily="18" charset="0"/>
                  <a:ea typeface="Roboto" panose="02000000000000000000" pitchFamily="2" charset="0"/>
                </a:rPr>
                <a:t>tịch</a:t>
              </a:r>
              <a:r>
                <a:rPr lang="en-US" sz="1000" b="1" kern="1200" dirty="0" smtClean="0">
                  <a:solidFill>
                    <a:schemeClr val="bg1"/>
                  </a:solidFill>
                  <a:latin typeface="UTM Avo" panose="02040603050506020204" pitchFamily="18" charset="0"/>
                  <a:ea typeface="Roboto" panose="02000000000000000000" pitchFamily="2" charset="0"/>
                </a:rPr>
                <a:t> 06/2015/TTLT-BGDĐT-BNV</a:t>
              </a:r>
              <a:endParaRPr lang="en-US" sz="1000" b="1" kern="1200" dirty="0">
                <a:solidFill>
                  <a:schemeClr val="bg1"/>
                </a:solidFill>
                <a:latin typeface="UTM Avo" panose="02040603050506020204" pitchFamily="18" charset="0"/>
                <a:ea typeface="Roboto" panose="02000000000000000000" pitchFamily="2" charset="0"/>
              </a:endParaRPr>
            </a:p>
            <a:p>
              <a:pPr lvl="0" algn="ctr" defTabSz="1866900">
                <a:lnSpc>
                  <a:spcPct val="114000"/>
                </a:lnSpc>
                <a:spcBef>
                  <a:spcPct val="0"/>
                </a:spcBef>
                <a:spcAft>
                  <a:spcPct val="35000"/>
                </a:spcAft>
              </a:pPr>
              <a:r>
                <a:rPr lang="en-US" sz="1000" b="1" kern="1200" dirty="0" err="1">
                  <a:solidFill>
                    <a:schemeClr val="bg1"/>
                  </a:solidFill>
                  <a:latin typeface="UTM Avo" panose="02040603050506020204" pitchFamily="18" charset="0"/>
                  <a:ea typeface="Roboto" panose="02000000000000000000" pitchFamily="2" charset="0"/>
                </a:rPr>
                <a:t>Thông</a:t>
              </a:r>
              <a:r>
                <a:rPr lang="en-US" sz="1000" b="1" kern="1200" dirty="0">
                  <a:solidFill>
                    <a:schemeClr val="bg1"/>
                  </a:solidFill>
                  <a:latin typeface="UTM Avo" panose="02040603050506020204" pitchFamily="18" charset="0"/>
                  <a:ea typeface="Roboto" panose="02000000000000000000" pitchFamily="2" charset="0"/>
                </a:rPr>
                <a:t> </a:t>
              </a:r>
              <a:r>
                <a:rPr lang="en-US" sz="1000" b="1" kern="1200" dirty="0" err="1">
                  <a:solidFill>
                    <a:schemeClr val="bg1"/>
                  </a:solidFill>
                  <a:latin typeface="UTM Avo" panose="02040603050506020204" pitchFamily="18" charset="0"/>
                  <a:ea typeface="Roboto" panose="02000000000000000000" pitchFamily="2" charset="0"/>
                </a:rPr>
                <a:t>tư</a:t>
              </a:r>
              <a:r>
                <a:rPr lang="en-US" sz="1000" b="1" kern="1200" dirty="0">
                  <a:solidFill>
                    <a:schemeClr val="bg1"/>
                  </a:solidFill>
                  <a:latin typeface="UTM Avo" panose="02040603050506020204" pitchFamily="18" charset="0"/>
                  <a:ea typeface="Roboto" panose="02000000000000000000" pitchFamily="2" charset="0"/>
                </a:rPr>
                <a:t> </a:t>
              </a:r>
              <a:r>
                <a:rPr lang="en-US" sz="1000" b="1" kern="1200" dirty="0" smtClean="0">
                  <a:solidFill>
                    <a:schemeClr val="bg1"/>
                  </a:solidFill>
                  <a:latin typeface="UTM Avo" panose="02040603050506020204" pitchFamily="18" charset="0"/>
                  <a:ea typeface="Roboto" panose="02000000000000000000" pitchFamily="2" charset="0"/>
                </a:rPr>
                <a:t>25/2018/TT-BGDĐT</a:t>
              </a:r>
            </a:p>
            <a:p>
              <a:pPr lvl="0" algn="ctr" defTabSz="1866900">
                <a:lnSpc>
                  <a:spcPct val="114000"/>
                </a:lnSpc>
                <a:spcBef>
                  <a:spcPct val="0"/>
                </a:spcBef>
                <a:spcAft>
                  <a:spcPct val="35000"/>
                </a:spcAft>
              </a:pPr>
              <a:r>
                <a:rPr lang="en-US" sz="1000" b="1" kern="1200" dirty="0" err="1" smtClean="0">
                  <a:solidFill>
                    <a:schemeClr val="bg1"/>
                  </a:solidFill>
                  <a:latin typeface="UTM Avo" panose="02040603050506020204" pitchFamily="18" charset="0"/>
                  <a:ea typeface="Roboto" panose="02000000000000000000" pitchFamily="2" charset="0"/>
                </a:rPr>
                <a:t>Thông</a:t>
              </a:r>
              <a:r>
                <a:rPr lang="en-US" sz="1000" b="1" kern="1200" dirty="0" smtClean="0">
                  <a:solidFill>
                    <a:schemeClr val="bg1"/>
                  </a:solidFill>
                  <a:latin typeface="UTM Avo" panose="02040603050506020204" pitchFamily="18" charset="0"/>
                  <a:ea typeface="Roboto" panose="02000000000000000000" pitchFamily="2" charset="0"/>
                </a:rPr>
                <a:t> </a:t>
              </a:r>
              <a:r>
                <a:rPr lang="en-US" sz="1000" b="1" kern="1200" dirty="0" err="1" smtClean="0">
                  <a:solidFill>
                    <a:schemeClr val="bg1"/>
                  </a:solidFill>
                  <a:latin typeface="UTM Avo" panose="02040603050506020204" pitchFamily="18" charset="0"/>
                  <a:ea typeface="Roboto" panose="02000000000000000000" pitchFamily="2" charset="0"/>
                </a:rPr>
                <a:t>tư</a:t>
              </a:r>
              <a:r>
                <a:rPr lang="en-US" sz="1000" b="1" kern="1200" dirty="0" smtClean="0">
                  <a:solidFill>
                    <a:schemeClr val="bg1"/>
                  </a:solidFill>
                  <a:latin typeface="UTM Avo" panose="02040603050506020204" pitchFamily="18" charset="0"/>
                  <a:ea typeface="Roboto" panose="02000000000000000000" pitchFamily="2" charset="0"/>
                </a:rPr>
                <a:t> 26/2018/TT-BGDĐT</a:t>
              </a:r>
            </a:p>
            <a:p>
              <a:pPr lvl="0" algn="ctr" defTabSz="1866900">
                <a:lnSpc>
                  <a:spcPct val="114000"/>
                </a:lnSpc>
                <a:spcBef>
                  <a:spcPct val="0"/>
                </a:spcBef>
                <a:spcAft>
                  <a:spcPct val="35000"/>
                </a:spcAft>
              </a:pPr>
              <a:r>
                <a:rPr lang="en-US" sz="1000" b="1" kern="1200" dirty="0" err="1" smtClean="0">
                  <a:solidFill>
                    <a:schemeClr val="bg1"/>
                  </a:solidFill>
                  <a:latin typeface="UTM Avo" panose="02040603050506020204" pitchFamily="18" charset="0"/>
                  <a:ea typeface="Roboto" panose="02000000000000000000" pitchFamily="2" charset="0"/>
                </a:rPr>
                <a:t>Thông</a:t>
              </a:r>
              <a:r>
                <a:rPr lang="en-US" sz="1000" b="1" kern="1200" dirty="0" smtClean="0">
                  <a:solidFill>
                    <a:schemeClr val="bg1"/>
                  </a:solidFill>
                  <a:latin typeface="UTM Avo" panose="02040603050506020204" pitchFamily="18" charset="0"/>
                  <a:ea typeface="Roboto" panose="02000000000000000000" pitchFamily="2" charset="0"/>
                </a:rPr>
                <a:t> </a:t>
              </a:r>
              <a:r>
                <a:rPr lang="en-US" sz="1000" b="1" kern="1200" dirty="0" err="1" smtClean="0">
                  <a:solidFill>
                    <a:schemeClr val="bg1"/>
                  </a:solidFill>
                  <a:latin typeface="UTM Avo" panose="02040603050506020204" pitchFamily="18" charset="0"/>
                  <a:ea typeface="Roboto" panose="02000000000000000000" pitchFamily="2" charset="0"/>
                </a:rPr>
                <a:t>tư</a:t>
              </a:r>
              <a:r>
                <a:rPr lang="en-US" sz="1000" b="1" kern="1200" dirty="0" smtClean="0">
                  <a:solidFill>
                    <a:schemeClr val="bg1"/>
                  </a:solidFill>
                  <a:latin typeface="UTM Avo" panose="02040603050506020204" pitchFamily="18" charset="0"/>
                  <a:ea typeface="Roboto" panose="02000000000000000000" pitchFamily="2" charset="0"/>
                </a:rPr>
                <a:t> 24/2020/TT-BGDĐT</a:t>
              </a:r>
              <a:endParaRPr lang="en-US" sz="1000" b="1" kern="1200" dirty="0">
                <a:solidFill>
                  <a:schemeClr val="bg1"/>
                </a:solidFill>
                <a:latin typeface="UTM Avo" panose="02040603050506020204" pitchFamily="18" charset="0"/>
                <a:ea typeface="Roboto" panose="02000000000000000000" pitchFamily="2" charset="0"/>
              </a:endParaRPr>
            </a:p>
          </p:txBody>
        </p:sp>
      </p:grpSp>
      <p:sp>
        <p:nvSpPr>
          <p:cNvPr id="75" name="Rounded Rectangle 5"/>
          <p:cNvSpPr/>
          <p:nvPr/>
        </p:nvSpPr>
        <p:spPr>
          <a:xfrm>
            <a:off x="4358774" y="3867150"/>
            <a:ext cx="2270537" cy="5530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a:lnSpc>
                <a:spcPct val="114000"/>
              </a:lnSpc>
              <a:spcBef>
                <a:spcPct val="0"/>
              </a:spcBef>
              <a:spcAft>
                <a:spcPct val="35000"/>
              </a:spcAft>
            </a:pPr>
            <a:r>
              <a:rPr lang="en-US" sz="1000" b="1" kern="1200" dirty="0" err="1" smtClean="0">
                <a:solidFill>
                  <a:schemeClr val="bg1"/>
                </a:solidFill>
                <a:latin typeface="UTM Avo" panose="02040603050506020204" pitchFamily="18" charset="0"/>
                <a:ea typeface="Roboto" panose="02000000000000000000" pitchFamily="2" charset="0"/>
              </a:rPr>
              <a:t>Thông</a:t>
            </a:r>
            <a:r>
              <a:rPr lang="en-US" sz="1000" b="1" kern="1200" dirty="0" smtClean="0">
                <a:solidFill>
                  <a:schemeClr val="bg1"/>
                </a:solidFill>
                <a:latin typeface="UTM Avo" panose="02040603050506020204" pitchFamily="18" charset="0"/>
                <a:ea typeface="Roboto" panose="02000000000000000000" pitchFamily="2" charset="0"/>
              </a:rPr>
              <a:t> </a:t>
            </a:r>
            <a:r>
              <a:rPr lang="en-US" sz="1000" b="1" kern="1200" dirty="0" err="1">
                <a:solidFill>
                  <a:schemeClr val="bg1"/>
                </a:solidFill>
                <a:latin typeface="UTM Avo" panose="02040603050506020204" pitchFamily="18" charset="0"/>
                <a:ea typeface="Roboto" panose="02000000000000000000" pitchFamily="2" charset="0"/>
              </a:rPr>
              <a:t>tư</a:t>
            </a:r>
            <a:r>
              <a:rPr lang="en-US" sz="1000" b="1" kern="1200" dirty="0">
                <a:solidFill>
                  <a:schemeClr val="bg1"/>
                </a:solidFill>
                <a:latin typeface="UTM Avo" panose="02040603050506020204" pitchFamily="18" charset="0"/>
                <a:ea typeface="Roboto" panose="02000000000000000000" pitchFamily="2" charset="0"/>
              </a:rPr>
              <a:t> </a:t>
            </a:r>
            <a:r>
              <a:rPr lang="en-US" sz="1000" b="1" kern="1200" dirty="0" smtClean="0">
                <a:solidFill>
                  <a:schemeClr val="bg1"/>
                </a:solidFill>
                <a:latin typeface="UTM Avo" panose="02040603050506020204" pitchFamily="18" charset="0"/>
                <a:ea typeface="Roboto" panose="02000000000000000000" pitchFamily="2" charset="0"/>
              </a:rPr>
              <a:t>13/2020/TT-BGDĐT</a:t>
            </a:r>
          </a:p>
          <a:p>
            <a:pPr lvl="0" algn="ctr" defTabSz="1866900">
              <a:lnSpc>
                <a:spcPct val="114000"/>
              </a:lnSpc>
              <a:spcBef>
                <a:spcPct val="0"/>
              </a:spcBef>
              <a:spcAft>
                <a:spcPct val="35000"/>
              </a:spcAft>
            </a:pPr>
            <a:r>
              <a:rPr lang="en-US" sz="1000" b="1" kern="1200" dirty="0" err="1" smtClean="0">
                <a:solidFill>
                  <a:schemeClr val="bg1"/>
                </a:solidFill>
                <a:latin typeface="UTM Avo" panose="02040603050506020204" pitchFamily="18" charset="0"/>
                <a:ea typeface="Roboto" panose="02000000000000000000" pitchFamily="2" charset="0"/>
              </a:rPr>
              <a:t>Thông</a:t>
            </a:r>
            <a:r>
              <a:rPr lang="en-US" sz="1000" b="1" kern="1200" dirty="0" smtClean="0">
                <a:solidFill>
                  <a:schemeClr val="bg1"/>
                </a:solidFill>
                <a:latin typeface="UTM Avo" panose="02040603050506020204" pitchFamily="18" charset="0"/>
                <a:ea typeface="Roboto" panose="02000000000000000000" pitchFamily="2" charset="0"/>
              </a:rPr>
              <a:t> </a:t>
            </a:r>
            <a:r>
              <a:rPr lang="en-US" sz="1000" b="1" kern="1200" dirty="0" err="1" smtClean="0">
                <a:solidFill>
                  <a:schemeClr val="bg1"/>
                </a:solidFill>
                <a:latin typeface="UTM Avo" panose="02040603050506020204" pitchFamily="18" charset="0"/>
                <a:ea typeface="Roboto" panose="02000000000000000000" pitchFamily="2" charset="0"/>
              </a:rPr>
              <a:t>tư</a:t>
            </a:r>
            <a:r>
              <a:rPr lang="en-US" sz="1000" b="1" kern="1200" dirty="0" smtClean="0">
                <a:solidFill>
                  <a:schemeClr val="bg1"/>
                </a:solidFill>
                <a:latin typeface="UTM Avo" panose="02040603050506020204" pitchFamily="18" charset="0"/>
                <a:ea typeface="Roboto" panose="02000000000000000000" pitchFamily="2" charset="0"/>
              </a:rPr>
              <a:t> 47/2020/TT-BGDĐT</a:t>
            </a:r>
          </a:p>
        </p:txBody>
      </p:sp>
      <p:sp>
        <p:nvSpPr>
          <p:cNvPr id="78" name="Rounded Rectangle 77"/>
          <p:cNvSpPr/>
          <p:nvPr/>
        </p:nvSpPr>
        <p:spPr>
          <a:xfrm>
            <a:off x="4298001" y="4521880"/>
            <a:ext cx="2392082" cy="2636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9" name="Rounded Rectangle 5"/>
          <p:cNvSpPr/>
          <p:nvPr/>
        </p:nvSpPr>
        <p:spPr>
          <a:xfrm>
            <a:off x="4419600" y="4476750"/>
            <a:ext cx="2270537" cy="308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a:lnSpc>
                <a:spcPct val="114000"/>
              </a:lnSpc>
              <a:spcBef>
                <a:spcPct val="0"/>
              </a:spcBef>
              <a:spcAft>
                <a:spcPct val="35000"/>
              </a:spcAft>
            </a:pPr>
            <a:r>
              <a:rPr lang="en-US" sz="1000" b="1" kern="1200" dirty="0" smtClean="0">
                <a:solidFill>
                  <a:schemeClr val="bg1"/>
                </a:solidFill>
                <a:latin typeface="UTM Avo" panose="02040603050506020204" pitchFamily="18" charset="0"/>
                <a:ea typeface="Roboto" panose="02000000000000000000" pitchFamily="2" charset="0"/>
              </a:rPr>
              <a:t>…………………………..</a:t>
            </a:r>
          </a:p>
        </p:txBody>
      </p:sp>
      <p:cxnSp>
        <p:nvCxnSpPr>
          <p:cNvPr id="80" name="Straight Arrow Connector 79"/>
          <p:cNvCxnSpPr/>
          <p:nvPr/>
        </p:nvCxnSpPr>
        <p:spPr>
          <a:xfrm>
            <a:off x="6742782" y="3113047"/>
            <a:ext cx="423688" cy="458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7315226" y="2435097"/>
            <a:ext cx="1251822" cy="670053"/>
            <a:chOff x="3253" y="1305401"/>
            <a:chExt cx="3344372" cy="1740535"/>
          </a:xfrm>
        </p:grpSpPr>
        <p:sp>
          <p:nvSpPr>
            <p:cNvPr id="82" name="Rounded Rectangle 81"/>
            <p:cNvSpPr/>
            <p:nvPr/>
          </p:nvSpPr>
          <p:spPr>
            <a:xfrm>
              <a:off x="3253" y="1305401"/>
              <a:ext cx="3344372" cy="1740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5" name="Rounded Rectangle 5"/>
            <p:cNvSpPr/>
            <p:nvPr/>
          </p:nvSpPr>
          <p:spPr>
            <a:xfrm>
              <a:off x="88219" y="1390367"/>
              <a:ext cx="3174440" cy="15706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a:lnSpc>
                  <a:spcPct val="114000"/>
                </a:lnSpc>
                <a:spcBef>
                  <a:spcPct val="0"/>
                </a:spcBef>
                <a:spcAft>
                  <a:spcPct val="35000"/>
                </a:spcAft>
              </a:pPr>
              <a:r>
                <a:rPr lang="en-US" sz="1000" b="1" kern="1200" dirty="0" err="1" smtClean="0">
                  <a:solidFill>
                    <a:schemeClr val="bg1"/>
                  </a:solidFill>
                  <a:latin typeface="UTM Avo" panose="02040603050506020204" pitchFamily="18" charset="0"/>
                  <a:ea typeface="Roboto" panose="02000000000000000000" pitchFamily="2" charset="0"/>
                </a:rPr>
                <a:t>Kế</a:t>
              </a:r>
              <a:r>
                <a:rPr lang="en-US" sz="1000" b="1" kern="1200" dirty="0" smtClean="0">
                  <a:solidFill>
                    <a:schemeClr val="bg1"/>
                  </a:solidFill>
                  <a:latin typeface="UTM Avo" panose="02040603050506020204" pitchFamily="18" charset="0"/>
                  <a:ea typeface="Roboto" panose="02000000000000000000" pitchFamily="2" charset="0"/>
                </a:rPr>
                <a:t> </a:t>
              </a:r>
              <a:r>
                <a:rPr lang="en-US" sz="1000" b="1" kern="1200" dirty="0" err="1" smtClean="0">
                  <a:solidFill>
                    <a:schemeClr val="bg1"/>
                  </a:solidFill>
                  <a:latin typeface="UTM Avo" panose="02040603050506020204" pitchFamily="18" charset="0"/>
                  <a:ea typeface="Roboto" panose="02000000000000000000" pitchFamily="2" charset="0"/>
                </a:rPr>
                <a:t>hoạch</a:t>
              </a:r>
              <a:endParaRPr lang="en-US" sz="1000" b="1" kern="1200" dirty="0">
                <a:solidFill>
                  <a:schemeClr val="bg1"/>
                </a:solidFill>
                <a:latin typeface="UTM Avo" panose="02040603050506020204" pitchFamily="18" charset="0"/>
                <a:ea typeface="Roboto" panose="02000000000000000000" pitchFamily="2" charset="0"/>
              </a:endParaRPr>
            </a:p>
          </p:txBody>
        </p:sp>
      </p:grpSp>
      <p:grpSp>
        <p:nvGrpSpPr>
          <p:cNvPr id="88" name="Group 87"/>
          <p:cNvGrpSpPr/>
          <p:nvPr/>
        </p:nvGrpSpPr>
        <p:grpSpPr>
          <a:xfrm>
            <a:off x="7358778" y="3197097"/>
            <a:ext cx="1251822" cy="670053"/>
            <a:chOff x="3253" y="1305401"/>
            <a:chExt cx="3344372" cy="1740535"/>
          </a:xfrm>
        </p:grpSpPr>
        <p:sp>
          <p:nvSpPr>
            <p:cNvPr id="89" name="Rounded Rectangle 88"/>
            <p:cNvSpPr/>
            <p:nvPr/>
          </p:nvSpPr>
          <p:spPr>
            <a:xfrm>
              <a:off x="3253" y="1305401"/>
              <a:ext cx="3344372" cy="1740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0" name="Rounded Rectangle 5"/>
            <p:cNvSpPr/>
            <p:nvPr/>
          </p:nvSpPr>
          <p:spPr>
            <a:xfrm>
              <a:off x="88219" y="1390367"/>
              <a:ext cx="3174440" cy="15706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a:lnSpc>
                  <a:spcPct val="114000"/>
                </a:lnSpc>
                <a:spcBef>
                  <a:spcPct val="0"/>
                </a:spcBef>
                <a:spcAft>
                  <a:spcPct val="35000"/>
                </a:spcAft>
              </a:pPr>
              <a:r>
                <a:rPr lang="en-US" sz="1000" b="1" kern="1200" dirty="0" err="1" smtClean="0">
                  <a:solidFill>
                    <a:schemeClr val="bg1"/>
                  </a:solidFill>
                  <a:latin typeface="UTM Avo" panose="02040603050506020204" pitchFamily="18" charset="0"/>
                  <a:ea typeface="Roboto" panose="02000000000000000000" pitchFamily="2" charset="0"/>
                </a:rPr>
                <a:t>Công</a:t>
              </a:r>
              <a:r>
                <a:rPr lang="en-US" sz="1000" b="1" kern="1200" dirty="0" smtClean="0">
                  <a:solidFill>
                    <a:schemeClr val="bg1"/>
                  </a:solidFill>
                  <a:latin typeface="UTM Avo" panose="02040603050506020204" pitchFamily="18" charset="0"/>
                  <a:ea typeface="Roboto" panose="02000000000000000000" pitchFamily="2" charset="0"/>
                </a:rPr>
                <a:t> </a:t>
              </a:r>
              <a:r>
                <a:rPr lang="en-US" sz="1000" b="1" kern="1200" dirty="0" err="1" smtClean="0">
                  <a:solidFill>
                    <a:schemeClr val="bg1"/>
                  </a:solidFill>
                  <a:latin typeface="UTM Avo" panose="02040603050506020204" pitchFamily="18" charset="0"/>
                  <a:ea typeface="Roboto" panose="02000000000000000000" pitchFamily="2" charset="0"/>
                </a:rPr>
                <a:t>văn</a:t>
              </a:r>
              <a:endParaRPr lang="en-US" sz="1000" b="1" kern="1200" dirty="0">
                <a:solidFill>
                  <a:schemeClr val="bg1"/>
                </a:solidFill>
                <a:latin typeface="UTM Avo" panose="02040603050506020204" pitchFamily="18" charset="0"/>
                <a:ea typeface="Roboto" panose="02000000000000000000" pitchFamily="2" charset="0"/>
              </a:endParaRPr>
            </a:p>
          </p:txBody>
        </p:sp>
      </p:grpSp>
    </p:spTree>
    <p:extLst>
      <p:ext uri="{BB962C8B-B14F-4D97-AF65-F5344CB8AC3E}">
        <p14:creationId xmlns:p14="http://schemas.microsoft.com/office/powerpoint/2010/main" val="1834353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971550"/>
            <a:ext cx="8305800" cy="3319800"/>
          </a:xfrm>
        </p:spPr>
        <p:txBody>
          <a:bodyPr/>
          <a:lstStyle/>
          <a:p>
            <a:pPr marL="101600" indent="0" algn="just">
              <a:lnSpc>
                <a:spcPct val="114000"/>
              </a:lnSpc>
              <a:buNone/>
            </a:pPr>
            <a:r>
              <a:rPr lang="en-US" sz="1600" b="1" dirty="0">
                <a:latin typeface="Times New Roman" pitchFamily="18" charset="0"/>
                <a:cs typeface="Times New Roman" pitchFamily="18" charset="0"/>
              </a:rPr>
              <a:t>1. </a:t>
            </a:r>
            <a:r>
              <a:rPr lang="en-US" sz="1600" b="1" dirty="0" err="1" smtClean="0">
                <a:solidFill>
                  <a:schemeClr val="accent2">
                    <a:lumMod val="60000"/>
                    <a:lumOff val="40000"/>
                  </a:schemeClr>
                </a:solidFill>
                <a:latin typeface="Times New Roman" pitchFamily="18" charset="0"/>
                <a:cs typeface="Times New Roman" pitchFamily="18" charset="0"/>
              </a:rPr>
              <a:t>Coi</a:t>
            </a:r>
            <a:r>
              <a:rPr lang="en-US" sz="1600" b="1" dirty="0" smtClean="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trọng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triển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phẩm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năng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lực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người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học</a:t>
            </a:r>
            <a:r>
              <a:rPr lang="en-US" sz="1600" dirty="0">
                <a:latin typeface="Times New Roman" pitchFamily="18" charset="0"/>
                <a:cs typeface="Times New Roman" pitchFamily="18" charset="0"/>
              </a:rPr>
              <a:t>; </a:t>
            </a:r>
            <a:r>
              <a:rPr lang="en-US" sz="1600" b="1" dirty="0" err="1" smtClean="0">
                <a:solidFill>
                  <a:schemeClr val="accent2">
                    <a:lumMod val="60000"/>
                    <a:lumOff val="40000"/>
                  </a:schemeClr>
                </a:solidFill>
                <a:latin typeface="Times New Roman" pitchFamily="18" charset="0"/>
                <a:cs typeface="Times New Roman" pitchFamily="18" charset="0"/>
              </a:rPr>
              <a:t>phát</a:t>
            </a:r>
            <a:r>
              <a:rPr lang="en-US" sz="1600" b="1" dirty="0" smtClean="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triển</a:t>
            </a:r>
            <a:r>
              <a:rPr lang="en-US" sz="1600" dirty="0">
                <a:latin typeface="Times New Roman" pitchFamily="18" charset="0"/>
                <a:cs typeface="Times New Roman" pitchFamily="18" charset="0"/>
              </a:rPr>
              <a:t> </a:t>
            </a:r>
            <a:r>
              <a:rPr lang="en-US" sz="1600" b="1" dirty="0" err="1">
                <a:latin typeface="Times New Roman" pitchFamily="18" charset="0"/>
                <a:cs typeface="Times New Roman" pitchFamily="18" charset="0"/>
              </a:rPr>
              <a:t>nguồn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nhân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lực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lượng</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cao</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101600" indent="0" algn="just">
              <a:lnSpc>
                <a:spcPct val="114000"/>
              </a:lnSpc>
              <a:buNone/>
            </a:pPr>
            <a:r>
              <a:rPr lang="en-US" sz="1600" b="1" dirty="0" smtClean="0">
                <a:latin typeface="Times New Roman" pitchFamily="18" charset="0"/>
                <a:cs typeface="Times New Roman" pitchFamily="18" charset="0"/>
              </a:rPr>
              <a:t>2</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Chuẩn</a:t>
            </a:r>
            <a:r>
              <a:rPr lang="en-US" sz="1600" b="1" dirty="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hoá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điều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kiện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bảo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đảm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chất</a:t>
            </a:r>
            <a:r>
              <a:rPr lang="en-US" sz="1600" b="1" dirty="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lượng</a:t>
            </a:r>
            <a:r>
              <a:rPr lang="en-US" sz="1600" baseline="300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a:t>
            </a:r>
            <a:r>
              <a:rPr lang="en-US" sz="1600" dirty="0" err="1">
                <a:latin typeface="Times New Roman" pitchFamily="18" charset="0"/>
                <a:cs typeface="Times New Roman" pitchFamily="18" charset="0"/>
              </a:rPr>
              <a:t>điều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kiện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về</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sự</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sở</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vật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thiết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bị</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dạy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học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đồ</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dùng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đồ</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sản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chính</a:t>
            </a:r>
            <a:r>
              <a:rPr lang="en-US" sz="1600" dirty="0">
                <a:latin typeface="Times New Roman" pitchFamily="18" charset="0"/>
                <a:cs typeface="Times New Roman" pitchFamily="18" charset="0"/>
              </a:rPr>
              <a:t>,…).</a:t>
            </a:r>
          </a:p>
          <a:p>
            <a:pPr marL="101600" indent="0" algn="just">
              <a:lnSpc>
                <a:spcPct val="114000"/>
              </a:lnSpc>
              <a:buNone/>
            </a:pPr>
            <a:r>
              <a:rPr lang="en-US" sz="1600" b="1" dirty="0">
                <a:latin typeface="Times New Roman" pitchFamily="18" charset="0"/>
                <a:cs typeface="Times New Roman" pitchFamily="18" charset="0"/>
              </a:rPr>
              <a:t>3.</a:t>
            </a:r>
            <a:r>
              <a:rPr lang="en-US" sz="1600" dirty="0">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Đổi</a:t>
            </a:r>
            <a:r>
              <a:rPr lang="en-US" sz="1600" b="1" dirty="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mới</a:t>
            </a:r>
            <a:r>
              <a:rPr lang="en-US" sz="1600" b="1" dirty="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căn</a:t>
            </a:r>
            <a:r>
              <a:rPr lang="en-US" sz="1600" b="1" dirty="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bản</a:t>
            </a:r>
            <a:r>
              <a:rPr lang="en-US" sz="1600" dirty="0">
                <a:latin typeface="Times New Roman" pitchFamily="18" charset="0"/>
                <a:cs typeface="Times New Roman" pitchFamily="18" charset="0"/>
              </a:rPr>
              <a:t> </a:t>
            </a:r>
            <a:r>
              <a:rPr lang="en-US" sz="1600" b="1" dirty="0" err="1">
                <a:solidFill>
                  <a:schemeClr val="tx1"/>
                </a:solidFill>
                <a:latin typeface="Times New Roman" pitchFamily="18" charset="0"/>
                <a:cs typeface="Times New Roman" pitchFamily="18" charset="0"/>
              </a:rPr>
              <a:t>công</a:t>
            </a:r>
            <a:r>
              <a:rPr lang="en-US" sz="1600" b="1" dirty="0">
                <a:solidFill>
                  <a:schemeClr val="tx1"/>
                </a:solidFill>
                <a:latin typeface="Times New Roman" pitchFamily="18" charset="0"/>
                <a:cs typeface="Times New Roman" pitchFamily="18" charset="0"/>
              </a:rPr>
              <a:t> </a:t>
            </a:r>
            <a:r>
              <a:rPr lang="en-US" sz="1600" b="1" dirty="0" err="1">
                <a:solidFill>
                  <a:schemeClr val="tx1"/>
                </a:solidFill>
                <a:latin typeface="Times New Roman" pitchFamily="18" charset="0"/>
                <a:cs typeface="Times New Roman" pitchFamily="18" charset="0"/>
              </a:rPr>
              <a:t>tác</a:t>
            </a:r>
            <a:r>
              <a:rPr lang="en-US" sz="1600" b="1" dirty="0">
                <a:solidFill>
                  <a:schemeClr val="tx1"/>
                </a:solidFill>
                <a:latin typeface="Times New Roman" pitchFamily="18" charset="0"/>
                <a:cs typeface="Times New Roman" pitchFamily="18" charset="0"/>
              </a:rPr>
              <a:t> </a:t>
            </a:r>
            <a:r>
              <a:rPr lang="en-US" sz="1600" b="1" dirty="0" err="1">
                <a:solidFill>
                  <a:schemeClr val="tx1"/>
                </a:solidFill>
                <a:latin typeface="Times New Roman" pitchFamily="18" charset="0"/>
                <a:cs typeface="Times New Roman" pitchFamily="18" charset="0"/>
              </a:rPr>
              <a:t>quản</a:t>
            </a:r>
            <a:r>
              <a:rPr lang="en-US" sz="1600" b="1" dirty="0">
                <a:solidFill>
                  <a:schemeClr val="tx1"/>
                </a:solidFill>
                <a:latin typeface="Times New Roman" pitchFamily="18" charset="0"/>
                <a:cs typeface="Times New Roman" pitchFamily="18" charset="0"/>
              </a:rPr>
              <a:t> </a:t>
            </a:r>
            <a:r>
              <a:rPr lang="en-US" sz="1600" b="1" dirty="0" err="1">
                <a:solidFill>
                  <a:schemeClr val="tx1"/>
                </a:solidFill>
                <a:latin typeface="Times New Roman" pitchFamily="18" charset="0"/>
                <a:cs typeface="Times New Roman" pitchFamily="18" charset="0"/>
              </a:rPr>
              <a:t>lí</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GDĐT, </a:t>
            </a:r>
            <a:r>
              <a:rPr lang="en-US" sz="1600" dirty="0" err="1">
                <a:latin typeface="Times New Roman" pitchFamily="18" charset="0"/>
                <a:cs typeface="Times New Roman" pitchFamily="18" charset="0"/>
              </a:rPr>
              <a:t>bảo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đảm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chủ</a:t>
            </a:r>
            <a:r>
              <a:rPr lang="en-US" sz="1600" dirty="0">
                <a:latin typeface="Times New Roman" pitchFamily="18" charset="0"/>
                <a:cs typeface="Times New Roman" pitchFamily="18" charset="0"/>
              </a:rPr>
              <a:t> ở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sở</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thống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tăng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quyền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tự</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chủ</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trách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nhiệm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xã</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hội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sở</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giáo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dục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tạo</a:t>
            </a:r>
            <a:r>
              <a:rPr lang="en-US" sz="1600" dirty="0">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coi</a:t>
            </a:r>
            <a:r>
              <a:rPr lang="en-US" sz="1600" b="1" dirty="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trọng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quản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lí</a:t>
            </a:r>
            <a:r>
              <a:rPr lang="en-US" sz="1600" dirty="0">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chất</a:t>
            </a:r>
            <a:r>
              <a:rPr lang="en-US" sz="1600" b="1" dirty="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lượng</a:t>
            </a:r>
            <a:r>
              <a:rPr lang="en-US" sz="1600" b="1" dirty="0">
                <a:solidFill>
                  <a:schemeClr val="accent2">
                    <a:lumMod val="60000"/>
                    <a:lumOff val="40000"/>
                  </a:schemeClr>
                </a:solidFill>
                <a:latin typeface="Times New Roman" pitchFamily="18" charset="0"/>
                <a:cs typeface="Times New Roman" pitchFamily="18" charset="0"/>
              </a:rPr>
              <a:t>;</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101600" indent="0" algn="just">
              <a:lnSpc>
                <a:spcPct val="114000"/>
              </a:lnSpc>
              <a:buNone/>
            </a:pPr>
            <a:r>
              <a:rPr lang="en-US" sz="1600" b="1" dirty="0">
                <a:latin typeface="Times New Roman" pitchFamily="18" charset="0"/>
                <a:cs typeface="Times New Roman" pitchFamily="18" charset="0"/>
              </a:rPr>
              <a:t>4.</a:t>
            </a:r>
            <a:r>
              <a:rPr lang="en-US" sz="1600" dirty="0">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Đổi</a:t>
            </a:r>
            <a:r>
              <a:rPr lang="en-US" sz="1600" b="1" dirty="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mới</a:t>
            </a:r>
            <a:r>
              <a:rPr lang="en-US" sz="1600" b="1" dirty="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cơ</a:t>
            </a:r>
            <a:r>
              <a:rPr lang="en-US" sz="1600" b="1" dirty="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chế</a:t>
            </a:r>
            <a:r>
              <a:rPr lang="en-US" sz="1600" dirty="0">
                <a:latin typeface="Times New Roman" pitchFamily="18" charset="0"/>
                <a:cs typeface="Times New Roman" pitchFamily="18" charset="0"/>
              </a:rPr>
              <a:t> </a:t>
            </a:r>
            <a:r>
              <a:rPr lang="en-US" sz="1600" b="1" dirty="0" err="1">
                <a:latin typeface="Times New Roman" pitchFamily="18" charset="0"/>
                <a:cs typeface="Times New Roman" pitchFamily="18" charset="0"/>
              </a:rPr>
              <a:t>tiếp</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nhận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xử</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lí</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thông</a:t>
            </a:r>
            <a:r>
              <a:rPr lang="en-US" sz="1600" b="1" dirty="0">
                <a:latin typeface="Times New Roman" pitchFamily="18" charset="0"/>
                <a:cs typeface="Times New Roman" pitchFamily="18" charset="0"/>
              </a:rPr>
              <a:t> tin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quản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giáo</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dục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đẩy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mạnh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ứng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dụng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công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nghệ</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thông</a:t>
            </a:r>
            <a:r>
              <a:rPr lang="en-US" sz="1600" dirty="0" smtClean="0">
                <a:latin typeface="Times New Roman" pitchFamily="18" charset="0"/>
                <a:cs typeface="Times New Roman" pitchFamily="18" charset="0"/>
              </a:rPr>
              <a:t> tin </a:t>
            </a:r>
            <a:r>
              <a:rPr lang="en-US" sz="1600" dirty="0" err="1" smtClean="0">
                <a:latin typeface="Times New Roman" pitchFamily="18" charset="0"/>
                <a:cs typeface="Times New Roman" pitchFamily="18" charset="0"/>
              </a:rPr>
              <a:t>và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truyền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thông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trong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dạy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học</a:t>
            </a:r>
            <a:r>
              <a:rPr lang="en-US" sz="1600" dirty="0" smtClean="0">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phát</a:t>
            </a:r>
            <a:r>
              <a:rPr lang="en-US" sz="1600" b="1" dirty="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huy</a:t>
            </a:r>
            <a:r>
              <a:rPr lang="en-US" sz="1600" b="1" dirty="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vai</a:t>
            </a:r>
            <a:r>
              <a:rPr lang="en-US" sz="1600" b="1" dirty="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trò</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công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nghệ</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thông</a:t>
            </a:r>
            <a:r>
              <a:rPr lang="en-US" sz="1600" dirty="0">
                <a:latin typeface="Times New Roman" pitchFamily="18" charset="0"/>
                <a:cs typeface="Times New Roman" pitchFamily="18" charset="0"/>
              </a:rPr>
              <a:t> tin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thành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tựu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khoa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học</a:t>
            </a:r>
            <a:r>
              <a:rPr lang="en-US" sz="1600" dirty="0">
                <a:latin typeface="Times New Roman" pitchFamily="18" charset="0"/>
                <a:cs typeface="Times New Roman" pitchFamily="18" charset="0"/>
              </a:rPr>
              <a:t> – </a:t>
            </a:r>
            <a:r>
              <a:rPr lang="en-US" sz="1600" dirty="0" err="1">
                <a:latin typeface="Times New Roman" pitchFamily="18" charset="0"/>
                <a:cs typeface="Times New Roman" pitchFamily="18" charset="0"/>
              </a:rPr>
              <a:t>công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nghệ</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hiện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quản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về</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giáo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dục</a:t>
            </a:r>
            <a:r>
              <a:rPr lang="en-US" sz="1600" dirty="0">
                <a:latin typeface="Times New Roman" pitchFamily="18" charset="0"/>
                <a:cs typeface="Times New Roman" pitchFamily="18" charset="0"/>
              </a:rPr>
              <a:t>.</a:t>
            </a:r>
          </a:p>
          <a:p>
            <a:pPr marL="101600" indent="0" algn="just">
              <a:lnSpc>
                <a:spcPct val="114000"/>
              </a:lnSpc>
              <a:buNone/>
            </a:pPr>
            <a:r>
              <a:rPr lang="en-US" sz="1600" b="1" dirty="0">
                <a:latin typeface="Times New Roman" pitchFamily="18" charset="0"/>
                <a:cs typeface="Times New Roman" pitchFamily="18" charset="0"/>
              </a:rPr>
              <a:t>5.</a:t>
            </a:r>
            <a:r>
              <a:rPr lang="en-US" sz="1600" dirty="0">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Chủ</a:t>
            </a:r>
            <a:r>
              <a:rPr lang="en-US" sz="1600" b="1" dirty="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động</a:t>
            </a:r>
            <a:r>
              <a:rPr lang="en-US" sz="1600" b="1" dirty="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tích</a:t>
            </a:r>
            <a:r>
              <a:rPr lang="en-US" sz="1600" b="1" dirty="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cực</a:t>
            </a:r>
            <a:r>
              <a:rPr lang="en-US" sz="1600" dirty="0">
                <a:latin typeface="Times New Roman" pitchFamily="18" charset="0"/>
                <a:cs typeface="Times New Roman" pitchFamily="18" charset="0"/>
              </a:rPr>
              <a:t> </a:t>
            </a:r>
            <a:r>
              <a:rPr lang="en-US" sz="1600" b="1" dirty="0" err="1">
                <a:latin typeface="Times New Roman" pitchFamily="18" charset="0"/>
                <a:cs typeface="Times New Roman" pitchFamily="18" charset="0"/>
              </a:rPr>
              <a:t>hội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nhập</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quốc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tế</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triển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giáo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dục</a:t>
            </a:r>
            <a:r>
              <a:rPr lang="en-US" sz="1600" dirty="0">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chuẩn</a:t>
            </a:r>
            <a:r>
              <a:rPr lang="en-US" sz="1600" b="1" dirty="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hoá</a:t>
            </a:r>
            <a:r>
              <a:rPr lang="en-US" sz="1600" b="1" dirty="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hiện</a:t>
            </a:r>
            <a:r>
              <a:rPr lang="en-US" sz="1600" b="1" dirty="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đại</a:t>
            </a:r>
            <a:r>
              <a:rPr lang="en-US" sz="1600" b="1" dirty="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hoá</a:t>
            </a:r>
            <a:r>
              <a:rPr lang="en-US" sz="1600" b="1" dirty="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dân</a:t>
            </a:r>
            <a:r>
              <a:rPr lang="en-US" sz="1600" b="1" dirty="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chủ</a:t>
            </a:r>
            <a:r>
              <a:rPr lang="en-US" sz="1600" b="1" dirty="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hoá</a:t>
            </a:r>
            <a:r>
              <a:rPr lang="en-US" sz="1600" b="1" dirty="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xã</a:t>
            </a:r>
            <a:r>
              <a:rPr lang="en-US" sz="1600" b="1" dirty="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hội</a:t>
            </a:r>
            <a:r>
              <a:rPr lang="en-US" sz="1600" b="1" dirty="0">
                <a:solidFill>
                  <a:schemeClr val="accent2">
                    <a:lumMod val="60000"/>
                    <a:lumOff val="40000"/>
                  </a:schemeClr>
                </a:solidFill>
                <a:latin typeface="Times New Roman" pitchFamily="18" charset="0"/>
                <a:cs typeface="Times New Roman" pitchFamily="18" charset="0"/>
              </a:rPr>
              <a:t> </a:t>
            </a:r>
            <a:r>
              <a:rPr lang="en-US" sz="1600" b="1" dirty="0" err="1">
                <a:solidFill>
                  <a:schemeClr val="accent2">
                    <a:lumMod val="60000"/>
                    <a:lumOff val="40000"/>
                  </a:schemeClr>
                </a:solidFill>
                <a:latin typeface="Times New Roman" pitchFamily="18" charset="0"/>
                <a:cs typeface="Times New Roman" pitchFamily="18" charset="0"/>
              </a:rPr>
              <a:t>hoá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hội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nhập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quốc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tế</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hệ</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thống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giáo</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dục</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101600" indent="0" algn="just">
              <a:lnSpc>
                <a:spcPct val="114000"/>
              </a:lnSpc>
              <a:buNone/>
            </a:pPr>
            <a:endParaRPr lang="en-US" sz="1500" dirty="0">
              <a:latin typeface="UTM Avo" panose="02040603050506020204"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6" name="Google Shape;92;p13"/>
          <p:cNvSpPr txBox="1">
            <a:spLocks noGrp="1"/>
          </p:cNvSpPr>
          <p:nvPr>
            <p:ph type="title"/>
          </p:nvPr>
        </p:nvSpPr>
        <p:spPr>
          <a:xfrm>
            <a:off x="990600" y="285750"/>
            <a:ext cx="7239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1700" dirty="0" smtClean="0">
                <a:solidFill>
                  <a:srgbClr val="0033CC"/>
                </a:solidFill>
                <a:latin typeface="Times New Roman" pitchFamily="18" charset="0"/>
                <a:cs typeface="Times New Roman" pitchFamily="18" charset="0"/>
              </a:rPr>
              <a:t>NỘI DUNG CƠ BẢN VỀ ĐỔI MỚI GIÁO DỤC/GIÁO DỤC MẦM NON</a:t>
            </a:r>
            <a:endParaRPr sz="17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685194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grpSp>
        <p:nvGrpSpPr>
          <p:cNvPr id="194" name="Google Shape;194;p23"/>
          <p:cNvGrpSpPr/>
          <p:nvPr/>
        </p:nvGrpSpPr>
        <p:grpSpPr>
          <a:xfrm>
            <a:off x="1781903" y="3049864"/>
            <a:ext cx="1498800" cy="1498800"/>
            <a:chOff x="644203" y="3718814"/>
            <a:chExt cx="1498800" cy="1498800"/>
          </a:xfrm>
        </p:grpSpPr>
        <p:sp>
          <p:nvSpPr>
            <p:cNvPr id="195" name="Google Shape;195;p23"/>
            <p:cNvSpPr/>
            <p:nvPr/>
          </p:nvSpPr>
          <p:spPr>
            <a:xfrm>
              <a:off x="644203" y="3718814"/>
              <a:ext cx="1498800" cy="1498800"/>
            </a:xfrm>
            <a:prstGeom prst="ellipse">
              <a:avLst/>
            </a:prstGeom>
            <a:solidFill>
              <a:schemeClr val="accent1"/>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accent2"/>
                </a:solidFill>
                <a:latin typeface="Montserrat Light"/>
                <a:ea typeface="Montserrat Light"/>
                <a:cs typeface="Montserrat Light"/>
                <a:sym typeface="Montserrat Light"/>
              </a:endParaRPr>
            </a:p>
          </p:txBody>
        </p:sp>
        <p:sp>
          <p:nvSpPr>
            <p:cNvPr id="196" name="Google Shape;196;p23"/>
            <p:cNvSpPr txBox="1"/>
            <p:nvPr/>
          </p:nvSpPr>
          <p:spPr>
            <a:xfrm>
              <a:off x="712461" y="3995875"/>
              <a:ext cx="1295965" cy="94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dirty="0" smtClean="0">
                  <a:solidFill>
                    <a:schemeClr val="accent2"/>
                  </a:solidFill>
                  <a:latin typeface="Montserrat Light"/>
                  <a:ea typeface="Montserrat Light"/>
                  <a:cs typeface="Montserrat Light"/>
                  <a:sym typeface="Montserrat Light"/>
                </a:rPr>
                <a:t>Công khai</a:t>
              </a:r>
              <a:endParaRPr sz="1100" b="1" dirty="0">
                <a:solidFill>
                  <a:schemeClr val="accent2"/>
                </a:solidFill>
                <a:latin typeface="Montserrat Light"/>
                <a:ea typeface="Montserrat Light"/>
                <a:cs typeface="Montserrat Light"/>
                <a:sym typeface="Montserrat Light"/>
              </a:endParaRPr>
            </a:p>
          </p:txBody>
        </p:sp>
      </p:grpSp>
      <p:sp>
        <p:nvSpPr>
          <p:cNvPr id="179" name="Google Shape;179;p23"/>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500" dirty="0" err="1" smtClean="0"/>
              <a:t>Chính</a:t>
            </a:r>
            <a:r>
              <a:rPr lang="en-US" sz="2500" dirty="0" smtClean="0"/>
              <a:t> </a:t>
            </a:r>
            <a:r>
              <a:rPr lang="en-US" sz="2500" dirty="0" err="1" smtClean="0"/>
              <a:t>sách</a:t>
            </a:r>
            <a:r>
              <a:rPr lang="en-US" sz="2500" dirty="0" smtClean="0"/>
              <a:t>, </a:t>
            </a:r>
            <a:r>
              <a:rPr lang="en-US" sz="2500" dirty="0" err="1" smtClean="0"/>
              <a:t>quy</a:t>
            </a:r>
            <a:r>
              <a:rPr lang="en-US" sz="2500" dirty="0" smtClean="0"/>
              <a:t> </a:t>
            </a:r>
            <a:r>
              <a:rPr lang="en-US" sz="2500" dirty="0" err="1" smtClean="0"/>
              <a:t>định</a:t>
            </a:r>
            <a:r>
              <a:rPr lang="en-US" sz="2500" dirty="0" smtClean="0"/>
              <a:t> </a:t>
            </a:r>
            <a:r>
              <a:rPr lang="en-US" sz="2500" dirty="0" err="1" smtClean="0"/>
              <a:t>về</a:t>
            </a:r>
            <a:r>
              <a:rPr lang="en-US" sz="2500" dirty="0" smtClean="0"/>
              <a:t> </a:t>
            </a:r>
            <a:r>
              <a:rPr lang="en-US" sz="2500" dirty="0" err="1" smtClean="0"/>
              <a:t>giáo</a:t>
            </a:r>
            <a:r>
              <a:rPr lang="en-US" sz="2500" dirty="0" smtClean="0"/>
              <a:t> </a:t>
            </a:r>
            <a:r>
              <a:rPr lang="en-US" sz="2500" dirty="0" err="1" smtClean="0"/>
              <a:t>dục</a:t>
            </a:r>
            <a:r>
              <a:rPr lang="en-US" sz="2500" dirty="0" smtClean="0"/>
              <a:t> </a:t>
            </a:r>
            <a:r>
              <a:rPr lang="en-US" sz="2500" dirty="0" err="1" smtClean="0"/>
              <a:t>mầm</a:t>
            </a:r>
            <a:r>
              <a:rPr lang="en-US" sz="2500" dirty="0" smtClean="0"/>
              <a:t> non</a:t>
            </a:r>
            <a:endParaRPr sz="2500" dirty="0"/>
          </a:p>
        </p:txBody>
      </p:sp>
      <p:sp>
        <p:nvSpPr>
          <p:cNvPr id="180" name="Google Shape;180;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181" name="Google Shape;181;p23"/>
          <p:cNvGrpSpPr/>
          <p:nvPr/>
        </p:nvGrpSpPr>
        <p:grpSpPr>
          <a:xfrm>
            <a:off x="917321" y="1485628"/>
            <a:ext cx="5869660" cy="3162277"/>
            <a:chOff x="2361171" y="1374053"/>
            <a:chExt cx="5869660" cy="3162277"/>
          </a:xfrm>
        </p:grpSpPr>
        <p:sp>
          <p:nvSpPr>
            <p:cNvPr id="186" name="Google Shape;186;p23"/>
            <p:cNvSpPr/>
            <p:nvPr/>
          </p:nvSpPr>
          <p:spPr>
            <a:xfrm rot="-6597866">
              <a:off x="2661829" y="2208216"/>
              <a:ext cx="629106" cy="629106"/>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3"/>
            <p:cNvSpPr/>
            <p:nvPr/>
          </p:nvSpPr>
          <p:spPr>
            <a:xfrm rot="-6597333">
              <a:off x="4296826" y="3950027"/>
              <a:ext cx="586303" cy="586303"/>
            </a:xfrm>
            <a:prstGeom prst="ellipse">
              <a:avLst/>
            </a:prstGeom>
            <a:gradFill>
              <a:gsLst>
                <a:gs pos="0">
                  <a:schemeClr val="accent1"/>
                </a:gs>
                <a:gs pos="100000">
                  <a:srgbClr val="00D0FF">
                    <a:alpha val="11764"/>
                  </a:srgbClr>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p:nvPr/>
          </p:nvSpPr>
          <p:spPr>
            <a:xfrm rot="-6599386">
              <a:off x="2361171" y="3604583"/>
              <a:ext cx="440541" cy="440541"/>
            </a:xfrm>
            <a:prstGeom prst="ellipse">
              <a:avLst/>
            </a:prstGeom>
            <a:gradFill>
              <a:gsLst>
                <a:gs pos="0">
                  <a:schemeClr val="accent1"/>
                </a:gs>
                <a:gs pos="100000">
                  <a:srgbClr val="00D0FF">
                    <a:alpha val="11764"/>
                  </a:srgbClr>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p:nvPr/>
          </p:nvSpPr>
          <p:spPr>
            <a:xfrm rot="16200000">
              <a:off x="6549250" y="1374053"/>
              <a:ext cx="1681581" cy="1681581"/>
            </a:xfrm>
            <a:prstGeom prst="ellipse">
              <a:avLst/>
            </a:prstGeom>
            <a:gradFill>
              <a:gsLst>
                <a:gs pos="0">
                  <a:schemeClr val="accent1"/>
                </a:gs>
                <a:gs pos="100000">
                  <a:srgbClr val="00D0FF">
                    <a:alpha val="11764"/>
                  </a:srgbClr>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p:cNvSpPr/>
            <p:nvPr/>
          </p:nvSpPr>
          <p:spPr>
            <a:xfrm>
              <a:off x="2815450" y="2246725"/>
              <a:ext cx="1290700" cy="1295828"/>
            </a:xfrm>
            <a:prstGeom prst="ellipse">
              <a:avLst/>
            </a:prstGeom>
            <a:gradFill>
              <a:gsLst>
                <a:gs pos="0">
                  <a:schemeClr val="accent1"/>
                </a:gs>
                <a:gs pos="100000">
                  <a:srgbClr val="00D0FF">
                    <a:alpha val="11764"/>
                  </a:srgbClr>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err="1" smtClean="0">
                  <a:solidFill>
                    <a:schemeClr val="accent2"/>
                  </a:solidFill>
                  <a:latin typeface="Montserrat" panose="020B0604020202020204" charset="0"/>
                </a:rPr>
                <a:t>Tự</a:t>
              </a:r>
              <a:r>
                <a:rPr lang="en-US" sz="1200" b="1" dirty="0" smtClean="0">
                  <a:solidFill>
                    <a:schemeClr val="accent2"/>
                  </a:solidFill>
                  <a:latin typeface="Montserrat" panose="020B0604020202020204" charset="0"/>
                </a:rPr>
                <a:t> </a:t>
              </a:r>
              <a:r>
                <a:rPr lang="en-US" sz="1200" b="1" dirty="0" err="1" smtClean="0">
                  <a:solidFill>
                    <a:schemeClr val="accent2"/>
                  </a:solidFill>
                  <a:latin typeface="Montserrat" panose="020B0604020202020204" charset="0"/>
                </a:rPr>
                <a:t>chủ</a:t>
              </a:r>
              <a:endParaRPr sz="1200" b="1" dirty="0">
                <a:solidFill>
                  <a:schemeClr val="accent2"/>
                </a:solidFill>
                <a:latin typeface="Montserrat" panose="020B0604020202020204" charset="0"/>
              </a:endParaRPr>
            </a:p>
          </p:txBody>
        </p:sp>
        <p:sp>
          <p:nvSpPr>
            <p:cNvPr id="187" name="Google Shape;187;p23"/>
            <p:cNvSpPr/>
            <p:nvPr/>
          </p:nvSpPr>
          <p:spPr>
            <a:xfrm rot="-6597701">
              <a:off x="3156925" y="1667343"/>
              <a:ext cx="274172" cy="274172"/>
            </a:xfrm>
            <a:prstGeom prst="ellipse">
              <a:avLst/>
            </a:prstGeom>
            <a:gradFill>
              <a:gsLst>
                <a:gs pos="0">
                  <a:schemeClr val="accent1"/>
                </a:gs>
                <a:gs pos="100000">
                  <a:srgbClr val="00D0FF">
                    <a:alpha val="11764"/>
                  </a:srgbClr>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3"/>
          <p:cNvGrpSpPr/>
          <p:nvPr/>
        </p:nvGrpSpPr>
        <p:grpSpPr>
          <a:xfrm>
            <a:off x="3003344" y="1927341"/>
            <a:ext cx="2440200" cy="2440200"/>
            <a:chOff x="4447194" y="1815766"/>
            <a:chExt cx="2440200" cy="2440200"/>
          </a:xfrm>
        </p:grpSpPr>
        <p:sp>
          <p:nvSpPr>
            <p:cNvPr id="189" name="Google Shape;189;p23"/>
            <p:cNvSpPr/>
            <p:nvPr/>
          </p:nvSpPr>
          <p:spPr>
            <a:xfrm>
              <a:off x="4447194" y="1815766"/>
              <a:ext cx="2440200" cy="2440200"/>
            </a:xfrm>
            <a:prstGeom prst="ellipse">
              <a:avLst/>
            </a:prstGeom>
            <a:solidFill>
              <a:schemeClr val="accent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Light"/>
                <a:ea typeface="Montserrat Light"/>
                <a:cs typeface="Montserrat Light"/>
                <a:sym typeface="Montserrat Light"/>
              </a:endParaRPr>
            </a:p>
          </p:txBody>
        </p:sp>
        <p:sp>
          <p:nvSpPr>
            <p:cNvPr id="190" name="Google Shape;190;p23"/>
            <p:cNvSpPr txBox="1"/>
            <p:nvPr/>
          </p:nvSpPr>
          <p:spPr>
            <a:xfrm>
              <a:off x="4491850" y="2383975"/>
              <a:ext cx="2362200" cy="1163400"/>
            </a:xfrm>
            <a:prstGeom prst="rect">
              <a:avLst/>
            </a:prstGeom>
            <a:noFill/>
            <a:ln>
              <a:noFill/>
            </a:ln>
          </p:spPr>
          <p:txBody>
            <a:bodyPr spcFirstLastPara="1" wrap="square" lIns="91425" tIns="91425" rIns="91425" bIns="91425" anchor="ctr" anchorCtr="0">
              <a:noAutofit/>
            </a:bodyPr>
            <a:lstStyle/>
            <a:p>
              <a:pPr lvl="0" algn="ctr"/>
              <a:r>
                <a:rPr lang="vi-VN" sz="1600" b="1" dirty="0" smtClean="0">
                  <a:solidFill>
                    <a:srgbClr val="FFFFFF"/>
                  </a:solidFill>
                  <a:latin typeface="Montserrat Light"/>
                  <a:ea typeface="Montserrat Light"/>
                  <a:cs typeface="Montserrat Light"/>
                  <a:sym typeface="Montserrat Light"/>
                </a:rPr>
                <a:t>Nghị </a:t>
              </a:r>
              <a:r>
                <a:rPr lang="vi-VN" sz="1600" b="1" dirty="0">
                  <a:solidFill>
                    <a:srgbClr val="FFFFFF"/>
                  </a:solidFill>
                  <a:latin typeface="Montserrat Light"/>
                  <a:ea typeface="Montserrat Light"/>
                  <a:cs typeface="Montserrat Light"/>
                  <a:sym typeface="Montserrat Light"/>
                </a:rPr>
                <a:t>định </a:t>
              </a:r>
              <a:r>
                <a:rPr lang="vi-VN" sz="1600" b="1" dirty="0" smtClean="0">
                  <a:solidFill>
                    <a:srgbClr val="FFFFFF"/>
                  </a:solidFill>
                  <a:latin typeface="Montserrat Light"/>
                  <a:ea typeface="Montserrat Light"/>
                  <a:cs typeface="Montserrat Light"/>
                  <a:sym typeface="Montserrat Light"/>
                </a:rPr>
                <a:t>24/2021/NĐ-CP</a:t>
              </a:r>
              <a:endParaRPr lang="en-US" sz="1600" b="1" dirty="0" smtClean="0">
                <a:solidFill>
                  <a:srgbClr val="FFFFFF"/>
                </a:solidFill>
                <a:latin typeface="Montserrat Light"/>
                <a:ea typeface="Montserrat Light"/>
                <a:cs typeface="Montserrat Light"/>
                <a:sym typeface="Montserrat Light"/>
              </a:endParaRPr>
            </a:p>
            <a:p>
              <a:pPr lvl="0" algn="ctr"/>
              <a:endParaRPr lang="en-US" sz="800" b="1" dirty="0" smtClean="0">
                <a:solidFill>
                  <a:srgbClr val="FFFFFF"/>
                </a:solidFill>
                <a:latin typeface="Montserrat Light"/>
                <a:ea typeface="Montserrat Light"/>
                <a:cs typeface="Montserrat Light"/>
                <a:sym typeface="Montserrat Light"/>
              </a:endParaRPr>
            </a:p>
            <a:p>
              <a:pPr lvl="0" algn="ctr"/>
              <a:r>
                <a:rPr lang="en-US" sz="1600" b="1" dirty="0" err="1" smtClean="0">
                  <a:solidFill>
                    <a:srgbClr val="FFFFFF"/>
                  </a:solidFill>
                  <a:latin typeface="Montserrat Light"/>
                  <a:ea typeface="Montserrat Light"/>
                  <a:cs typeface="Montserrat Light"/>
                  <a:sym typeface="Montserrat Light"/>
                </a:rPr>
                <a:t>Nghị</a:t>
              </a:r>
              <a:r>
                <a:rPr lang="en-US" sz="1600" b="1" dirty="0" smtClean="0">
                  <a:solidFill>
                    <a:srgbClr val="FFFFFF"/>
                  </a:solidFill>
                  <a:latin typeface="Montserrat Light"/>
                  <a:ea typeface="Montserrat Light"/>
                  <a:cs typeface="Montserrat Light"/>
                  <a:sym typeface="Montserrat Light"/>
                </a:rPr>
                <a:t> </a:t>
              </a:r>
              <a:r>
                <a:rPr lang="en-US" sz="1600" b="1" dirty="0" err="1" smtClean="0">
                  <a:solidFill>
                    <a:srgbClr val="FFFFFF"/>
                  </a:solidFill>
                  <a:latin typeface="Montserrat Light"/>
                  <a:ea typeface="Montserrat Light"/>
                  <a:cs typeface="Montserrat Light"/>
                  <a:sym typeface="Montserrat Light"/>
                </a:rPr>
                <a:t>định</a:t>
              </a:r>
              <a:r>
                <a:rPr lang="en-US" sz="1600" b="1" dirty="0" smtClean="0">
                  <a:solidFill>
                    <a:srgbClr val="FFFFFF"/>
                  </a:solidFill>
                  <a:latin typeface="Montserrat Light"/>
                  <a:ea typeface="Montserrat Light"/>
                  <a:cs typeface="Montserrat Light"/>
                  <a:sym typeface="Montserrat Light"/>
                </a:rPr>
                <a:t> 60/2021/NĐ-CP</a:t>
              </a:r>
              <a:endParaRPr lang="vi-VN" sz="1600" b="1" dirty="0">
                <a:solidFill>
                  <a:srgbClr val="FFFFFF"/>
                </a:solidFill>
                <a:latin typeface="Montserrat Light"/>
                <a:ea typeface="Montserrat Light"/>
                <a:cs typeface="Montserrat Light"/>
                <a:sym typeface="Montserrat Light"/>
              </a:endParaRPr>
            </a:p>
          </p:txBody>
        </p:sp>
      </p:grpSp>
      <p:grpSp>
        <p:nvGrpSpPr>
          <p:cNvPr id="191" name="Google Shape;191;p23"/>
          <p:cNvGrpSpPr/>
          <p:nvPr/>
        </p:nvGrpSpPr>
        <p:grpSpPr>
          <a:xfrm>
            <a:off x="2123087" y="1485628"/>
            <a:ext cx="1423800" cy="1423800"/>
            <a:chOff x="3490737" y="1374053"/>
            <a:chExt cx="1423800" cy="1423800"/>
          </a:xfrm>
        </p:grpSpPr>
        <p:sp>
          <p:nvSpPr>
            <p:cNvPr id="192" name="Google Shape;192;p23"/>
            <p:cNvSpPr/>
            <p:nvPr/>
          </p:nvSpPr>
          <p:spPr>
            <a:xfrm>
              <a:off x="3490737" y="1374053"/>
              <a:ext cx="1423800" cy="1423800"/>
            </a:xfrm>
            <a:prstGeom prst="ellipse">
              <a:avLst/>
            </a:prstGeom>
            <a:solidFill>
              <a:schemeClr val="accent1"/>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accent2"/>
                </a:solidFill>
                <a:latin typeface="Montserrat Light"/>
                <a:ea typeface="Montserrat Light"/>
                <a:cs typeface="Montserrat Light"/>
                <a:sym typeface="Montserrat Light"/>
              </a:endParaRPr>
            </a:p>
          </p:txBody>
        </p:sp>
        <p:sp>
          <p:nvSpPr>
            <p:cNvPr id="193" name="Google Shape;193;p23"/>
            <p:cNvSpPr txBox="1"/>
            <p:nvPr/>
          </p:nvSpPr>
          <p:spPr>
            <a:xfrm>
              <a:off x="3490737" y="1613603"/>
              <a:ext cx="1382113" cy="94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accent2"/>
                  </a:solidFill>
                  <a:latin typeface="Montserrat" panose="020B0604020202020204" charset="0"/>
                  <a:ea typeface="Montserrat Light"/>
                  <a:cs typeface="Montserrat Light"/>
                  <a:sym typeface="Montserrat Light"/>
                </a:rPr>
                <a:t>Dân chủ</a:t>
              </a:r>
              <a:endParaRPr sz="1600" b="1" dirty="0">
                <a:solidFill>
                  <a:schemeClr val="accent2"/>
                </a:solidFill>
                <a:latin typeface="Montserrat" panose="020B0604020202020204" charset="0"/>
                <a:ea typeface="Montserrat Light"/>
                <a:cs typeface="Montserrat Light"/>
                <a:sym typeface="Montserrat Light"/>
              </a:endParaRPr>
            </a:p>
          </p:txBody>
        </p:sp>
      </p:grpSp>
      <p:sp>
        <p:nvSpPr>
          <p:cNvPr id="20" name="Google Shape;193;p23"/>
          <p:cNvSpPr txBox="1"/>
          <p:nvPr/>
        </p:nvSpPr>
        <p:spPr>
          <a:xfrm>
            <a:off x="5323487" y="1885950"/>
            <a:ext cx="1382113" cy="94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dirty="0" smtClean="0">
                <a:solidFill>
                  <a:schemeClr val="accent2"/>
                </a:solidFill>
                <a:latin typeface="Montserrat Light"/>
                <a:ea typeface="Montserrat Light"/>
                <a:cs typeface="Montserrat Light"/>
                <a:sym typeface="Montserrat Light"/>
              </a:rPr>
              <a:t>Trách nhiệm giải trình</a:t>
            </a:r>
            <a:endParaRPr sz="1100" b="1" dirty="0">
              <a:solidFill>
                <a:schemeClr val="accent2"/>
              </a:solidFill>
              <a:latin typeface="Montserrat Light"/>
              <a:ea typeface="Montserrat Light"/>
              <a:cs typeface="Montserrat Light"/>
              <a:sym typeface="Montserrat Light"/>
            </a:endParaRPr>
          </a:p>
        </p:txBody>
      </p:sp>
    </p:spTree>
    <p:extLst>
      <p:ext uri="{BB962C8B-B14F-4D97-AF65-F5344CB8AC3E}">
        <p14:creationId xmlns:p14="http://schemas.microsoft.com/office/powerpoint/2010/main" val="4237874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300" y="285750"/>
            <a:ext cx="7433400" cy="4038600"/>
          </a:xfrm>
        </p:spPr>
        <p:txBody>
          <a:bodyPr/>
          <a:lstStyle/>
          <a:p>
            <a:pPr algn="just"/>
            <a:r>
              <a:rPr lang="en-US" sz="2800" dirty="0" smtClean="0">
                <a:solidFill>
                  <a:schemeClr val="tx1"/>
                </a:solidFill>
                <a:latin typeface="Times New Roman" pitchFamily="18" charset="0"/>
                <a:cs typeface="Times New Roman" pitchFamily="18" charset="0"/>
              </a:rPr>
              <a:t>          </a:t>
            </a:r>
            <a:r>
              <a:rPr lang="en-US" sz="2900" dirty="0" err="1" smtClean="0">
                <a:solidFill>
                  <a:schemeClr val="tx1"/>
                </a:solidFill>
                <a:latin typeface="Times New Roman" pitchFamily="18" charset="0"/>
                <a:cs typeface="Times New Roman" pitchFamily="18" charset="0"/>
              </a:rPr>
              <a:t>Nghị</a:t>
            </a:r>
            <a:r>
              <a:rPr lang="en-US" sz="2900" dirty="0" smtClean="0">
                <a:solidFill>
                  <a:schemeClr val="tx1"/>
                </a:solidFill>
                <a:latin typeface="Times New Roman" pitchFamily="18" charset="0"/>
                <a:cs typeface="Times New Roman" pitchFamily="18" charset="0"/>
              </a:rPr>
              <a:t> </a:t>
            </a:r>
            <a:r>
              <a:rPr lang="en-US" sz="2900" dirty="0" err="1" smtClean="0">
                <a:solidFill>
                  <a:schemeClr val="tx1"/>
                </a:solidFill>
                <a:latin typeface="Times New Roman" pitchFamily="18" charset="0"/>
                <a:cs typeface="Times New Roman" pitchFamily="18" charset="0"/>
              </a:rPr>
              <a:t>định</a:t>
            </a:r>
            <a:r>
              <a:rPr lang="en-US" sz="2900" dirty="0" smtClean="0">
                <a:solidFill>
                  <a:schemeClr val="tx1"/>
                </a:solidFill>
                <a:latin typeface="Times New Roman" pitchFamily="18" charset="0"/>
                <a:cs typeface="Times New Roman" pitchFamily="18" charset="0"/>
              </a:rPr>
              <a:t> 24/2021/NĐ-CP: </a:t>
            </a:r>
            <a:r>
              <a:rPr lang="vi-VN" sz="2900" b="0" dirty="0" smtClean="0">
                <a:solidFill>
                  <a:schemeClr val="tx1"/>
                </a:solidFill>
                <a:latin typeface="Times New Roman" pitchFamily="18" charset="0"/>
                <a:cs typeface="Times New Roman" pitchFamily="18" charset="0"/>
              </a:rPr>
              <a:t>Quy </a:t>
            </a:r>
            <a:r>
              <a:rPr lang="vi-VN" sz="2900" b="0" dirty="0">
                <a:solidFill>
                  <a:schemeClr val="tx1"/>
                </a:solidFill>
                <a:latin typeface="Times New Roman" pitchFamily="18" charset="0"/>
                <a:cs typeface="Times New Roman" pitchFamily="18" charset="0"/>
              </a:rPr>
              <a:t>định việc quản lý trong cơ sở giáo dục mầm non và cơ sở giáo dục phổ thông công </a:t>
            </a:r>
            <a:r>
              <a:rPr lang="vi-VN" sz="2900" b="0" dirty="0" smtClean="0">
                <a:solidFill>
                  <a:schemeClr val="tx1"/>
                </a:solidFill>
                <a:latin typeface="Times New Roman" pitchFamily="18" charset="0"/>
                <a:cs typeface="Times New Roman" pitchFamily="18" charset="0"/>
              </a:rPr>
              <a:t>lập</a:t>
            </a:r>
            <a:r>
              <a:rPr lang="en-US" sz="2900" b="0" dirty="0" smtClean="0">
                <a:solidFill>
                  <a:schemeClr val="tx1"/>
                </a:solidFill>
                <a:latin typeface="Times New Roman" pitchFamily="18" charset="0"/>
                <a:cs typeface="Times New Roman" pitchFamily="18" charset="0"/>
              </a:rPr>
              <a:t>.</a:t>
            </a:r>
            <a:r>
              <a:rPr lang="en-US" sz="2900" dirty="0" smtClean="0">
                <a:solidFill>
                  <a:schemeClr val="tx1"/>
                </a:solidFill>
                <a:latin typeface="Times New Roman" pitchFamily="18" charset="0"/>
                <a:cs typeface="Times New Roman" pitchFamily="18" charset="0"/>
              </a:rPr>
              <a:t/>
            </a:r>
            <a:br>
              <a:rPr lang="en-US" sz="2900" dirty="0" smtClean="0">
                <a:solidFill>
                  <a:schemeClr val="tx1"/>
                </a:solidFill>
                <a:latin typeface="Times New Roman" pitchFamily="18" charset="0"/>
                <a:cs typeface="Times New Roman" pitchFamily="18" charset="0"/>
              </a:rPr>
            </a:br>
            <a:r>
              <a:rPr lang="en-US" sz="2900" dirty="0" smtClean="0">
                <a:solidFill>
                  <a:schemeClr val="tx1"/>
                </a:solidFill>
                <a:latin typeface="Times New Roman" pitchFamily="18" charset="0"/>
                <a:cs typeface="Times New Roman" pitchFamily="18" charset="0"/>
              </a:rPr>
              <a:t>         </a:t>
            </a:r>
            <a:r>
              <a:rPr lang="en-US" sz="2900" dirty="0" err="1" smtClean="0">
                <a:solidFill>
                  <a:schemeClr val="tx1"/>
                </a:solidFill>
                <a:latin typeface="Times New Roman" pitchFamily="18" charset="0"/>
                <a:cs typeface="Times New Roman" pitchFamily="18" charset="0"/>
              </a:rPr>
              <a:t>Nghị</a:t>
            </a:r>
            <a:r>
              <a:rPr lang="en-US" sz="2900" dirty="0" smtClean="0">
                <a:solidFill>
                  <a:schemeClr val="tx1"/>
                </a:solidFill>
                <a:latin typeface="Times New Roman" pitchFamily="18" charset="0"/>
                <a:cs typeface="Times New Roman" pitchFamily="18" charset="0"/>
              </a:rPr>
              <a:t> </a:t>
            </a:r>
            <a:r>
              <a:rPr lang="en-US" sz="2900" dirty="0" err="1" smtClean="0">
                <a:solidFill>
                  <a:schemeClr val="tx1"/>
                </a:solidFill>
                <a:latin typeface="Times New Roman" pitchFamily="18" charset="0"/>
                <a:cs typeface="Times New Roman" pitchFamily="18" charset="0"/>
              </a:rPr>
              <a:t>định</a:t>
            </a:r>
            <a:r>
              <a:rPr lang="en-US" sz="2900" dirty="0" smtClean="0">
                <a:solidFill>
                  <a:schemeClr val="tx1"/>
                </a:solidFill>
                <a:latin typeface="Times New Roman" pitchFamily="18" charset="0"/>
                <a:cs typeface="Times New Roman" pitchFamily="18" charset="0"/>
              </a:rPr>
              <a:t> 60/2021/NĐ-CP: </a:t>
            </a:r>
            <a:r>
              <a:rPr lang="vi-VN" sz="2900" b="0" dirty="0" smtClean="0">
                <a:solidFill>
                  <a:schemeClr val="tx1"/>
                </a:solidFill>
                <a:latin typeface="Times New Roman" pitchFamily="18" charset="0"/>
                <a:cs typeface="Times New Roman" pitchFamily="18" charset="0"/>
              </a:rPr>
              <a:t>Quy </a:t>
            </a:r>
            <a:r>
              <a:rPr lang="vi-VN" sz="2900" b="0" dirty="0">
                <a:solidFill>
                  <a:schemeClr val="tx1"/>
                </a:solidFill>
                <a:latin typeface="Times New Roman" pitchFamily="18" charset="0"/>
                <a:cs typeface="Times New Roman" pitchFamily="18" charset="0"/>
              </a:rPr>
              <a:t>định về cơ chế tự chủ tài chính của đơn vị sự nghiệp công lập trong các lĩnh vực: giáo dục đào tạo; giáo dục nghề nghiệp; y tế - dân số; văn hóa, thể thao và du lịch; thông tin và truyền thông; khoa học và công nghệ; các hoạt động kinh tế và lĩnh vực khác</a:t>
            </a:r>
            <a:r>
              <a:rPr lang="vi-VN" sz="2800" b="0" dirty="0">
                <a:solidFill>
                  <a:schemeClr val="tx1"/>
                </a:solidFill>
                <a:latin typeface="Times New Roman" pitchFamily="18" charset="0"/>
                <a:cs typeface="Times New Roman" pitchFamily="18" charset="0"/>
              </a:rPr>
              <a:t>.</a:t>
            </a:r>
            <a:r>
              <a:rPr lang="en-US" sz="2800" dirty="0" smtClean="0">
                <a:solidFill>
                  <a:schemeClr val="tx1"/>
                </a:solidFill>
                <a:latin typeface="Times New Roman" pitchFamily="18" charset="0"/>
                <a:cs typeface="Times New Roman" pitchFamily="18" charset="0"/>
              </a:rPr>
              <a:t/>
            </a:r>
            <a:br>
              <a:rPr lang="en-US" sz="2800" dirty="0" smtClean="0">
                <a:solidFill>
                  <a:schemeClr val="tx1"/>
                </a:solidFill>
                <a:latin typeface="Times New Roman" pitchFamily="18" charset="0"/>
                <a:cs typeface="Times New Roman" pitchFamily="18" charset="0"/>
              </a:rPr>
            </a:br>
            <a:endParaRPr lang="vi-VN" sz="2800" dirty="0">
              <a:solidFill>
                <a:schemeClr val="tx1"/>
              </a:solidFill>
              <a:latin typeface="Times New Roman" pitchFamily="18" charset="0"/>
              <a:cs typeface="Times New Roman" pitchFamily="18" charset="0"/>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4189847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body" idx="1"/>
          </p:nvPr>
        </p:nvSpPr>
        <p:spPr>
          <a:xfrm>
            <a:off x="810450" y="1593500"/>
            <a:ext cx="7800150" cy="2736900"/>
          </a:xfrm>
          <a:prstGeom prst="rect">
            <a:avLst/>
          </a:prstGeom>
        </p:spPr>
        <p:txBody>
          <a:bodyPr spcFirstLastPara="1" wrap="square" lIns="0" tIns="0" rIns="0" bIns="0" anchor="t" anchorCtr="0">
            <a:noAutofit/>
          </a:bodyPr>
          <a:lstStyle/>
          <a:p>
            <a:pPr marL="0" lvl="0" indent="0" algn="just">
              <a:lnSpc>
                <a:spcPct val="114000"/>
              </a:lnSpc>
              <a:spcAft>
                <a:spcPts val="600"/>
              </a:spcAft>
              <a:buNone/>
            </a:pPr>
            <a:r>
              <a:rPr lang="en" sz="3400" b="1" dirty="0" smtClean="0">
                <a:latin typeface="Times New Roman" pitchFamily="18" charset="0"/>
                <a:ea typeface="Tahoma" panose="020B0604030504040204" pitchFamily="34" charset="0"/>
                <a:cs typeface="Times New Roman" pitchFamily="18" charset="0"/>
              </a:rPr>
              <a:t>Những nội dung đổi mới được thể hiện như thế nào trong các hoạt động quản lý trong cơ sở GDMN?</a:t>
            </a:r>
            <a:endParaRPr sz="3400" b="1" dirty="0">
              <a:latin typeface="Times New Roman" pitchFamily="18" charset="0"/>
              <a:ea typeface="Tahoma" panose="020B0604030504040204" pitchFamily="34" charset="0"/>
              <a:cs typeface="Times New Roman" pitchFamily="18" charset="0"/>
            </a:endParaRPr>
          </a:p>
        </p:txBody>
      </p:sp>
      <p:sp>
        <p:nvSpPr>
          <p:cNvPr id="116" name="Google Shape;116;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4" name="Google Shape;110;p15"/>
          <p:cNvSpPr txBox="1">
            <a:spLocks/>
          </p:cNvSpPr>
          <p:nvPr/>
        </p:nvSpPr>
        <p:spPr>
          <a:xfrm>
            <a:off x="821131" y="4001850"/>
            <a:ext cx="7789469" cy="6273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a:buChar char="●"/>
              <a:defRPr sz="3200" b="0" i="0" u="none" strike="noStrike" cap="none">
                <a:solidFill>
                  <a:schemeClr val="lt1"/>
                </a:solidFill>
                <a:latin typeface="Montserrat Light"/>
                <a:ea typeface="Montserrat Light"/>
                <a:cs typeface="Montserrat Light"/>
                <a:sym typeface="Montserrat Light"/>
              </a:defRPr>
            </a:lvl1pPr>
            <a:lvl2pPr marL="914400" marR="0" lvl="1" indent="-431800" algn="l" rtl="0">
              <a:lnSpc>
                <a:spcPct val="100000"/>
              </a:lnSpc>
              <a:spcBef>
                <a:spcPts val="600"/>
              </a:spcBef>
              <a:spcAft>
                <a:spcPts val="0"/>
              </a:spcAft>
              <a:buClr>
                <a:schemeClr val="lt1"/>
              </a:buClr>
              <a:buSzPts val="3200"/>
              <a:buFont typeface="Montserrat Light"/>
              <a:buChar char="○"/>
              <a:defRPr sz="3200" b="0" i="0" u="none" strike="noStrike" cap="none">
                <a:solidFill>
                  <a:schemeClr val="lt1"/>
                </a:solidFill>
                <a:latin typeface="Montserrat Light"/>
                <a:ea typeface="Montserrat Light"/>
                <a:cs typeface="Montserrat Light"/>
                <a:sym typeface="Montserrat Light"/>
              </a:defRPr>
            </a:lvl2pPr>
            <a:lvl3pPr marL="1371600" marR="0" lvl="2" indent="-431800" algn="l" rtl="0">
              <a:lnSpc>
                <a:spcPct val="100000"/>
              </a:lnSpc>
              <a:spcBef>
                <a:spcPts val="600"/>
              </a:spcBef>
              <a:spcAft>
                <a:spcPts val="0"/>
              </a:spcAft>
              <a:buClr>
                <a:schemeClr val="lt1"/>
              </a:buClr>
              <a:buSzPts val="3200"/>
              <a:buFont typeface="Montserrat Light"/>
              <a:buChar char="■"/>
              <a:defRPr sz="3200" b="0" i="0" u="none" strike="noStrike" cap="none">
                <a:solidFill>
                  <a:schemeClr val="lt1"/>
                </a:solidFill>
                <a:latin typeface="Montserrat Light"/>
                <a:ea typeface="Montserrat Light"/>
                <a:cs typeface="Montserrat Light"/>
                <a:sym typeface="Montserrat Light"/>
              </a:defRPr>
            </a:lvl3pPr>
            <a:lvl4pPr marL="1828800" marR="0" lvl="3" indent="-431800" algn="l" rtl="0">
              <a:lnSpc>
                <a:spcPct val="100000"/>
              </a:lnSpc>
              <a:spcBef>
                <a:spcPts val="600"/>
              </a:spcBef>
              <a:spcAft>
                <a:spcPts val="0"/>
              </a:spcAft>
              <a:buClr>
                <a:schemeClr val="lt1"/>
              </a:buClr>
              <a:buSzPts val="3200"/>
              <a:buFont typeface="Montserrat Light"/>
              <a:buChar char="●"/>
              <a:defRPr sz="3200" b="0" i="0" u="none" strike="noStrike" cap="none">
                <a:solidFill>
                  <a:schemeClr val="lt1"/>
                </a:solidFill>
                <a:latin typeface="Montserrat Light"/>
                <a:ea typeface="Montserrat Light"/>
                <a:cs typeface="Montserrat Light"/>
                <a:sym typeface="Montserrat Light"/>
              </a:defRPr>
            </a:lvl4pPr>
            <a:lvl5pPr marL="2286000" marR="0" lvl="4" indent="-431800" algn="l" rtl="0">
              <a:lnSpc>
                <a:spcPct val="100000"/>
              </a:lnSpc>
              <a:spcBef>
                <a:spcPts val="600"/>
              </a:spcBef>
              <a:spcAft>
                <a:spcPts val="0"/>
              </a:spcAft>
              <a:buClr>
                <a:schemeClr val="lt1"/>
              </a:buClr>
              <a:buSzPts val="3200"/>
              <a:buFont typeface="Montserrat Light"/>
              <a:buChar char="○"/>
              <a:defRPr sz="3200" b="0" i="0" u="none" strike="noStrike" cap="none">
                <a:solidFill>
                  <a:schemeClr val="lt1"/>
                </a:solidFill>
                <a:latin typeface="Montserrat Light"/>
                <a:ea typeface="Montserrat Light"/>
                <a:cs typeface="Montserrat Light"/>
                <a:sym typeface="Montserrat Light"/>
              </a:defRPr>
            </a:lvl5pPr>
            <a:lvl6pPr marL="2743200" marR="0" lvl="5" indent="-431800" algn="l" rtl="0">
              <a:lnSpc>
                <a:spcPct val="100000"/>
              </a:lnSpc>
              <a:spcBef>
                <a:spcPts val="600"/>
              </a:spcBef>
              <a:spcAft>
                <a:spcPts val="0"/>
              </a:spcAft>
              <a:buClr>
                <a:schemeClr val="lt1"/>
              </a:buClr>
              <a:buSzPts val="3200"/>
              <a:buFont typeface="Montserrat Light"/>
              <a:buChar char="■"/>
              <a:defRPr sz="3200" b="0" i="0" u="none" strike="noStrike" cap="none">
                <a:solidFill>
                  <a:schemeClr val="lt1"/>
                </a:solidFill>
                <a:latin typeface="Montserrat Light"/>
                <a:ea typeface="Montserrat Light"/>
                <a:cs typeface="Montserrat Light"/>
                <a:sym typeface="Montserrat Light"/>
              </a:defRPr>
            </a:lvl6pPr>
            <a:lvl7pPr marL="3200400" marR="0" lvl="6" indent="-431800" algn="l" rtl="0">
              <a:lnSpc>
                <a:spcPct val="100000"/>
              </a:lnSpc>
              <a:spcBef>
                <a:spcPts val="600"/>
              </a:spcBef>
              <a:spcAft>
                <a:spcPts val="0"/>
              </a:spcAft>
              <a:buClr>
                <a:schemeClr val="lt1"/>
              </a:buClr>
              <a:buSzPts val="3200"/>
              <a:buFont typeface="Montserrat Light"/>
              <a:buChar char="●"/>
              <a:defRPr sz="3200" b="0" i="0" u="none" strike="noStrike" cap="none">
                <a:solidFill>
                  <a:schemeClr val="lt1"/>
                </a:solidFill>
                <a:latin typeface="Montserrat Light"/>
                <a:ea typeface="Montserrat Light"/>
                <a:cs typeface="Montserrat Light"/>
                <a:sym typeface="Montserrat Light"/>
              </a:defRPr>
            </a:lvl7pPr>
            <a:lvl8pPr marL="3657600" marR="0" lvl="7" indent="-431800" algn="l" rtl="0">
              <a:lnSpc>
                <a:spcPct val="100000"/>
              </a:lnSpc>
              <a:spcBef>
                <a:spcPts val="600"/>
              </a:spcBef>
              <a:spcAft>
                <a:spcPts val="0"/>
              </a:spcAft>
              <a:buClr>
                <a:schemeClr val="lt1"/>
              </a:buClr>
              <a:buSzPts val="3200"/>
              <a:buFont typeface="Montserrat Light"/>
              <a:buChar char="○"/>
              <a:defRPr sz="3200" b="0" i="0" u="none" strike="noStrike" cap="none">
                <a:solidFill>
                  <a:schemeClr val="lt1"/>
                </a:solidFill>
                <a:latin typeface="Montserrat Light"/>
                <a:ea typeface="Montserrat Light"/>
                <a:cs typeface="Montserrat Light"/>
                <a:sym typeface="Montserrat Light"/>
              </a:defRPr>
            </a:lvl8pPr>
            <a:lvl9pPr marL="4114800" marR="0" lvl="8" indent="-431800" algn="l" rtl="0">
              <a:lnSpc>
                <a:spcPct val="100000"/>
              </a:lnSpc>
              <a:spcBef>
                <a:spcPts val="600"/>
              </a:spcBef>
              <a:spcAft>
                <a:spcPts val="600"/>
              </a:spcAft>
              <a:buClr>
                <a:schemeClr val="lt1"/>
              </a:buClr>
              <a:buSzPts val="3200"/>
              <a:buFont typeface="Montserrat Light"/>
              <a:buChar char="■"/>
              <a:defRPr sz="3200" b="0" i="0" u="none" strike="noStrike" cap="none">
                <a:solidFill>
                  <a:schemeClr val="lt1"/>
                </a:solidFill>
                <a:latin typeface="Montserrat Light"/>
                <a:ea typeface="Montserrat Light"/>
                <a:cs typeface="Montserrat Light"/>
                <a:sym typeface="Montserrat Light"/>
              </a:defRPr>
            </a:lvl9pPr>
          </a:lstStyle>
          <a:p>
            <a:pPr marL="0" indent="0">
              <a:lnSpc>
                <a:spcPct val="114000"/>
              </a:lnSpc>
              <a:spcAft>
                <a:spcPts val="600"/>
              </a:spcAft>
              <a:buFont typeface="Montserrat Light"/>
              <a:buNone/>
            </a:pPr>
            <a:r>
              <a:rPr lang="en-US" sz="1400" dirty="0" err="1" smtClean="0">
                <a:latin typeface="UTM Avo" panose="02040603050506020204" pitchFamily="18" charset="0"/>
              </a:rPr>
              <a:t>Quản</a:t>
            </a:r>
            <a:r>
              <a:rPr lang="en-US" sz="1400" dirty="0" smtClean="0">
                <a:latin typeface="UTM Avo" panose="02040603050506020204" pitchFamily="18" charset="0"/>
              </a:rPr>
              <a:t> </a:t>
            </a:r>
            <a:r>
              <a:rPr lang="en-US" sz="1400" dirty="0" err="1" smtClean="0">
                <a:latin typeface="UTM Avo" panose="02040603050506020204" pitchFamily="18" charset="0"/>
              </a:rPr>
              <a:t>lý</a:t>
            </a:r>
            <a:r>
              <a:rPr lang="en-US" sz="1400" dirty="0" smtClean="0">
                <a:latin typeface="UTM Avo" panose="02040603050506020204" pitchFamily="18" charset="0"/>
              </a:rPr>
              <a:t> </a:t>
            </a:r>
            <a:r>
              <a:rPr lang="en-US" sz="1400" dirty="0" err="1" smtClean="0">
                <a:latin typeface="UTM Avo" panose="02040603050506020204" pitchFamily="18" charset="0"/>
              </a:rPr>
              <a:t>nhân</a:t>
            </a:r>
            <a:r>
              <a:rPr lang="en-US" sz="1400" dirty="0" smtClean="0">
                <a:latin typeface="UTM Avo" panose="02040603050506020204" pitchFamily="18" charset="0"/>
              </a:rPr>
              <a:t> </a:t>
            </a:r>
            <a:r>
              <a:rPr lang="en-US" sz="1400" dirty="0" err="1" smtClean="0">
                <a:latin typeface="UTM Avo" panose="02040603050506020204" pitchFamily="18" charset="0"/>
              </a:rPr>
              <a:t>sự</a:t>
            </a:r>
            <a:r>
              <a:rPr lang="en-US" sz="1400" dirty="0">
                <a:latin typeface="UTM Avo" panose="02040603050506020204" pitchFamily="18" charset="0"/>
              </a:rPr>
              <a:t> </a:t>
            </a:r>
            <a:r>
              <a:rPr lang="en-US" sz="1400" dirty="0" smtClean="0">
                <a:latin typeface="UTM Avo" panose="02040603050506020204" pitchFamily="18" charset="0"/>
              </a:rPr>
              <a:t>- </a:t>
            </a:r>
            <a:r>
              <a:rPr lang="en-US" sz="1400" dirty="0" err="1" smtClean="0">
                <a:latin typeface="UTM Avo" panose="02040603050506020204" pitchFamily="18" charset="0"/>
              </a:rPr>
              <a:t>Quản</a:t>
            </a:r>
            <a:r>
              <a:rPr lang="en-US" sz="1400" dirty="0" smtClean="0">
                <a:latin typeface="UTM Avo" panose="02040603050506020204" pitchFamily="18" charset="0"/>
              </a:rPr>
              <a:t> </a:t>
            </a:r>
            <a:r>
              <a:rPr lang="en-US" sz="1400" dirty="0" err="1" smtClean="0">
                <a:latin typeface="UTM Avo" panose="02040603050506020204" pitchFamily="18" charset="0"/>
              </a:rPr>
              <a:t>lý</a:t>
            </a:r>
            <a:r>
              <a:rPr lang="en-US" sz="1400" dirty="0" smtClean="0">
                <a:latin typeface="UTM Avo" panose="02040603050506020204" pitchFamily="18" charset="0"/>
              </a:rPr>
              <a:t> </a:t>
            </a:r>
            <a:r>
              <a:rPr lang="en-US" sz="1400" dirty="0" err="1" smtClean="0">
                <a:latin typeface="UTM Avo" panose="02040603050506020204" pitchFamily="18" charset="0"/>
              </a:rPr>
              <a:t>cơ</a:t>
            </a:r>
            <a:r>
              <a:rPr lang="en-US" sz="1400" dirty="0" smtClean="0">
                <a:latin typeface="UTM Avo" panose="02040603050506020204" pitchFamily="18" charset="0"/>
              </a:rPr>
              <a:t> </a:t>
            </a:r>
            <a:r>
              <a:rPr lang="en-US" sz="1400" dirty="0" err="1" smtClean="0">
                <a:latin typeface="UTM Avo" panose="02040603050506020204" pitchFamily="18" charset="0"/>
              </a:rPr>
              <a:t>sở</a:t>
            </a:r>
            <a:r>
              <a:rPr lang="en-US" sz="1400" dirty="0" smtClean="0">
                <a:latin typeface="UTM Avo" panose="02040603050506020204" pitchFamily="18" charset="0"/>
              </a:rPr>
              <a:t> </a:t>
            </a:r>
            <a:r>
              <a:rPr lang="en-US" sz="1400" dirty="0" err="1" smtClean="0">
                <a:latin typeface="UTM Avo" panose="02040603050506020204" pitchFamily="18" charset="0"/>
              </a:rPr>
              <a:t>vật</a:t>
            </a:r>
            <a:r>
              <a:rPr lang="en-US" sz="1400" dirty="0" smtClean="0">
                <a:latin typeface="UTM Avo" panose="02040603050506020204" pitchFamily="18" charset="0"/>
              </a:rPr>
              <a:t> </a:t>
            </a:r>
            <a:r>
              <a:rPr lang="en-US" sz="1400" dirty="0" err="1" smtClean="0">
                <a:latin typeface="UTM Avo" panose="02040603050506020204" pitchFamily="18" charset="0"/>
              </a:rPr>
              <a:t>chất</a:t>
            </a:r>
            <a:r>
              <a:rPr lang="en-US" sz="1400" dirty="0" smtClean="0">
                <a:latin typeface="UTM Avo" panose="02040603050506020204" pitchFamily="18" charset="0"/>
              </a:rPr>
              <a:t> – </a:t>
            </a:r>
            <a:r>
              <a:rPr lang="en-US" sz="1400" dirty="0" err="1" smtClean="0">
                <a:latin typeface="UTM Avo" panose="02040603050506020204" pitchFamily="18" charset="0"/>
              </a:rPr>
              <a:t>Quản</a:t>
            </a:r>
            <a:r>
              <a:rPr lang="en-US" sz="1400" dirty="0" smtClean="0">
                <a:latin typeface="UTM Avo" panose="02040603050506020204" pitchFamily="18" charset="0"/>
              </a:rPr>
              <a:t> </a:t>
            </a:r>
            <a:r>
              <a:rPr lang="en-US" sz="1400" dirty="0" err="1" smtClean="0">
                <a:latin typeface="UTM Avo" panose="02040603050506020204" pitchFamily="18" charset="0"/>
              </a:rPr>
              <a:t>lý</a:t>
            </a:r>
            <a:r>
              <a:rPr lang="en-US" sz="1400" dirty="0" smtClean="0">
                <a:latin typeface="UTM Avo" panose="02040603050506020204" pitchFamily="18" charset="0"/>
              </a:rPr>
              <a:t> </a:t>
            </a:r>
            <a:r>
              <a:rPr lang="en-US" sz="1400" dirty="0" err="1" smtClean="0">
                <a:latin typeface="UTM Avo" panose="02040603050506020204" pitchFamily="18" charset="0"/>
              </a:rPr>
              <a:t>tài</a:t>
            </a:r>
            <a:r>
              <a:rPr lang="en-US" sz="1400" dirty="0" smtClean="0">
                <a:latin typeface="UTM Avo" panose="02040603050506020204" pitchFamily="18" charset="0"/>
              </a:rPr>
              <a:t> </a:t>
            </a:r>
            <a:r>
              <a:rPr lang="en-US" sz="1400" dirty="0" err="1" smtClean="0">
                <a:latin typeface="UTM Avo" panose="02040603050506020204" pitchFamily="18" charset="0"/>
              </a:rPr>
              <a:t>chính</a:t>
            </a:r>
            <a:r>
              <a:rPr lang="en-US" sz="1400" dirty="0" smtClean="0">
                <a:latin typeface="UTM Avo" panose="02040603050506020204" pitchFamily="18" charset="0"/>
              </a:rPr>
              <a:t> – </a:t>
            </a:r>
            <a:r>
              <a:rPr lang="en-US" sz="1400" dirty="0" err="1" smtClean="0">
                <a:latin typeface="UTM Avo" panose="02040603050506020204" pitchFamily="18" charset="0"/>
              </a:rPr>
              <a:t>Quản</a:t>
            </a:r>
            <a:r>
              <a:rPr lang="en-US" sz="1400" dirty="0" smtClean="0">
                <a:latin typeface="UTM Avo" panose="02040603050506020204" pitchFamily="18" charset="0"/>
              </a:rPr>
              <a:t> </a:t>
            </a:r>
            <a:r>
              <a:rPr lang="en-US" sz="1400" dirty="0" err="1" smtClean="0">
                <a:latin typeface="UTM Avo" panose="02040603050506020204" pitchFamily="18" charset="0"/>
              </a:rPr>
              <a:t>lý</a:t>
            </a:r>
            <a:r>
              <a:rPr lang="en-US" sz="1400" dirty="0" smtClean="0">
                <a:latin typeface="UTM Avo" panose="02040603050506020204" pitchFamily="18" charset="0"/>
              </a:rPr>
              <a:t> </a:t>
            </a:r>
            <a:r>
              <a:rPr lang="en-US" sz="1400" dirty="0" err="1" smtClean="0">
                <a:latin typeface="UTM Avo" panose="02040603050506020204" pitchFamily="18" charset="0"/>
              </a:rPr>
              <a:t>hoạt</a:t>
            </a:r>
            <a:r>
              <a:rPr lang="en-US" sz="1400" dirty="0" smtClean="0">
                <a:latin typeface="UTM Avo" panose="02040603050506020204" pitchFamily="18" charset="0"/>
              </a:rPr>
              <a:t> </a:t>
            </a:r>
            <a:r>
              <a:rPr lang="en-US" sz="1400" dirty="0" err="1" smtClean="0">
                <a:latin typeface="UTM Avo" panose="02040603050506020204" pitchFamily="18" charset="0"/>
              </a:rPr>
              <a:t>động</a:t>
            </a:r>
            <a:r>
              <a:rPr lang="en-US" sz="1400" dirty="0" smtClean="0">
                <a:latin typeface="UTM Avo" panose="02040603050506020204" pitchFamily="18" charset="0"/>
              </a:rPr>
              <a:t> NDCSGD </a:t>
            </a:r>
            <a:r>
              <a:rPr lang="en-US" sz="1400" dirty="0" err="1" smtClean="0">
                <a:latin typeface="UTM Avo" panose="02040603050506020204" pitchFamily="18" charset="0"/>
              </a:rPr>
              <a:t>trẻ</a:t>
            </a:r>
            <a:r>
              <a:rPr lang="en-US" sz="1400" dirty="0" smtClean="0">
                <a:latin typeface="UTM Avo" panose="02040603050506020204" pitchFamily="18" charset="0"/>
              </a:rPr>
              <a:t> - </a:t>
            </a:r>
            <a:r>
              <a:rPr lang="en-US" sz="1400" dirty="0" err="1" smtClean="0">
                <a:latin typeface="UTM Avo" panose="02040603050506020204" pitchFamily="18" charset="0"/>
              </a:rPr>
              <a:t>Quản</a:t>
            </a:r>
            <a:r>
              <a:rPr lang="en-US" sz="1400" dirty="0" smtClean="0">
                <a:latin typeface="UTM Avo" panose="02040603050506020204" pitchFamily="18" charset="0"/>
              </a:rPr>
              <a:t> </a:t>
            </a:r>
            <a:r>
              <a:rPr lang="en-US" sz="1400" dirty="0" err="1" smtClean="0">
                <a:latin typeface="UTM Avo" panose="02040603050506020204" pitchFamily="18" charset="0"/>
              </a:rPr>
              <a:t>lý</a:t>
            </a:r>
            <a:r>
              <a:rPr lang="en-US" sz="1400" dirty="0" smtClean="0">
                <a:latin typeface="UTM Avo" panose="02040603050506020204" pitchFamily="18" charset="0"/>
              </a:rPr>
              <a:t> </a:t>
            </a:r>
            <a:r>
              <a:rPr lang="en-US" sz="1400" dirty="0" err="1" smtClean="0">
                <a:latin typeface="UTM Avo" panose="02040603050506020204" pitchFamily="18" charset="0"/>
              </a:rPr>
              <a:t>hồ</a:t>
            </a:r>
            <a:r>
              <a:rPr lang="en-US" sz="1400" dirty="0" smtClean="0">
                <a:latin typeface="UTM Avo" panose="02040603050506020204" pitchFamily="18" charset="0"/>
              </a:rPr>
              <a:t> </a:t>
            </a:r>
            <a:r>
              <a:rPr lang="en-US" sz="1400" dirty="0" err="1" smtClean="0">
                <a:latin typeface="UTM Avo" panose="02040603050506020204" pitchFamily="18" charset="0"/>
              </a:rPr>
              <a:t>sơ</a:t>
            </a:r>
            <a:r>
              <a:rPr lang="en-US" sz="1400" dirty="0" smtClean="0">
                <a:latin typeface="UTM Avo" panose="02040603050506020204" pitchFamily="18" charset="0"/>
              </a:rPr>
              <a:t> </a:t>
            </a:r>
            <a:r>
              <a:rPr lang="en-US" sz="1400" dirty="0" err="1" smtClean="0">
                <a:latin typeface="UTM Avo" panose="02040603050506020204" pitchFamily="18" charset="0"/>
              </a:rPr>
              <a:t>sổ</a:t>
            </a:r>
            <a:r>
              <a:rPr lang="en-US" sz="1400" dirty="0" smtClean="0">
                <a:latin typeface="UTM Avo" panose="02040603050506020204" pitchFamily="18" charset="0"/>
              </a:rPr>
              <a:t> </a:t>
            </a:r>
            <a:r>
              <a:rPr lang="en-US" sz="1400" dirty="0" err="1" smtClean="0">
                <a:latin typeface="UTM Avo" panose="02040603050506020204" pitchFamily="18" charset="0"/>
              </a:rPr>
              <a:t>sách</a:t>
            </a:r>
            <a:r>
              <a:rPr lang="en-US" sz="1400" dirty="0" smtClean="0">
                <a:latin typeface="UTM Avo" panose="02040603050506020204" pitchFamily="18" charset="0"/>
              </a:rPr>
              <a:t> – </a:t>
            </a:r>
            <a:r>
              <a:rPr lang="en-US" sz="1400" dirty="0" err="1" smtClean="0">
                <a:latin typeface="UTM Avo" panose="02040603050506020204" pitchFamily="18" charset="0"/>
              </a:rPr>
              <a:t>Quản</a:t>
            </a:r>
            <a:r>
              <a:rPr lang="en-US" sz="1400" dirty="0" smtClean="0">
                <a:latin typeface="UTM Avo" panose="02040603050506020204" pitchFamily="18" charset="0"/>
              </a:rPr>
              <a:t> </a:t>
            </a:r>
            <a:r>
              <a:rPr lang="en-US" sz="1400" dirty="0" err="1" smtClean="0">
                <a:latin typeface="UTM Avo" panose="02040603050506020204" pitchFamily="18" charset="0"/>
              </a:rPr>
              <a:t>lý</a:t>
            </a:r>
            <a:r>
              <a:rPr lang="en-US" sz="1400" dirty="0" smtClean="0">
                <a:latin typeface="UTM Avo" panose="02040603050506020204" pitchFamily="18" charset="0"/>
              </a:rPr>
              <a:t> </a:t>
            </a:r>
            <a:r>
              <a:rPr lang="en-US" sz="1400" dirty="0" err="1" smtClean="0">
                <a:latin typeface="UTM Avo" panose="02040603050506020204" pitchFamily="18" charset="0"/>
              </a:rPr>
              <a:t>công</a:t>
            </a:r>
            <a:r>
              <a:rPr lang="en-US" sz="1400" dirty="0" smtClean="0">
                <a:latin typeface="UTM Avo" panose="02040603050506020204" pitchFamily="18" charset="0"/>
              </a:rPr>
              <a:t> </a:t>
            </a:r>
            <a:r>
              <a:rPr lang="en-US" sz="1400" dirty="0" err="1" smtClean="0">
                <a:latin typeface="UTM Avo" panose="02040603050506020204" pitchFamily="18" charset="0"/>
              </a:rPr>
              <a:t>tác</a:t>
            </a:r>
            <a:r>
              <a:rPr lang="en-US" sz="1400" dirty="0" smtClean="0">
                <a:latin typeface="UTM Avo" panose="02040603050506020204" pitchFamily="18" charset="0"/>
              </a:rPr>
              <a:t> </a:t>
            </a:r>
            <a:r>
              <a:rPr lang="en-US" sz="1400" dirty="0" err="1" smtClean="0">
                <a:latin typeface="UTM Avo" panose="02040603050506020204" pitchFamily="18" charset="0"/>
              </a:rPr>
              <a:t>phối</a:t>
            </a:r>
            <a:r>
              <a:rPr lang="en-US" sz="1400" dirty="0" smtClean="0">
                <a:latin typeface="UTM Avo" panose="02040603050506020204" pitchFamily="18" charset="0"/>
              </a:rPr>
              <a:t> </a:t>
            </a:r>
            <a:r>
              <a:rPr lang="en-US" sz="1400" dirty="0" err="1" smtClean="0">
                <a:latin typeface="UTM Avo" panose="02040603050506020204" pitchFamily="18" charset="0"/>
              </a:rPr>
              <a:t>hợp</a:t>
            </a:r>
            <a:r>
              <a:rPr lang="en-US" sz="1400" dirty="0" smtClean="0">
                <a:latin typeface="UTM Avo" panose="02040603050506020204" pitchFamily="18" charset="0"/>
              </a:rPr>
              <a:t> </a:t>
            </a:r>
            <a:r>
              <a:rPr lang="en-US" sz="1400" dirty="0" err="1" smtClean="0">
                <a:latin typeface="UTM Avo" panose="02040603050506020204" pitchFamily="18" charset="0"/>
              </a:rPr>
              <a:t>giữa</a:t>
            </a:r>
            <a:r>
              <a:rPr lang="en-US" sz="1400" dirty="0" smtClean="0">
                <a:latin typeface="UTM Avo" panose="02040603050506020204" pitchFamily="18" charset="0"/>
              </a:rPr>
              <a:t> </a:t>
            </a:r>
            <a:r>
              <a:rPr lang="en-US" sz="1400" dirty="0" err="1" smtClean="0">
                <a:latin typeface="UTM Avo" panose="02040603050506020204" pitchFamily="18" charset="0"/>
              </a:rPr>
              <a:t>cơ</a:t>
            </a:r>
            <a:r>
              <a:rPr lang="en-US" sz="1400" dirty="0" smtClean="0">
                <a:latin typeface="UTM Avo" panose="02040603050506020204" pitchFamily="18" charset="0"/>
              </a:rPr>
              <a:t> </a:t>
            </a:r>
            <a:r>
              <a:rPr lang="en-US" sz="1400" dirty="0" err="1" smtClean="0">
                <a:latin typeface="UTM Avo" panose="02040603050506020204" pitchFamily="18" charset="0"/>
              </a:rPr>
              <a:t>sở</a:t>
            </a:r>
            <a:r>
              <a:rPr lang="en-US" sz="1400" dirty="0" smtClean="0">
                <a:latin typeface="UTM Avo" panose="02040603050506020204" pitchFamily="18" charset="0"/>
              </a:rPr>
              <a:t> GDMN </a:t>
            </a:r>
            <a:r>
              <a:rPr lang="en-US" sz="1400" dirty="0" err="1" smtClean="0">
                <a:latin typeface="UTM Avo" panose="02040603050506020204" pitchFamily="18" charset="0"/>
              </a:rPr>
              <a:t>với</a:t>
            </a:r>
            <a:r>
              <a:rPr lang="en-US" sz="1400" dirty="0" smtClean="0">
                <a:latin typeface="UTM Avo" panose="02040603050506020204" pitchFamily="18" charset="0"/>
              </a:rPr>
              <a:t> </a:t>
            </a:r>
            <a:r>
              <a:rPr lang="en-US" sz="1400" dirty="0" err="1" smtClean="0">
                <a:latin typeface="UTM Avo" panose="02040603050506020204" pitchFamily="18" charset="0"/>
              </a:rPr>
              <a:t>gia</a:t>
            </a:r>
            <a:r>
              <a:rPr lang="en-US" sz="1400" dirty="0" smtClean="0">
                <a:latin typeface="UTM Avo" panose="02040603050506020204" pitchFamily="18" charset="0"/>
              </a:rPr>
              <a:t> </a:t>
            </a:r>
            <a:r>
              <a:rPr lang="en-US" sz="1400" dirty="0" err="1" smtClean="0">
                <a:latin typeface="UTM Avo" panose="02040603050506020204" pitchFamily="18" charset="0"/>
              </a:rPr>
              <a:t>đình</a:t>
            </a:r>
            <a:r>
              <a:rPr lang="en-US" sz="1400" dirty="0" smtClean="0">
                <a:latin typeface="UTM Avo" panose="02040603050506020204" pitchFamily="18" charset="0"/>
              </a:rPr>
              <a:t> </a:t>
            </a:r>
            <a:r>
              <a:rPr lang="en-US" sz="1400" dirty="0" err="1" smtClean="0">
                <a:latin typeface="UTM Avo" panose="02040603050506020204" pitchFamily="18" charset="0"/>
              </a:rPr>
              <a:t>và</a:t>
            </a:r>
            <a:r>
              <a:rPr lang="en-US" sz="1400" dirty="0" smtClean="0">
                <a:latin typeface="UTM Avo" panose="02040603050506020204" pitchFamily="18" charset="0"/>
              </a:rPr>
              <a:t> </a:t>
            </a:r>
            <a:r>
              <a:rPr lang="en-US" sz="1400" dirty="0" err="1" smtClean="0">
                <a:latin typeface="UTM Avo" panose="02040603050506020204" pitchFamily="18" charset="0"/>
              </a:rPr>
              <a:t>xã</a:t>
            </a:r>
            <a:r>
              <a:rPr lang="en-US" sz="1400" dirty="0" smtClean="0">
                <a:latin typeface="UTM Avo" panose="02040603050506020204" pitchFamily="18" charset="0"/>
              </a:rPr>
              <a:t> </a:t>
            </a:r>
            <a:r>
              <a:rPr lang="en-US" sz="1400" dirty="0" err="1" smtClean="0">
                <a:latin typeface="UTM Avo" panose="02040603050506020204" pitchFamily="18" charset="0"/>
              </a:rPr>
              <a:t>hội</a:t>
            </a:r>
            <a:r>
              <a:rPr lang="en-US" sz="1400" dirty="0" smtClean="0">
                <a:latin typeface="UTM Avo" panose="02040603050506020204" pitchFamily="18" charset="0"/>
              </a:rPr>
              <a:t>…</a:t>
            </a:r>
            <a:endParaRPr lang="vi-VN" sz="1400" dirty="0"/>
          </a:p>
        </p:txBody>
      </p:sp>
    </p:spTree>
    <p:extLst>
      <p:ext uri="{BB962C8B-B14F-4D97-AF65-F5344CB8AC3E}">
        <p14:creationId xmlns:p14="http://schemas.microsoft.com/office/powerpoint/2010/main" val="522104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title"/>
          </p:nvPr>
        </p:nvSpPr>
        <p:spPr>
          <a:xfrm>
            <a:off x="1143000" y="431262"/>
            <a:ext cx="32595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latin typeface="UTM Avo" panose="02040603050506020204" pitchFamily="18" charset="0"/>
              </a:rPr>
              <a:t>Người đứng đầu</a:t>
            </a:r>
            <a:endParaRPr dirty="0">
              <a:latin typeface="UTM Avo" panose="02040603050506020204" pitchFamily="18" charset="0"/>
            </a:endParaRPr>
          </a:p>
        </p:txBody>
      </p:sp>
      <p:sp>
        <p:nvSpPr>
          <p:cNvPr id="180" name="Google Shape;180;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181" name="Google Shape;181;p23"/>
          <p:cNvGrpSpPr/>
          <p:nvPr/>
        </p:nvGrpSpPr>
        <p:grpSpPr>
          <a:xfrm>
            <a:off x="990600" y="1352550"/>
            <a:ext cx="5712079" cy="3295355"/>
            <a:chOff x="2361171" y="1240975"/>
            <a:chExt cx="5712079" cy="3295355"/>
          </a:xfrm>
        </p:grpSpPr>
        <p:sp>
          <p:nvSpPr>
            <p:cNvPr id="186" name="Google Shape;186;p23"/>
            <p:cNvSpPr/>
            <p:nvPr/>
          </p:nvSpPr>
          <p:spPr>
            <a:xfrm rot="15002134">
              <a:off x="2387637" y="2068576"/>
              <a:ext cx="629106" cy="629106"/>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3"/>
            <p:cNvSpPr/>
            <p:nvPr/>
          </p:nvSpPr>
          <p:spPr>
            <a:xfrm rot="-6597333">
              <a:off x="4296826" y="3950027"/>
              <a:ext cx="586303" cy="586303"/>
            </a:xfrm>
            <a:prstGeom prst="ellipse">
              <a:avLst/>
            </a:prstGeom>
            <a:gradFill>
              <a:gsLst>
                <a:gs pos="0">
                  <a:schemeClr val="accent1"/>
                </a:gs>
                <a:gs pos="100000">
                  <a:srgbClr val="00D0FF">
                    <a:alpha val="11764"/>
                  </a:srgbClr>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p:nvPr/>
          </p:nvSpPr>
          <p:spPr>
            <a:xfrm rot="-6599386">
              <a:off x="2361171" y="3604583"/>
              <a:ext cx="440541" cy="440541"/>
            </a:xfrm>
            <a:prstGeom prst="ellipse">
              <a:avLst/>
            </a:prstGeom>
            <a:gradFill>
              <a:gsLst>
                <a:gs pos="0">
                  <a:schemeClr val="accent1"/>
                </a:gs>
                <a:gs pos="100000">
                  <a:srgbClr val="00D0FF">
                    <a:alpha val="11764"/>
                  </a:srgbClr>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p:cNvSpPr/>
            <p:nvPr/>
          </p:nvSpPr>
          <p:spPr>
            <a:xfrm>
              <a:off x="2762084" y="2231575"/>
              <a:ext cx="1199287" cy="1199287"/>
            </a:xfrm>
            <a:prstGeom prst="ellipse">
              <a:avLst/>
            </a:prstGeom>
            <a:gradFill>
              <a:gsLst>
                <a:gs pos="0">
                  <a:schemeClr val="accent1"/>
                </a:gs>
                <a:gs pos="100000">
                  <a:srgbClr val="00D0FF">
                    <a:alpha val="11764"/>
                  </a:srgbClr>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b="1" dirty="0" err="1" smtClean="0">
                  <a:solidFill>
                    <a:schemeClr val="accent2">
                      <a:lumMod val="75000"/>
                    </a:schemeClr>
                  </a:solidFill>
                  <a:latin typeface="UTM Avo" panose="02040603050506020204" pitchFamily="18" charset="0"/>
                </a:rPr>
                <a:t>Hội</a:t>
              </a:r>
              <a:r>
                <a:rPr lang="en-US" sz="1000" b="1" dirty="0" smtClean="0">
                  <a:solidFill>
                    <a:schemeClr val="accent2">
                      <a:lumMod val="75000"/>
                    </a:schemeClr>
                  </a:solidFill>
                  <a:latin typeface="UTM Avo" panose="02040603050506020204" pitchFamily="18" charset="0"/>
                </a:rPr>
                <a:t> </a:t>
              </a:r>
              <a:r>
                <a:rPr lang="en-US" sz="1000" b="1" dirty="0" err="1" smtClean="0">
                  <a:solidFill>
                    <a:schemeClr val="accent2">
                      <a:lumMod val="75000"/>
                    </a:schemeClr>
                  </a:solidFill>
                  <a:latin typeface="UTM Avo" panose="02040603050506020204" pitchFamily="18" charset="0"/>
                </a:rPr>
                <a:t>nhập</a:t>
              </a:r>
              <a:r>
                <a:rPr lang="en-US" sz="1000" b="1" dirty="0" smtClean="0">
                  <a:solidFill>
                    <a:schemeClr val="accent2">
                      <a:lumMod val="75000"/>
                    </a:schemeClr>
                  </a:solidFill>
                  <a:latin typeface="UTM Avo" panose="02040603050506020204" pitchFamily="18" charset="0"/>
                </a:rPr>
                <a:t> </a:t>
              </a:r>
            </a:p>
            <a:p>
              <a:pPr marL="0" lvl="0" indent="0" algn="l" rtl="0">
                <a:spcBef>
                  <a:spcPts val="0"/>
                </a:spcBef>
                <a:spcAft>
                  <a:spcPts val="0"/>
                </a:spcAft>
                <a:buNone/>
              </a:pPr>
              <a:r>
                <a:rPr lang="en-US" sz="1000" b="1" dirty="0" err="1" smtClean="0">
                  <a:solidFill>
                    <a:schemeClr val="accent2">
                      <a:lumMod val="75000"/>
                    </a:schemeClr>
                  </a:solidFill>
                  <a:latin typeface="UTM Avo" panose="02040603050506020204" pitchFamily="18" charset="0"/>
                </a:rPr>
                <a:t>Hợp</a:t>
              </a:r>
              <a:r>
                <a:rPr lang="en-US" sz="1000" b="1" dirty="0" smtClean="0">
                  <a:solidFill>
                    <a:schemeClr val="accent2">
                      <a:lumMod val="75000"/>
                    </a:schemeClr>
                  </a:solidFill>
                  <a:latin typeface="UTM Avo" panose="02040603050506020204" pitchFamily="18" charset="0"/>
                </a:rPr>
                <a:t> </a:t>
              </a:r>
              <a:r>
                <a:rPr lang="en-US" sz="1000" b="1" dirty="0" err="1" smtClean="0">
                  <a:solidFill>
                    <a:schemeClr val="accent2">
                      <a:lumMod val="75000"/>
                    </a:schemeClr>
                  </a:solidFill>
                  <a:latin typeface="UTM Avo" panose="02040603050506020204" pitchFamily="18" charset="0"/>
                </a:rPr>
                <a:t>tác</a:t>
              </a:r>
              <a:r>
                <a:rPr lang="en-US" sz="1000" b="1" dirty="0" smtClean="0">
                  <a:solidFill>
                    <a:schemeClr val="accent2">
                      <a:lumMod val="75000"/>
                    </a:schemeClr>
                  </a:solidFill>
                  <a:latin typeface="UTM Avo" panose="02040603050506020204" pitchFamily="18" charset="0"/>
                </a:rPr>
                <a:t> </a:t>
              </a:r>
              <a:r>
                <a:rPr lang="en-US" sz="1000" b="1" dirty="0" err="1" smtClean="0">
                  <a:solidFill>
                    <a:schemeClr val="accent2">
                      <a:lumMod val="75000"/>
                    </a:schemeClr>
                  </a:solidFill>
                  <a:latin typeface="UTM Avo" panose="02040603050506020204" pitchFamily="18" charset="0"/>
                </a:rPr>
                <a:t>quốc</a:t>
              </a:r>
              <a:r>
                <a:rPr lang="en-US" sz="1000" b="1" dirty="0" smtClean="0">
                  <a:solidFill>
                    <a:schemeClr val="accent2">
                      <a:lumMod val="75000"/>
                    </a:schemeClr>
                  </a:solidFill>
                  <a:latin typeface="UTM Avo" panose="02040603050506020204" pitchFamily="18" charset="0"/>
                </a:rPr>
                <a:t> </a:t>
              </a:r>
              <a:r>
                <a:rPr lang="en-US" sz="1000" b="1" dirty="0" err="1" smtClean="0">
                  <a:solidFill>
                    <a:schemeClr val="accent2">
                      <a:lumMod val="75000"/>
                    </a:schemeClr>
                  </a:solidFill>
                  <a:latin typeface="UTM Avo" panose="02040603050506020204" pitchFamily="18" charset="0"/>
                </a:rPr>
                <a:t>tế</a:t>
              </a:r>
              <a:endParaRPr sz="1000" b="1" dirty="0">
                <a:solidFill>
                  <a:schemeClr val="accent2">
                    <a:lumMod val="75000"/>
                  </a:schemeClr>
                </a:solidFill>
                <a:latin typeface="UTM Avo" panose="02040603050506020204" pitchFamily="18" charset="0"/>
              </a:endParaRPr>
            </a:p>
          </p:txBody>
        </p:sp>
        <p:sp>
          <p:nvSpPr>
            <p:cNvPr id="185" name="Google Shape;185;p23"/>
            <p:cNvSpPr/>
            <p:nvPr/>
          </p:nvSpPr>
          <p:spPr>
            <a:xfrm>
              <a:off x="6247916" y="1240975"/>
              <a:ext cx="1825334" cy="1681581"/>
            </a:xfrm>
            <a:prstGeom prst="ellipse">
              <a:avLst/>
            </a:prstGeom>
            <a:gradFill>
              <a:gsLst>
                <a:gs pos="0">
                  <a:schemeClr val="accent1"/>
                </a:gs>
                <a:gs pos="100000">
                  <a:srgbClr val="00D0FF">
                    <a:alpha val="11764"/>
                  </a:srgbClr>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b="1" dirty="0" err="1" smtClean="0">
                  <a:solidFill>
                    <a:schemeClr val="accent2">
                      <a:lumMod val="75000"/>
                    </a:schemeClr>
                  </a:solidFill>
                  <a:latin typeface="UTM Avo" panose="02040603050506020204" pitchFamily="18" charset="0"/>
                </a:rPr>
                <a:t>Sáng</a:t>
              </a:r>
              <a:r>
                <a:rPr lang="en-US" sz="1100" b="1" dirty="0" smtClean="0">
                  <a:solidFill>
                    <a:schemeClr val="accent2">
                      <a:lumMod val="75000"/>
                    </a:schemeClr>
                  </a:solidFill>
                  <a:latin typeface="UTM Avo" panose="02040603050506020204" pitchFamily="18" charset="0"/>
                </a:rPr>
                <a:t> </a:t>
              </a:r>
              <a:r>
                <a:rPr lang="en-US" sz="1100" b="1" dirty="0" err="1" smtClean="0">
                  <a:solidFill>
                    <a:schemeClr val="accent2">
                      <a:lumMod val="75000"/>
                    </a:schemeClr>
                  </a:solidFill>
                  <a:latin typeface="UTM Avo" panose="02040603050506020204" pitchFamily="18" charset="0"/>
                </a:rPr>
                <a:t>tạo</a:t>
              </a:r>
              <a:endParaRPr lang="en-US" sz="1100" b="1" dirty="0" smtClean="0">
                <a:solidFill>
                  <a:schemeClr val="accent2">
                    <a:lumMod val="75000"/>
                  </a:schemeClr>
                </a:solidFill>
                <a:latin typeface="UTM Avo" panose="02040603050506020204" pitchFamily="18" charset="0"/>
              </a:endParaRPr>
            </a:p>
            <a:p>
              <a:pPr marL="0" lvl="0" indent="0" algn="ctr" rtl="0">
                <a:spcBef>
                  <a:spcPts val="0"/>
                </a:spcBef>
                <a:spcAft>
                  <a:spcPts val="0"/>
                </a:spcAft>
                <a:buNone/>
              </a:pPr>
              <a:r>
                <a:rPr lang="en-US" sz="1100" b="1" dirty="0" err="1" smtClean="0">
                  <a:solidFill>
                    <a:schemeClr val="accent2">
                      <a:lumMod val="75000"/>
                    </a:schemeClr>
                  </a:solidFill>
                  <a:latin typeface="UTM Avo" panose="02040603050506020204" pitchFamily="18" charset="0"/>
                </a:rPr>
                <a:t>Chuyển</a:t>
              </a:r>
              <a:r>
                <a:rPr lang="en-US" sz="1100" b="1" dirty="0" smtClean="0">
                  <a:solidFill>
                    <a:schemeClr val="accent2">
                      <a:lumMod val="75000"/>
                    </a:schemeClr>
                  </a:solidFill>
                  <a:latin typeface="UTM Avo" panose="02040603050506020204" pitchFamily="18" charset="0"/>
                </a:rPr>
                <a:t> </a:t>
              </a:r>
              <a:r>
                <a:rPr lang="en-US" sz="1100" b="1" dirty="0" err="1" smtClean="0">
                  <a:solidFill>
                    <a:schemeClr val="accent2">
                      <a:lumMod val="75000"/>
                    </a:schemeClr>
                  </a:solidFill>
                  <a:latin typeface="UTM Avo" panose="02040603050506020204" pitchFamily="18" charset="0"/>
                </a:rPr>
                <a:t>đổi</a:t>
              </a:r>
              <a:r>
                <a:rPr lang="en-US" sz="1100" b="1" dirty="0" smtClean="0">
                  <a:solidFill>
                    <a:schemeClr val="accent2">
                      <a:lumMod val="75000"/>
                    </a:schemeClr>
                  </a:solidFill>
                  <a:latin typeface="UTM Avo" panose="02040603050506020204" pitchFamily="18" charset="0"/>
                </a:rPr>
                <a:t> </a:t>
              </a:r>
              <a:r>
                <a:rPr lang="en-US" sz="1100" b="1" dirty="0" err="1" smtClean="0">
                  <a:solidFill>
                    <a:schemeClr val="accent2">
                      <a:lumMod val="75000"/>
                    </a:schemeClr>
                  </a:solidFill>
                  <a:latin typeface="UTM Avo" panose="02040603050506020204" pitchFamily="18" charset="0"/>
                </a:rPr>
                <a:t>số</a:t>
              </a:r>
              <a:endParaRPr sz="1100" b="1" dirty="0">
                <a:solidFill>
                  <a:schemeClr val="accent2">
                    <a:lumMod val="75000"/>
                  </a:schemeClr>
                </a:solidFill>
                <a:latin typeface="UTM Avo" panose="02040603050506020204" pitchFamily="18" charset="0"/>
              </a:endParaRPr>
            </a:p>
          </p:txBody>
        </p:sp>
        <p:sp>
          <p:nvSpPr>
            <p:cNvPr id="187" name="Google Shape;187;p23"/>
            <p:cNvSpPr/>
            <p:nvPr/>
          </p:nvSpPr>
          <p:spPr>
            <a:xfrm rot="-6597701">
              <a:off x="3156925" y="1667343"/>
              <a:ext cx="274172" cy="274172"/>
            </a:xfrm>
            <a:prstGeom prst="ellipse">
              <a:avLst/>
            </a:prstGeom>
            <a:gradFill>
              <a:gsLst>
                <a:gs pos="0">
                  <a:schemeClr val="accent1"/>
                </a:gs>
                <a:gs pos="100000">
                  <a:srgbClr val="00D0FF">
                    <a:alpha val="11764"/>
                  </a:srgbClr>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3"/>
          <p:cNvGrpSpPr/>
          <p:nvPr/>
        </p:nvGrpSpPr>
        <p:grpSpPr>
          <a:xfrm>
            <a:off x="3003344" y="1927341"/>
            <a:ext cx="2440200" cy="2440200"/>
            <a:chOff x="4447194" y="1815766"/>
            <a:chExt cx="2440200" cy="2440200"/>
          </a:xfrm>
        </p:grpSpPr>
        <p:sp>
          <p:nvSpPr>
            <p:cNvPr id="189" name="Google Shape;189;p23"/>
            <p:cNvSpPr/>
            <p:nvPr/>
          </p:nvSpPr>
          <p:spPr>
            <a:xfrm>
              <a:off x="4447194" y="1815766"/>
              <a:ext cx="2440200" cy="2440200"/>
            </a:xfrm>
            <a:prstGeom prst="ellipse">
              <a:avLst/>
            </a:prstGeom>
            <a:solidFill>
              <a:schemeClr val="accent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Light"/>
                <a:ea typeface="Montserrat Light"/>
                <a:cs typeface="Montserrat Light"/>
                <a:sym typeface="Montserrat Light"/>
              </a:endParaRPr>
            </a:p>
          </p:txBody>
        </p:sp>
        <p:sp>
          <p:nvSpPr>
            <p:cNvPr id="190" name="Google Shape;190;p23"/>
            <p:cNvSpPr txBox="1"/>
            <p:nvPr/>
          </p:nvSpPr>
          <p:spPr>
            <a:xfrm>
              <a:off x="4735950" y="2504275"/>
              <a:ext cx="1862700" cy="116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smtClean="0">
                  <a:solidFill>
                    <a:srgbClr val="FFFFFF"/>
                  </a:solidFill>
                  <a:latin typeface="UTM Avo" panose="02040603050506020204" pitchFamily="18" charset="0"/>
                  <a:ea typeface="Montserrat Light"/>
                  <a:cs typeface="Montserrat Light"/>
                  <a:sym typeface="Montserrat Light"/>
                </a:rPr>
                <a:t>Quản lý nhân sự</a:t>
              </a:r>
              <a:endParaRPr sz="2800" b="1" dirty="0">
                <a:solidFill>
                  <a:srgbClr val="FFFFFF"/>
                </a:solidFill>
                <a:latin typeface="UTM Avo" panose="02040603050506020204" pitchFamily="18" charset="0"/>
                <a:ea typeface="Montserrat Light"/>
                <a:cs typeface="Montserrat Light"/>
                <a:sym typeface="Montserrat Light"/>
              </a:endParaRPr>
            </a:p>
          </p:txBody>
        </p:sp>
      </p:grpSp>
      <p:grpSp>
        <p:nvGrpSpPr>
          <p:cNvPr id="191" name="Google Shape;191;p23"/>
          <p:cNvGrpSpPr/>
          <p:nvPr/>
        </p:nvGrpSpPr>
        <p:grpSpPr>
          <a:xfrm>
            <a:off x="2123087" y="1485628"/>
            <a:ext cx="1423800" cy="1423800"/>
            <a:chOff x="3490737" y="1374053"/>
            <a:chExt cx="1423800" cy="1423800"/>
          </a:xfrm>
        </p:grpSpPr>
        <p:sp>
          <p:nvSpPr>
            <p:cNvPr id="192" name="Google Shape;192;p23"/>
            <p:cNvSpPr/>
            <p:nvPr/>
          </p:nvSpPr>
          <p:spPr>
            <a:xfrm>
              <a:off x="3490737" y="1374053"/>
              <a:ext cx="1423800" cy="1423800"/>
            </a:xfrm>
            <a:prstGeom prst="ellipse">
              <a:avLst/>
            </a:prstGeom>
            <a:solidFill>
              <a:schemeClr val="accent1"/>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accent2"/>
                </a:solidFill>
                <a:latin typeface="Montserrat Light"/>
                <a:ea typeface="Montserrat Light"/>
                <a:cs typeface="Montserrat Light"/>
                <a:sym typeface="Montserrat Light"/>
              </a:endParaRPr>
            </a:p>
          </p:txBody>
        </p:sp>
        <p:sp>
          <p:nvSpPr>
            <p:cNvPr id="193" name="Google Shape;193;p23"/>
            <p:cNvSpPr txBox="1"/>
            <p:nvPr/>
          </p:nvSpPr>
          <p:spPr>
            <a:xfrm>
              <a:off x="3653650" y="1613603"/>
              <a:ext cx="1143000" cy="94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dirty="0" smtClean="0">
                  <a:solidFill>
                    <a:schemeClr val="accent2">
                      <a:lumMod val="75000"/>
                    </a:schemeClr>
                  </a:solidFill>
                  <a:latin typeface="UTM Avo" panose="02040603050506020204" pitchFamily="18" charset="0"/>
                  <a:ea typeface="Montserrat Light"/>
                  <a:cs typeface="Montserrat Light"/>
                  <a:sym typeface="Montserrat Light"/>
                </a:rPr>
                <a:t>Dân chủ</a:t>
              </a:r>
            </a:p>
            <a:p>
              <a:pPr marL="0" lvl="0" indent="0" algn="ctr" rtl="0">
                <a:spcBef>
                  <a:spcPts val="0"/>
                </a:spcBef>
                <a:spcAft>
                  <a:spcPts val="0"/>
                </a:spcAft>
                <a:buNone/>
              </a:pPr>
              <a:r>
                <a:rPr lang="en" sz="1100" b="1" dirty="0" smtClean="0">
                  <a:solidFill>
                    <a:schemeClr val="accent2">
                      <a:lumMod val="75000"/>
                    </a:schemeClr>
                  </a:solidFill>
                  <a:latin typeface="UTM Avo" panose="02040603050506020204" pitchFamily="18" charset="0"/>
                  <a:ea typeface="Montserrat Light"/>
                  <a:cs typeface="Montserrat Light"/>
                  <a:sym typeface="Montserrat Light"/>
                </a:rPr>
                <a:t>Công khai</a:t>
              </a:r>
            </a:p>
            <a:p>
              <a:pPr marL="0" lvl="0" indent="0" algn="ctr" rtl="0">
                <a:spcBef>
                  <a:spcPts val="0"/>
                </a:spcBef>
                <a:spcAft>
                  <a:spcPts val="0"/>
                </a:spcAft>
                <a:buNone/>
              </a:pPr>
              <a:r>
                <a:rPr lang="en" sz="1100" b="1" dirty="0" smtClean="0">
                  <a:solidFill>
                    <a:schemeClr val="accent2">
                      <a:lumMod val="75000"/>
                    </a:schemeClr>
                  </a:solidFill>
                  <a:latin typeface="UTM Avo" panose="02040603050506020204" pitchFamily="18" charset="0"/>
                  <a:ea typeface="Montserrat Light"/>
                  <a:cs typeface="Montserrat Light"/>
                  <a:sym typeface="Montserrat Light"/>
                </a:rPr>
                <a:t>Trách nhiệm giải trình</a:t>
              </a:r>
              <a:endParaRPr sz="1100" b="1" dirty="0">
                <a:solidFill>
                  <a:schemeClr val="accent2">
                    <a:lumMod val="75000"/>
                  </a:schemeClr>
                </a:solidFill>
                <a:latin typeface="UTM Avo" panose="02040603050506020204" pitchFamily="18" charset="0"/>
                <a:ea typeface="Montserrat Light"/>
                <a:cs typeface="Montserrat Light"/>
                <a:sym typeface="Montserrat Light"/>
              </a:endParaRPr>
            </a:p>
          </p:txBody>
        </p:sp>
      </p:grpSp>
      <p:grpSp>
        <p:nvGrpSpPr>
          <p:cNvPr id="194" name="Google Shape;194;p23"/>
          <p:cNvGrpSpPr/>
          <p:nvPr/>
        </p:nvGrpSpPr>
        <p:grpSpPr>
          <a:xfrm>
            <a:off x="1781903" y="3049864"/>
            <a:ext cx="1498800" cy="1498800"/>
            <a:chOff x="644203" y="3718814"/>
            <a:chExt cx="1498800" cy="1498800"/>
          </a:xfrm>
        </p:grpSpPr>
        <p:sp>
          <p:nvSpPr>
            <p:cNvPr id="195" name="Google Shape;195;p23"/>
            <p:cNvSpPr/>
            <p:nvPr/>
          </p:nvSpPr>
          <p:spPr>
            <a:xfrm>
              <a:off x="644203" y="3718814"/>
              <a:ext cx="1498800" cy="1498800"/>
            </a:xfrm>
            <a:prstGeom prst="ellipse">
              <a:avLst/>
            </a:prstGeom>
            <a:solidFill>
              <a:schemeClr val="accent1"/>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accent2"/>
                </a:solidFill>
                <a:latin typeface="Montserrat Light"/>
                <a:ea typeface="Montserrat Light"/>
                <a:cs typeface="Montserrat Light"/>
                <a:sym typeface="Montserrat Light"/>
              </a:endParaRPr>
            </a:p>
          </p:txBody>
        </p:sp>
        <p:sp>
          <p:nvSpPr>
            <p:cNvPr id="196" name="Google Shape;196;p23"/>
            <p:cNvSpPr txBox="1"/>
            <p:nvPr/>
          </p:nvSpPr>
          <p:spPr>
            <a:xfrm>
              <a:off x="856976" y="3995875"/>
              <a:ext cx="1073400" cy="94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dirty="0" smtClean="0">
                  <a:solidFill>
                    <a:schemeClr val="accent2">
                      <a:lumMod val="75000"/>
                    </a:schemeClr>
                  </a:solidFill>
                  <a:latin typeface="UTM Avo" panose="02040603050506020204" pitchFamily="18" charset="0"/>
                  <a:ea typeface="Montserrat Light"/>
                  <a:cs typeface="Montserrat Light"/>
                  <a:sym typeface="Montserrat Light"/>
                </a:rPr>
                <a:t>Phân cấp</a:t>
              </a:r>
            </a:p>
            <a:p>
              <a:pPr marL="0" lvl="0" indent="0" algn="ctr" rtl="0">
                <a:spcBef>
                  <a:spcPts val="0"/>
                </a:spcBef>
                <a:spcAft>
                  <a:spcPts val="0"/>
                </a:spcAft>
                <a:buNone/>
              </a:pPr>
              <a:r>
                <a:rPr lang="en" sz="1100" b="1" dirty="0" smtClean="0">
                  <a:solidFill>
                    <a:schemeClr val="accent2">
                      <a:lumMod val="75000"/>
                    </a:schemeClr>
                  </a:solidFill>
                  <a:latin typeface="UTM Avo" panose="02040603050506020204" pitchFamily="18" charset="0"/>
                  <a:ea typeface="Montserrat Light"/>
                  <a:cs typeface="Montserrat Light"/>
                  <a:sym typeface="Montserrat Light"/>
                </a:rPr>
                <a:t>Phân quyền</a:t>
              </a:r>
            </a:p>
            <a:p>
              <a:pPr marL="0" lvl="0" indent="0" algn="ctr" rtl="0">
                <a:spcBef>
                  <a:spcPts val="0"/>
                </a:spcBef>
                <a:spcAft>
                  <a:spcPts val="0"/>
                </a:spcAft>
                <a:buNone/>
              </a:pPr>
              <a:r>
                <a:rPr lang="en" sz="1100" b="1" dirty="0" smtClean="0">
                  <a:solidFill>
                    <a:schemeClr val="accent2">
                      <a:lumMod val="75000"/>
                    </a:schemeClr>
                  </a:solidFill>
                  <a:latin typeface="UTM Avo" panose="02040603050506020204" pitchFamily="18" charset="0"/>
                  <a:ea typeface="Montserrat Light"/>
                  <a:cs typeface="Montserrat Light"/>
                  <a:sym typeface="Montserrat Light"/>
                </a:rPr>
                <a:t>Ủy quyền </a:t>
              </a:r>
              <a:endParaRPr sz="1100" b="1" dirty="0">
                <a:solidFill>
                  <a:schemeClr val="accent2">
                    <a:lumMod val="75000"/>
                  </a:schemeClr>
                </a:solidFill>
                <a:latin typeface="UTM Avo" panose="02040603050506020204" pitchFamily="18" charset="0"/>
                <a:ea typeface="Montserrat Light"/>
                <a:cs typeface="Montserrat Light"/>
                <a:sym typeface="Montserrat Light"/>
              </a:endParaRPr>
            </a:p>
          </p:txBody>
        </p:sp>
      </p:grpSp>
      <p:sp>
        <p:nvSpPr>
          <p:cNvPr id="2" name="Left-Right Arrow 1"/>
          <p:cNvSpPr/>
          <p:nvPr/>
        </p:nvSpPr>
        <p:spPr>
          <a:xfrm>
            <a:off x="4648200" y="553212"/>
            <a:ext cx="457200" cy="152400"/>
          </a:xfrm>
          <a:prstGeom prst="lef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79;p23"/>
          <p:cNvSpPr txBox="1">
            <a:spLocks/>
          </p:cNvSpPr>
          <p:nvPr/>
        </p:nvSpPr>
        <p:spPr>
          <a:xfrm>
            <a:off x="5443544" y="431262"/>
            <a:ext cx="186230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n-US" dirty="0" smtClean="0">
                <a:latin typeface="UTM Avo" panose="02040603050506020204" pitchFamily="18" charset="0"/>
              </a:rPr>
              <a:t>CBGVNV</a:t>
            </a:r>
            <a:endParaRPr lang="vi-VN" dirty="0">
              <a:latin typeface="UTM Avo" panose="02040603050506020204" pitchFamily="18" charset="0"/>
            </a:endParaRPr>
          </a:p>
        </p:txBody>
      </p:sp>
    </p:spTree>
    <p:extLst>
      <p:ext uri="{BB962C8B-B14F-4D97-AF65-F5344CB8AC3E}">
        <p14:creationId xmlns:p14="http://schemas.microsoft.com/office/powerpoint/2010/main" val="708500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8975" y="438149"/>
            <a:ext cx="1978025" cy="340241"/>
          </a:xfrm>
        </p:spPr>
        <p:txBody>
          <a:bodyPr>
            <a:normAutofit/>
          </a:bodyPr>
          <a:lstStyle/>
          <a:p>
            <a:pPr lvl="0"/>
            <a:r>
              <a:rPr lang="en-US" sz="1500" dirty="0" smtClean="0">
                <a:solidFill>
                  <a:schemeClr val="accent2">
                    <a:lumMod val="75000"/>
                  </a:schemeClr>
                </a:solidFill>
                <a:latin typeface="UTM Avo" panose="02040603050506020204" pitchFamily="18" charset="0"/>
                <a:ea typeface="Roboto" panose="02000000000000000000" pitchFamily="2" charset="0"/>
              </a:rPr>
              <a:t>QUẢN </a:t>
            </a:r>
            <a:r>
              <a:rPr lang="en-US" sz="1500" dirty="0">
                <a:solidFill>
                  <a:schemeClr val="accent2">
                    <a:lumMod val="75000"/>
                  </a:schemeClr>
                </a:solidFill>
                <a:latin typeface="UTM Avo" panose="02040603050506020204" pitchFamily="18" charset="0"/>
                <a:ea typeface="Roboto" panose="02000000000000000000" pitchFamily="2" charset="0"/>
              </a:rPr>
              <a:t>LÝ NHÂN SỰ</a:t>
            </a:r>
            <a:endParaRPr lang="vi-VN" sz="1500" i="1" dirty="0">
              <a:solidFill>
                <a:schemeClr val="accent2">
                  <a:lumMod val="75000"/>
                </a:schemeClr>
              </a:solidFill>
            </a:endParaRPr>
          </a:p>
        </p:txBody>
      </p:sp>
      <p:sp>
        <p:nvSpPr>
          <p:cNvPr id="3" name="AutoShape 2" descr="Grab - Home | Facebook"/>
          <p:cNvSpPr>
            <a:spLocks noChangeAspect="1" noChangeArrowheads="1"/>
          </p:cNvSpPr>
          <p:nvPr/>
        </p:nvSpPr>
        <p:spPr bwMode="auto">
          <a:xfrm>
            <a:off x="96369" y="-16791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5" name="AutoShape 6" descr="Bỏ việc văn phòng, lái Grab, tài xế “té ngửa&quot; mức thu nhập 35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grpSp>
        <p:nvGrpSpPr>
          <p:cNvPr id="27" name="Group 26"/>
          <p:cNvGrpSpPr/>
          <p:nvPr/>
        </p:nvGrpSpPr>
        <p:grpSpPr>
          <a:xfrm>
            <a:off x="1788824" y="971550"/>
            <a:ext cx="5654831" cy="3058425"/>
            <a:chOff x="362701" y="398850"/>
            <a:chExt cx="7539775" cy="4077900"/>
          </a:xfrm>
        </p:grpSpPr>
        <p:grpSp>
          <p:nvGrpSpPr>
            <p:cNvPr id="29" name="Google Shape;1240;p41"/>
            <p:cNvGrpSpPr/>
            <p:nvPr/>
          </p:nvGrpSpPr>
          <p:grpSpPr>
            <a:xfrm>
              <a:off x="392518" y="1885950"/>
              <a:ext cx="2111501" cy="2372785"/>
              <a:chOff x="392518" y="1036993"/>
              <a:chExt cx="2111501" cy="2372785"/>
            </a:xfrm>
          </p:grpSpPr>
          <p:sp>
            <p:nvSpPr>
              <p:cNvPr id="56" name="Google Shape;1241;p41"/>
              <p:cNvSpPr/>
              <p:nvPr/>
            </p:nvSpPr>
            <p:spPr>
              <a:xfrm>
                <a:off x="1440627" y="2184629"/>
                <a:ext cx="1063392" cy="1225149"/>
              </a:xfrm>
              <a:custGeom>
                <a:avLst/>
                <a:gdLst/>
                <a:ahLst/>
                <a:cxnLst/>
                <a:rect l="l" t="t" r="r" b="b"/>
                <a:pathLst>
                  <a:path w="54814" h="63152" extrusionOk="0">
                    <a:moveTo>
                      <a:pt x="27527" y="1"/>
                    </a:moveTo>
                    <a:lnTo>
                      <a:pt x="120" y="15686"/>
                    </a:lnTo>
                    <a:lnTo>
                      <a:pt x="1" y="47261"/>
                    </a:lnTo>
                    <a:lnTo>
                      <a:pt x="27288" y="63151"/>
                    </a:lnTo>
                    <a:lnTo>
                      <a:pt x="54694" y="47466"/>
                    </a:lnTo>
                    <a:lnTo>
                      <a:pt x="54813" y="15874"/>
                    </a:lnTo>
                    <a:lnTo>
                      <a:pt x="27527" y="1"/>
                    </a:lnTo>
                    <a:close/>
                  </a:path>
                </a:pathLst>
              </a:custGeom>
              <a:solidFill>
                <a:schemeClr val="accent1"/>
              </a:solidFill>
              <a:ln>
                <a:noFill/>
              </a:ln>
            </p:spPr>
            <p:txBody>
              <a:bodyPr spcFirstLastPara="1" wrap="square" lIns="91425" tIns="91425" rIns="91425" bIns="91425" anchor="ctr" anchorCtr="0">
                <a:noAutofit/>
              </a:bodyPr>
              <a:lstStyle/>
              <a:p>
                <a:pPr algn="ctr">
                  <a:buClr>
                    <a:schemeClr val="dk1"/>
                  </a:buClr>
                  <a:buSzPts val="1100"/>
                </a:pPr>
                <a:r>
                  <a:rPr lang="en" sz="900" b="1" dirty="0">
                    <a:solidFill>
                      <a:srgbClr val="FFFFFF"/>
                    </a:solidFill>
                    <a:latin typeface="Tahoma" panose="020B0604030504040204" pitchFamily="34" charset="0"/>
                    <a:ea typeface="Tahoma" panose="020B0604030504040204" pitchFamily="34" charset="0"/>
                    <a:cs typeface="Tahoma" panose="020B0604030504040204" pitchFamily="34" charset="0"/>
                    <a:sym typeface="Fira Sans Extra Condensed Medium"/>
                  </a:rPr>
                  <a:t>Tuyển dụng</a:t>
                </a:r>
                <a:endParaRPr sz="900" b="1" dirty="0">
                  <a:solidFill>
                    <a:srgbClr val="FFFFFF"/>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57" name="Google Shape;1242;p41"/>
              <p:cNvSpPr txBox="1"/>
              <p:nvPr/>
            </p:nvSpPr>
            <p:spPr>
              <a:xfrm>
                <a:off x="392518" y="1036993"/>
                <a:ext cx="1745700" cy="572700"/>
              </a:xfrm>
              <a:prstGeom prst="rect">
                <a:avLst/>
              </a:prstGeom>
              <a:noFill/>
              <a:ln>
                <a:noFill/>
              </a:ln>
            </p:spPr>
            <p:txBody>
              <a:bodyPr spcFirstLastPara="1" wrap="square" lIns="91425" tIns="91425" rIns="91425" bIns="91425" anchor="ctr" anchorCtr="0">
                <a:noAutofit/>
              </a:bodyPr>
              <a:lstStyle/>
              <a:p>
                <a:pPr algn="ctr"/>
                <a:r>
                  <a:rPr lang="en" sz="9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rPr>
                  <a:t>NHU CẦU</a:t>
                </a:r>
                <a:endParaRPr sz="9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58" name="Google Shape;1243;p41"/>
              <p:cNvSpPr txBox="1"/>
              <p:nvPr/>
            </p:nvSpPr>
            <p:spPr>
              <a:xfrm>
                <a:off x="762000" y="1647132"/>
                <a:ext cx="945370" cy="238818"/>
              </a:xfrm>
              <a:prstGeom prst="rect">
                <a:avLst/>
              </a:prstGeom>
              <a:noFill/>
              <a:ln>
                <a:noFill/>
              </a:ln>
            </p:spPr>
            <p:txBody>
              <a:bodyPr spcFirstLastPara="1" wrap="square" lIns="91425" tIns="91425" rIns="91425" bIns="91425" anchor="ctr" anchorCtr="0">
                <a:noAutofit/>
              </a:bodyPr>
              <a:lstStyle/>
              <a:p>
                <a:pPr algn="ctr"/>
                <a:r>
                  <a:rPr lang="en-US" sz="900" dirty="0">
                    <a:solidFill>
                      <a:srgbClr val="434343"/>
                    </a:solidFill>
                    <a:latin typeface="Roboto"/>
                    <a:ea typeface="Roboto"/>
                    <a:cs typeface="Roboto"/>
                    <a:sym typeface="Roboto"/>
                  </a:rPr>
                  <a:t>Thu </a:t>
                </a:r>
                <a:r>
                  <a:rPr lang="en-US" sz="900" dirty="0" err="1">
                    <a:solidFill>
                      <a:srgbClr val="434343"/>
                    </a:solidFill>
                    <a:latin typeface="Roboto"/>
                    <a:ea typeface="Roboto"/>
                    <a:cs typeface="Roboto"/>
                    <a:sym typeface="Roboto"/>
                  </a:rPr>
                  <a:t>hút</a:t>
                </a:r>
                <a:endParaRPr sz="900" dirty="0">
                  <a:solidFill>
                    <a:srgbClr val="434343"/>
                  </a:solidFill>
                  <a:latin typeface="Roboto"/>
                  <a:ea typeface="Roboto"/>
                  <a:cs typeface="Roboto"/>
                  <a:sym typeface="Roboto"/>
                </a:endParaRPr>
              </a:p>
            </p:txBody>
          </p:sp>
          <p:sp>
            <p:nvSpPr>
              <p:cNvPr id="59" name="Google Shape;1244;p41"/>
              <p:cNvSpPr/>
              <p:nvPr/>
            </p:nvSpPr>
            <p:spPr>
              <a:xfrm>
                <a:off x="1555384" y="2340228"/>
                <a:ext cx="826184" cy="951859"/>
              </a:xfrm>
              <a:custGeom>
                <a:avLst/>
                <a:gdLst/>
                <a:ahLst/>
                <a:cxnLst/>
                <a:rect l="l" t="t" r="r" b="b"/>
                <a:pathLst>
                  <a:path w="54814" h="63152" extrusionOk="0">
                    <a:moveTo>
                      <a:pt x="27527" y="1"/>
                    </a:moveTo>
                    <a:lnTo>
                      <a:pt x="120" y="15686"/>
                    </a:lnTo>
                    <a:lnTo>
                      <a:pt x="1" y="47261"/>
                    </a:lnTo>
                    <a:lnTo>
                      <a:pt x="27288" y="63151"/>
                    </a:lnTo>
                    <a:lnTo>
                      <a:pt x="54694" y="47466"/>
                    </a:lnTo>
                    <a:lnTo>
                      <a:pt x="54813" y="15874"/>
                    </a:lnTo>
                    <a:lnTo>
                      <a:pt x="27527" y="1"/>
                    </a:lnTo>
                    <a:close/>
                  </a:path>
                </a:pathLst>
              </a:cu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lgn="ctr"/>
                <a:endParaRPr>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0" name="Google Shape;1245;p41"/>
            <p:cNvGrpSpPr/>
            <p:nvPr/>
          </p:nvGrpSpPr>
          <p:grpSpPr>
            <a:xfrm>
              <a:off x="2895600" y="895350"/>
              <a:ext cx="4073268" cy="3574520"/>
              <a:chOff x="-1087425" y="1054539"/>
              <a:chExt cx="4073268" cy="3574520"/>
            </a:xfrm>
          </p:grpSpPr>
          <p:sp>
            <p:nvSpPr>
              <p:cNvPr id="52" name="Google Shape;1246;p41"/>
              <p:cNvSpPr/>
              <p:nvPr/>
            </p:nvSpPr>
            <p:spPr>
              <a:xfrm>
                <a:off x="-1087425" y="1054539"/>
                <a:ext cx="1063392" cy="1225149"/>
              </a:xfrm>
              <a:custGeom>
                <a:avLst/>
                <a:gdLst/>
                <a:ahLst/>
                <a:cxnLst/>
                <a:rect l="l" t="t" r="r" b="b"/>
                <a:pathLst>
                  <a:path w="54814" h="63152" extrusionOk="0">
                    <a:moveTo>
                      <a:pt x="27510" y="1"/>
                    </a:moveTo>
                    <a:lnTo>
                      <a:pt x="120" y="15686"/>
                    </a:lnTo>
                    <a:lnTo>
                      <a:pt x="1" y="47261"/>
                    </a:lnTo>
                    <a:lnTo>
                      <a:pt x="27287" y="63151"/>
                    </a:lnTo>
                    <a:lnTo>
                      <a:pt x="54694" y="47466"/>
                    </a:lnTo>
                    <a:lnTo>
                      <a:pt x="54813" y="15874"/>
                    </a:lnTo>
                    <a:lnTo>
                      <a:pt x="27510" y="1"/>
                    </a:lnTo>
                    <a:close/>
                  </a:path>
                </a:pathLst>
              </a:custGeom>
              <a:solidFill>
                <a:schemeClr val="accent2"/>
              </a:solidFill>
              <a:ln>
                <a:noFill/>
              </a:ln>
            </p:spPr>
            <p:txBody>
              <a:bodyPr spcFirstLastPara="1" wrap="square" lIns="91425" tIns="91425" rIns="91425" bIns="91425" anchor="ctr" anchorCtr="0">
                <a:noAutofit/>
              </a:bodyPr>
              <a:lstStyle/>
              <a:p>
                <a:pPr algn="ctr">
                  <a:buClr>
                    <a:schemeClr val="dk1"/>
                  </a:buClr>
                  <a:buSzPts val="1100"/>
                </a:pPr>
                <a:r>
                  <a:rPr lang="en" sz="900" b="1" dirty="0">
                    <a:solidFill>
                      <a:srgbClr val="FFFFFF"/>
                    </a:solidFill>
                    <a:latin typeface="Tahoma" panose="020B0604030504040204" pitchFamily="34" charset="0"/>
                    <a:ea typeface="Tahoma" panose="020B0604030504040204" pitchFamily="34" charset="0"/>
                    <a:cs typeface="Tahoma" panose="020B0604030504040204" pitchFamily="34" charset="0"/>
                    <a:sym typeface="Fira Sans Extra Condensed Medium"/>
                  </a:rPr>
                  <a:t>Bố trí, </a:t>
                </a:r>
              </a:p>
              <a:p>
                <a:pPr algn="ctr">
                  <a:buClr>
                    <a:schemeClr val="dk1"/>
                  </a:buClr>
                  <a:buSzPts val="1100"/>
                </a:pPr>
                <a:r>
                  <a:rPr lang="en" sz="900" b="1" dirty="0">
                    <a:solidFill>
                      <a:srgbClr val="FFFFFF"/>
                    </a:solidFill>
                    <a:latin typeface="Tahoma" panose="020B0604030504040204" pitchFamily="34" charset="0"/>
                    <a:ea typeface="Tahoma" panose="020B0604030504040204" pitchFamily="34" charset="0"/>
                    <a:cs typeface="Tahoma" panose="020B0604030504040204" pitchFamily="34" charset="0"/>
                    <a:sym typeface="Fira Sans Extra Condensed Medium"/>
                  </a:rPr>
                  <a:t>sử dụng</a:t>
                </a:r>
                <a:endParaRPr sz="900" b="1" dirty="0">
                  <a:solidFill>
                    <a:srgbClr val="FFFFFF"/>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53" name="Google Shape;1247;p41"/>
              <p:cNvSpPr txBox="1"/>
              <p:nvPr/>
            </p:nvSpPr>
            <p:spPr>
              <a:xfrm>
                <a:off x="1240143" y="4056359"/>
                <a:ext cx="1745700" cy="572700"/>
              </a:xfrm>
              <a:prstGeom prst="rect">
                <a:avLst/>
              </a:prstGeom>
              <a:noFill/>
              <a:ln>
                <a:noFill/>
              </a:ln>
            </p:spPr>
            <p:txBody>
              <a:bodyPr spcFirstLastPara="1" wrap="square" lIns="91425" tIns="91425" rIns="91425" bIns="91425" anchor="ctr" anchorCtr="0">
                <a:noAutofit/>
              </a:bodyPr>
              <a:lstStyle/>
              <a:p>
                <a:pPr algn="ctr"/>
                <a:r>
                  <a:rPr lang="en" b="1" dirty="0" smtClean="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PHÁT TRIỂN </a:t>
                </a:r>
              </a:p>
              <a:p>
                <a:pPr algn="ctr"/>
                <a:r>
                  <a:rPr lang="en" b="1" dirty="0" smtClean="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rPr>
                  <a:t>BỔ SUNG</a:t>
                </a:r>
                <a:endParaRPr b="1" dirty="0">
                  <a:solidFill>
                    <a:schemeClr val="accent2"/>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54" name="Google Shape;1248;p41"/>
              <p:cNvSpPr txBox="1"/>
              <p:nvPr/>
            </p:nvSpPr>
            <p:spPr>
              <a:xfrm>
                <a:off x="-183914" y="1091439"/>
                <a:ext cx="1866300" cy="572700"/>
              </a:xfrm>
              <a:prstGeom prst="rect">
                <a:avLst/>
              </a:prstGeom>
              <a:noFill/>
              <a:ln>
                <a:noFill/>
              </a:ln>
            </p:spPr>
            <p:txBody>
              <a:bodyPr spcFirstLastPara="1" wrap="square" lIns="91425" tIns="91425" rIns="91425" bIns="91425" anchor="ctr" anchorCtr="0">
                <a:noAutofit/>
              </a:bodyPr>
              <a:lstStyle/>
              <a:p>
                <a:pPr algn="ctr"/>
                <a:r>
                  <a:rPr lang="en" sz="900" dirty="0">
                    <a:solidFill>
                      <a:srgbClr val="434343"/>
                    </a:solidFill>
                    <a:latin typeface="Tahoma" panose="020B0604030504040204" pitchFamily="34" charset="0"/>
                    <a:ea typeface="Tahoma" panose="020B0604030504040204" pitchFamily="34" charset="0"/>
                    <a:cs typeface="Tahoma" panose="020B0604030504040204" pitchFamily="34" charset="0"/>
                    <a:sym typeface="Roboto"/>
                  </a:rPr>
                  <a:t>Chấm công</a:t>
                </a:r>
              </a:p>
              <a:p>
                <a:pPr algn="ctr"/>
                <a:r>
                  <a:rPr lang="en" sz="900" dirty="0">
                    <a:solidFill>
                      <a:srgbClr val="434343"/>
                    </a:solidFill>
                    <a:latin typeface="Tahoma" panose="020B0604030504040204" pitchFamily="34" charset="0"/>
                    <a:ea typeface="Tahoma" panose="020B0604030504040204" pitchFamily="34" charset="0"/>
                    <a:cs typeface="Tahoma" panose="020B0604030504040204" pitchFamily="34" charset="0"/>
                    <a:sym typeface="Roboto"/>
                  </a:rPr>
                  <a:t>Giám sát</a:t>
                </a:r>
                <a:endParaRPr sz="900" dirty="0">
                  <a:solidFill>
                    <a:srgbClr val="434343"/>
                  </a:solidFill>
                  <a:latin typeface="Tahoma" panose="020B0604030504040204" pitchFamily="34" charset="0"/>
                  <a:ea typeface="Tahoma" panose="020B0604030504040204" pitchFamily="34" charset="0"/>
                  <a:cs typeface="Tahoma" panose="020B0604030504040204" pitchFamily="34" charset="0"/>
                  <a:sym typeface="Roboto"/>
                </a:endParaRPr>
              </a:p>
            </p:txBody>
          </p:sp>
          <p:sp>
            <p:nvSpPr>
              <p:cNvPr id="55" name="Google Shape;1249;p41"/>
              <p:cNvSpPr/>
              <p:nvPr/>
            </p:nvSpPr>
            <p:spPr>
              <a:xfrm>
                <a:off x="-978760" y="1165268"/>
                <a:ext cx="826184" cy="951859"/>
              </a:xfrm>
              <a:custGeom>
                <a:avLst/>
                <a:gdLst/>
                <a:ahLst/>
                <a:cxnLst/>
                <a:rect l="l" t="t" r="r" b="b"/>
                <a:pathLst>
                  <a:path w="54814" h="63152" extrusionOk="0">
                    <a:moveTo>
                      <a:pt x="27527" y="1"/>
                    </a:moveTo>
                    <a:lnTo>
                      <a:pt x="120" y="15686"/>
                    </a:lnTo>
                    <a:lnTo>
                      <a:pt x="1" y="47261"/>
                    </a:lnTo>
                    <a:lnTo>
                      <a:pt x="27288" y="63151"/>
                    </a:lnTo>
                    <a:lnTo>
                      <a:pt x="54694" y="47466"/>
                    </a:lnTo>
                    <a:lnTo>
                      <a:pt x="54813" y="15874"/>
                    </a:lnTo>
                    <a:lnTo>
                      <a:pt x="27527" y="1"/>
                    </a:lnTo>
                    <a:close/>
                  </a:path>
                </a:pathLst>
              </a:cu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lgn="ctr"/>
                <a:endParaRPr>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1" name="Google Shape;1250;p41"/>
            <p:cNvGrpSpPr/>
            <p:nvPr/>
          </p:nvGrpSpPr>
          <p:grpSpPr>
            <a:xfrm>
              <a:off x="2494842" y="932250"/>
              <a:ext cx="5407634" cy="3335128"/>
              <a:chOff x="2491529" y="442622"/>
              <a:chExt cx="5407634" cy="3335128"/>
            </a:xfrm>
          </p:grpSpPr>
          <p:sp>
            <p:nvSpPr>
              <p:cNvPr id="48" name="Google Shape;1251;p41"/>
              <p:cNvSpPr/>
              <p:nvPr/>
            </p:nvSpPr>
            <p:spPr>
              <a:xfrm>
                <a:off x="4267295" y="2552601"/>
                <a:ext cx="1063392" cy="1225149"/>
              </a:xfrm>
              <a:custGeom>
                <a:avLst/>
                <a:gdLst/>
                <a:ahLst/>
                <a:cxnLst/>
                <a:rect l="l" t="t" r="r" b="b"/>
                <a:pathLst>
                  <a:path w="54814" h="63152" extrusionOk="0">
                    <a:moveTo>
                      <a:pt x="27526" y="1"/>
                    </a:moveTo>
                    <a:lnTo>
                      <a:pt x="120" y="15686"/>
                    </a:lnTo>
                    <a:lnTo>
                      <a:pt x="1" y="47261"/>
                    </a:lnTo>
                    <a:lnTo>
                      <a:pt x="27287" y="63151"/>
                    </a:lnTo>
                    <a:lnTo>
                      <a:pt x="54694" y="47466"/>
                    </a:lnTo>
                    <a:lnTo>
                      <a:pt x="54813" y="15874"/>
                    </a:lnTo>
                    <a:lnTo>
                      <a:pt x="27526" y="1"/>
                    </a:lnTo>
                    <a:close/>
                  </a:path>
                </a:pathLst>
              </a:custGeom>
              <a:solidFill>
                <a:schemeClr val="accent6"/>
              </a:solidFill>
              <a:ln>
                <a:noFill/>
              </a:ln>
            </p:spPr>
            <p:txBody>
              <a:bodyPr spcFirstLastPara="1" wrap="square" lIns="91425" tIns="91425" rIns="91425" bIns="91425" anchor="ctr" anchorCtr="0">
                <a:noAutofit/>
              </a:bodyPr>
              <a:lstStyle/>
              <a:p>
                <a:pPr algn="ctr">
                  <a:buClr>
                    <a:schemeClr val="dk1"/>
                  </a:buClr>
                  <a:buSzPts val="1100"/>
                </a:pPr>
                <a:r>
                  <a:rPr lang="en" sz="900" b="1" dirty="0">
                    <a:solidFill>
                      <a:srgbClr val="FFFFFF"/>
                    </a:solidFill>
                    <a:latin typeface="Tahoma" panose="020B0604030504040204" pitchFamily="34" charset="0"/>
                    <a:ea typeface="Tahoma" panose="020B0604030504040204" pitchFamily="34" charset="0"/>
                    <a:cs typeface="Tahoma" panose="020B0604030504040204" pitchFamily="34" charset="0"/>
                    <a:sym typeface="Fira Sans Extra Condensed Medium"/>
                  </a:rPr>
                  <a:t>Đào tạo, </a:t>
                </a:r>
              </a:p>
              <a:p>
                <a:pPr algn="ctr">
                  <a:buClr>
                    <a:schemeClr val="dk1"/>
                  </a:buClr>
                  <a:buSzPts val="1100"/>
                </a:pPr>
                <a:r>
                  <a:rPr lang="en" sz="900" b="1" dirty="0">
                    <a:solidFill>
                      <a:srgbClr val="FFFFFF"/>
                    </a:solidFill>
                    <a:latin typeface="Tahoma" panose="020B0604030504040204" pitchFamily="34" charset="0"/>
                    <a:ea typeface="Tahoma" panose="020B0604030504040204" pitchFamily="34" charset="0"/>
                    <a:cs typeface="Tahoma" panose="020B0604030504040204" pitchFamily="34" charset="0"/>
                    <a:sym typeface="Fira Sans Extra Condensed Medium"/>
                  </a:rPr>
                  <a:t>bồi dưỡng</a:t>
                </a:r>
                <a:endParaRPr sz="900" b="1" dirty="0">
                  <a:solidFill>
                    <a:srgbClr val="FFFFFF"/>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49" name="Google Shape;1252;p41"/>
              <p:cNvSpPr txBox="1"/>
              <p:nvPr/>
            </p:nvSpPr>
            <p:spPr>
              <a:xfrm>
                <a:off x="2491529" y="2127626"/>
                <a:ext cx="1745700" cy="572700"/>
              </a:xfrm>
              <a:prstGeom prst="rect">
                <a:avLst/>
              </a:prstGeom>
              <a:noFill/>
              <a:ln>
                <a:noFill/>
              </a:ln>
            </p:spPr>
            <p:txBody>
              <a:bodyPr spcFirstLastPara="1" wrap="square" lIns="91425" tIns="91425" rIns="91425" bIns="91425" anchor="ctr" anchorCtr="0">
                <a:noAutofit/>
              </a:bodyPr>
              <a:lstStyle/>
              <a:p>
                <a:pPr algn="ctr"/>
                <a:r>
                  <a:rPr lang="en-US" sz="1300" b="1" dirty="0">
                    <a:solidFill>
                      <a:schemeClr val="accent6"/>
                    </a:solidFill>
                    <a:latin typeface="Tahoma" panose="020B0604030504040204" pitchFamily="34" charset="0"/>
                    <a:ea typeface="Tahoma" panose="020B0604030504040204" pitchFamily="34" charset="0"/>
                    <a:cs typeface="Tahoma" panose="020B0604030504040204" pitchFamily="34" charset="0"/>
                    <a:sym typeface="Fira Sans Extra Condensed Medium"/>
                  </a:rPr>
                  <a:t>XÂY DỰNG CHÍNH SÁCH LÀM VIỆC</a:t>
                </a:r>
                <a:endParaRPr sz="1300" b="1" dirty="0">
                  <a:solidFill>
                    <a:schemeClr val="accent6"/>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50" name="Google Shape;1253;p41"/>
              <p:cNvSpPr txBox="1"/>
              <p:nvPr/>
            </p:nvSpPr>
            <p:spPr>
              <a:xfrm>
                <a:off x="6603763" y="442622"/>
                <a:ext cx="1295400" cy="572700"/>
              </a:xfrm>
              <a:prstGeom prst="rect">
                <a:avLst/>
              </a:prstGeom>
              <a:noFill/>
              <a:ln>
                <a:noFill/>
              </a:ln>
            </p:spPr>
            <p:txBody>
              <a:bodyPr spcFirstLastPara="1" wrap="square" lIns="91425" tIns="91425" rIns="91425" bIns="91425" anchor="ctr" anchorCtr="0">
                <a:noAutofit/>
              </a:bodyPr>
              <a:lstStyle/>
              <a:p>
                <a:pPr algn="ctr"/>
                <a:r>
                  <a:rPr lang="en-US" sz="900" dirty="0" err="1">
                    <a:solidFill>
                      <a:srgbClr val="434343"/>
                    </a:solidFill>
                    <a:latin typeface="Tahoma" panose="020B0604030504040204" pitchFamily="34" charset="0"/>
                    <a:ea typeface="Tahoma" panose="020B0604030504040204" pitchFamily="34" charset="0"/>
                    <a:cs typeface="Tahoma" panose="020B0604030504040204" pitchFamily="34" charset="0"/>
                    <a:sym typeface="Roboto"/>
                  </a:rPr>
                  <a:t>Khen</a:t>
                </a:r>
                <a:r>
                  <a:rPr lang="en-US" sz="900" dirty="0">
                    <a:solidFill>
                      <a:srgbClr val="434343"/>
                    </a:solidFill>
                    <a:latin typeface="Tahoma" panose="020B0604030504040204" pitchFamily="34" charset="0"/>
                    <a:ea typeface="Tahoma" panose="020B0604030504040204" pitchFamily="34" charset="0"/>
                    <a:cs typeface="Tahoma" panose="020B0604030504040204" pitchFamily="34" charset="0"/>
                    <a:sym typeface="Roboto"/>
                  </a:rPr>
                  <a:t> </a:t>
                </a:r>
                <a:r>
                  <a:rPr lang="en-US" sz="900" dirty="0" err="1">
                    <a:solidFill>
                      <a:srgbClr val="434343"/>
                    </a:solidFill>
                    <a:latin typeface="Tahoma" panose="020B0604030504040204" pitchFamily="34" charset="0"/>
                    <a:ea typeface="Tahoma" panose="020B0604030504040204" pitchFamily="34" charset="0"/>
                    <a:cs typeface="Tahoma" panose="020B0604030504040204" pitchFamily="34" charset="0"/>
                    <a:sym typeface="Roboto"/>
                  </a:rPr>
                  <a:t>thưởng</a:t>
                </a:r>
                <a:endParaRPr lang="en-US" sz="900" dirty="0">
                  <a:solidFill>
                    <a:srgbClr val="434343"/>
                  </a:solidFill>
                  <a:latin typeface="Tahoma" panose="020B0604030504040204" pitchFamily="34" charset="0"/>
                  <a:ea typeface="Tahoma" panose="020B0604030504040204" pitchFamily="34" charset="0"/>
                  <a:cs typeface="Tahoma" panose="020B0604030504040204" pitchFamily="34" charset="0"/>
                  <a:sym typeface="Roboto"/>
                </a:endParaRPr>
              </a:p>
              <a:p>
                <a:pPr algn="ctr"/>
                <a:r>
                  <a:rPr lang="en-US" sz="900" dirty="0" err="1">
                    <a:solidFill>
                      <a:srgbClr val="434343"/>
                    </a:solidFill>
                    <a:latin typeface="Tahoma" panose="020B0604030504040204" pitchFamily="34" charset="0"/>
                    <a:ea typeface="Tahoma" panose="020B0604030504040204" pitchFamily="34" charset="0"/>
                    <a:cs typeface="Tahoma" panose="020B0604030504040204" pitchFamily="34" charset="0"/>
                    <a:sym typeface="Roboto"/>
                  </a:rPr>
                  <a:t>Đãi</a:t>
                </a:r>
                <a:r>
                  <a:rPr lang="en-US" sz="900" dirty="0">
                    <a:solidFill>
                      <a:srgbClr val="434343"/>
                    </a:solidFill>
                    <a:latin typeface="Tahoma" panose="020B0604030504040204" pitchFamily="34" charset="0"/>
                    <a:ea typeface="Tahoma" panose="020B0604030504040204" pitchFamily="34" charset="0"/>
                    <a:cs typeface="Tahoma" panose="020B0604030504040204" pitchFamily="34" charset="0"/>
                    <a:sym typeface="Roboto"/>
                  </a:rPr>
                  <a:t> </a:t>
                </a:r>
                <a:r>
                  <a:rPr lang="en-US" sz="900" dirty="0" err="1">
                    <a:solidFill>
                      <a:srgbClr val="434343"/>
                    </a:solidFill>
                    <a:latin typeface="Tahoma" panose="020B0604030504040204" pitchFamily="34" charset="0"/>
                    <a:ea typeface="Tahoma" panose="020B0604030504040204" pitchFamily="34" charset="0"/>
                    <a:cs typeface="Tahoma" panose="020B0604030504040204" pitchFamily="34" charset="0"/>
                    <a:sym typeface="Roboto"/>
                  </a:rPr>
                  <a:t>ngộ</a:t>
                </a:r>
                <a:endParaRPr sz="900" dirty="0">
                  <a:solidFill>
                    <a:srgbClr val="434343"/>
                  </a:solidFill>
                  <a:latin typeface="Tahoma" panose="020B0604030504040204" pitchFamily="34" charset="0"/>
                  <a:ea typeface="Tahoma" panose="020B0604030504040204" pitchFamily="34" charset="0"/>
                  <a:cs typeface="Tahoma" panose="020B0604030504040204" pitchFamily="34" charset="0"/>
                  <a:sym typeface="Roboto"/>
                </a:endParaRPr>
              </a:p>
            </p:txBody>
          </p:sp>
          <p:sp>
            <p:nvSpPr>
              <p:cNvPr id="51" name="Google Shape;1254;p41"/>
              <p:cNvSpPr/>
              <p:nvPr/>
            </p:nvSpPr>
            <p:spPr>
              <a:xfrm>
                <a:off x="4376156" y="2689245"/>
                <a:ext cx="826184" cy="951859"/>
              </a:xfrm>
              <a:custGeom>
                <a:avLst/>
                <a:gdLst/>
                <a:ahLst/>
                <a:cxnLst/>
                <a:rect l="l" t="t" r="r" b="b"/>
                <a:pathLst>
                  <a:path w="54814" h="63152" extrusionOk="0">
                    <a:moveTo>
                      <a:pt x="27527" y="1"/>
                    </a:moveTo>
                    <a:lnTo>
                      <a:pt x="120" y="15686"/>
                    </a:lnTo>
                    <a:lnTo>
                      <a:pt x="1" y="47261"/>
                    </a:lnTo>
                    <a:lnTo>
                      <a:pt x="27288" y="63151"/>
                    </a:lnTo>
                    <a:lnTo>
                      <a:pt x="54694" y="47466"/>
                    </a:lnTo>
                    <a:lnTo>
                      <a:pt x="54813" y="15874"/>
                    </a:lnTo>
                    <a:lnTo>
                      <a:pt x="27527" y="1"/>
                    </a:lnTo>
                    <a:close/>
                  </a:path>
                </a:pathLst>
              </a:cu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lgn="ctr"/>
                <a:endParaRPr>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2" name="Google Shape;1255;p41"/>
            <p:cNvGrpSpPr/>
            <p:nvPr/>
          </p:nvGrpSpPr>
          <p:grpSpPr>
            <a:xfrm>
              <a:off x="1886268" y="895350"/>
              <a:ext cx="4666932" cy="1721903"/>
              <a:chOff x="1886268" y="1194201"/>
              <a:chExt cx="4666932" cy="1721903"/>
            </a:xfrm>
          </p:grpSpPr>
          <p:sp>
            <p:nvSpPr>
              <p:cNvPr id="44" name="Google Shape;1256;p41"/>
              <p:cNvSpPr/>
              <p:nvPr/>
            </p:nvSpPr>
            <p:spPr>
              <a:xfrm>
                <a:off x="5489808" y="1194201"/>
                <a:ext cx="1063392" cy="1225149"/>
              </a:xfrm>
              <a:custGeom>
                <a:avLst/>
                <a:gdLst/>
                <a:ahLst/>
                <a:cxnLst/>
                <a:rect l="l" t="t" r="r" b="b"/>
                <a:pathLst>
                  <a:path w="54814" h="63152" extrusionOk="0">
                    <a:moveTo>
                      <a:pt x="27527" y="1"/>
                    </a:moveTo>
                    <a:lnTo>
                      <a:pt x="120" y="15686"/>
                    </a:lnTo>
                    <a:lnTo>
                      <a:pt x="1" y="47261"/>
                    </a:lnTo>
                    <a:lnTo>
                      <a:pt x="27287" y="63151"/>
                    </a:lnTo>
                    <a:lnTo>
                      <a:pt x="54694" y="47466"/>
                    </a:lnTo>
                    <a:lnTo>
                      <a:pt x="54813" y="15874"/>
                    </a:lnTo>
                    <a:lnTo>
                      <a:pt x="27527" y="1"/>
                    </a:lnTo>
                    <a:close/>
                  </a:path>
                </a:pathLst>
              </a:custGeom>
              <a:solidFill>
                <a:schemeClr val="accent4"/>
              </a:solidFill>
              <a:ln>
                <a:noFill/>
              </a:ln>
            </p:spPr>
            <p:txBody>
              <a:bodyPr spcFirstLastPara="1" wrap="square" lIns="91425" tIns="91425" rIns="91425" bIns="91425" anchor="ctr" anchorCtr="0">
                <a:noAutofit/>
              </a:bodyPr>
              <a:lstStyle/>
              <a:p>
                <a:pPr algn="ctr">
                  <a:buClr>
                    <a:schemeClr val="dk1"/>
                  </a:buClr>
                  <a:buSzPts val="1100"/>
                </a:pPr>
                <a:r>
                  <a:rPr lang="en-US" sz="900" b="1" dirty="0" err="1">
                    <a:solidFill>
                      <a:srgbClr val="FFFFFF"/>
                    </a:solidFill>
                    <a:latin typeface="Tahoma" panose="020B0604030504040204" pitchFamily="34" charset="0"/>
                    <a:ea typeface="Tahoma" panose="020B0604030504040204" pitchFamily="34" charset="0"/>
                    <a:cs typeface="Tahoma" panose="020B0604030504040204" pitchFamily="34" charset="0"/>
                    <a:sym typeface="Fira Sans Extra Condensed Medium"/>
                  </a:rPr>
                  <a:t>Đánh</a:t>
                </a:r>
                <a:r>
                  <a:rPr lang="en-US" sz="900" b="1" dirty="0">
                    <a:solidFill>
                      <a:srgbClr val="FFFFFF"/>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US" sz="900" b="1" dirty="0" err="1">
                    <a:solidFill>
                      <a:srgbClr val="FFFFFF"/>
                    </a:solidFill>
                    <a:latin typeface="Tahoma" panose="020B0604030504040204" pitchFamily="34" charset="0"/>
                    <a:ea typeface="Tahoma" panose="020B0604030504040204" pitchFamily="34" charset="0"/>
                    <a:cs typeface="Tahoma" panose="020B0604030504040204" pitchFamily="34" charset="0"/>
                    <a:sym typeface="Fira Sans Extra Condensed Medium"/>
                  </a:rPr>
                  <a:t>giá</a:t>
                </a:r>
                <a:r>
                  <a:rPr lang="en-US" sz="900" b="1" dirty="0">
                    <a:solidFill>
                      <a:srgbClr val="FFFFFF"/>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US" sz="900" b="1" dirty="0" err="1">
                    <a:solidFill>
                      <a:srgbClr val="FFFFFF"/>
                    </a:solidFill>
                    <a:latin typeface="Tahoma" panose="020B0604030504040204" pitchFamily="34" charset="0"/>
                    <a:ea typeface="Tahoma" panose="020B0604030504040204" pitchFamily="34" charset="0"/>
                    <a:cs typeface="Tahoma" panose="020B0604030504040204" pitchFamily="34" charset="0"/>
                    <a:sym typeface="Fira Sans Extra Condensed Medium"/>
                  </a:rPr>
                  <a:t>chất</a:t>
                </a:r>
                <a:r>
                  <a:rPr lang="en-US" sz="900" b="1" dirty="0">
                    <a:solidFill>
                      <a:srgbClr val="FFFFFF"/>
                    </a:solidFill>
                    <a:latin typeface="Tahoma" panose="020B0604030504040204" pitchFamily="34" charset="0"/>
                    <a:ea typeface="Tahoma" panose="020B0604030504040204" pitchFamily="34" charset="0"/>
                    <a:cs typeface="Tahoma" panose="020B0604030504040204" pitchFamily="34" charset="0"/>
                    <a:sym typeface="Fira Sans Extra Condensed Medium"/>
                  </a:rPr>
                  <a:t> </a:t>
                </a:r>
                <a:r>
                  <a:rPr lang="en-US" sz="900" b="1" dirty="0" err="1">
                    <a:solidFill>
                      <a:srgbClr val="FFFFFF"/>
                    </a:solidFill>
                    <a:latin typeface="Tahoma" panose="020B0604030504040204" pitchFamily="34" charset="0"/>
                    <a:ea typeface="Tahoma" panose="020B0604030504040204" pitchFamily="34" charset="0"/>
                    <a:cs typeface="Tahoma" panose="020B0604030504040204" pitchFamily="34" charset="0"/>
                    <a:sym typeface="Fira Sans Extra Condensed Medium"/>
                  </a:rPr>
                  <a:t>lượng</a:t>
                </a:r>
                <a:endParaRPr sz="900" b="1" dirty="0">
                  <a:solidFill>
                    <a:srgbClr val="FFFFFF"/>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45" name="Google Shape;1257;p41"/>
              <p:cNvSpPr txBox="1"/>
              <p:nvPr/>
            </p:nvSpPr>
            <p:spPr>
              <a:xfrm>
                <a:off x="3919711" y="2113999"/>
                <a:ext cx="1745700" cy="802105"/>
              </a:xfrm>
              <a:prstGeom prst="rect">
                <a:avLst/>
              </a:prstGeom>
              <a:noFill/>
              <a:ln>
                <a:noFill/>
              </a:ln>
            </p:spPr>
            <p:txBody>
              <a:bodyPr spcFirstLastPara="1" wrap="square" lIns="91425" tIns="91425" rIns="91425" bIns="91425" anchor="ctr" anchorCtr="0">
                <a:noAutofit/>
              </a:bodyPr>
              <a:lstStyle/>
              <a:p>
                <a:pPr algn="ctr"/>
                <a:r>
                  <a:rPr lang="en" sz="1300" b="1" dirty="0">
                    <a:solidFill>
                      <a:schemeClr val="accent4"/>
                    </a:solidFill>
                    <a:latin typeface="Tahoma" panose="020B0604030504040204" pitchFamily="34" charset="0"/>
                    <a:ea typeface="Tahoma" panose="020B0604030504040204" pitchFamily="34" charset="0"/>
                    <a:cs typeface="Tahoma" panose="020B0604030504040204" pitchFamily="34" charset="0"/>
                    <a:sym typeface="Fira Sans Extra Condensed Medium"/>
                  </a:rPr>
                  <a:t>XÂY DỰNG MÔI TRƯỜNG LÀM VIỆC</a:t>
                </a:r>
                <a:endParaRPr sz="1300" b="1" dirty="0">
                  <a:solidFill>
                    <a:schemeClr val="accent4"/>
                  </a:solidFill>
                  <a:latin typeface="Tahoma" panose="020B0604030504040204" pitchFamily="34" charset="0"/>
                  <a:ea typeface="Tahoma" panose="020B0604030504040204" pitchFamily="34" charset="0"/>
                  <a:cs typeface="Tahoma" panose="020B0604030504040204" pitchFamily="34" charset="0"/>
                  <a:sym typeface="Fira Sans Extra Condensed Medium"/>
                </a:endParaRPr>
              </a:p>
            </p:txBody>
          </p:sp>
          <p:sp>
            <p:nvSpPr>
              <p:cNvPr id="46" name="Google Shape;1258;p41"/>
              <p:cNvSpPr txBox="1"/>
              <p:nvPr/>
            </p:nvSpPr>
            <p:spPr>
              <a:xfrm>
                <a:off x="1886268" y="1208159"/>
                <a:ext cx="990600" cy="572700"/>
              </a:xfrm>
              <a:prstGeom prst="rect">
                <a:avLst/>
              </a:prstGeom>
              <a:noFill/>
              <a:ln>
                <a:noFill/>
              </a:ln>
            </p:spPr>
            <p:txBody>
              <a:bodyPr spcFirstLastPara="1" wrap="square" lIns="91425" tIns="91425" rIns="91425" bIns="91425" anchor="ctr" anchorCtr="0">
                <a:noAutofit/>
              </a:bodyPr>
              <a:lstStyle/>
              <a:p>
                <a:pPr algn="ctr"/>
                <a:r>
                  <a:rPr lang="en" sz="900" dirty="0">
                    <a:solidFill>
                      <a:srgbClr val="434343"/>
                    </a:solidFill>
                    <a:latin typeface="Tahoma" panose="020B0604030504040204" pitchFamily="34" charset="0"/>
                    <a:ea typeface="Tahoma" panose="020B0604030504040204" pitchFamily="34" charset="0"/>
                    <a:cs typeface="Tahoma" panose="020B0604030504040204" pitchFamily="34" charset="0"/>
                    <a:sym typeface="Roboto"/>
                  </a:rPr>
                  <a:t>Hướng dẫn</a:t>
                </a:r>
              </a:p>
              <a:p>
                <a:pPr algn="ctr"/>
                <a:r>
                  <a:rPr lang="en" sz="900" dirty="0">
                    <a:solidFill>
                      <a:srgbClr val="434343"/>
                    </a:solidFill>
                    <a:latin typeface="Tahoma" panose="020B0604030504040204" pitchFamily="34" charset="0"/>
                    <a:ea typeface="Tahoma" panose="020B0604030504040204" pitchFamily="34" charset="0"/>
                    <a:cs typeface="Tahoma" panose="020B0604030504040204" pitchFamily="34" charset="0"/>
                    <a:sym typeface="Roboto"/>
                  </a:rPr>
                  <a:t>Rõ việc</a:t>
                </a:r>
                <a:endParaRPr sz="900" dirty="0">
                  <a:solidFill>
                    <a:srgbClr val="434343"/>
                  </a:solidFill>
                  <a:latin typeface="Tahoma" panose="020B0604030504040204" pitchFamily="34" charset="0"/>
                  <a:ea typeface="Tahoma" panose="020B0604030504040204" pitchFamily="34" charset="0"/>
                  <a:cs typeface="Tahoma" panose="020B0604030504040204" pitchFamily="34" charset="0"/>
                  <a:sym typeface="Roboto"/>
                </a:endParaRPr>
              </a:p>
            </p:txBody>
          </p:sp>
          <p:sp>
            <p:nvSpPr>
              <p:cNvPr id="47" name="Google Shape;1259;p41"/>
              <p:cNvSpPr/>
              <p:nvPr/>
            </p:nvSpPr>
            <p:spPr>
              <a:xfrm>
                <a:off x="5608412" y="1337465"/>
                <a:ext cx="826184" cy="951859"/>
              </a:xfrm>
              <a:custGeom>
                <a:avLst/>
                <a:gdLst/>
                <a:ahLst/>
                <a:cxnLst/>
                <a:rect l="l" t="t" r="r" b="b"/>
                <a:pathLst>
                  <a:path w="54814" h="63152" extrusionOk="0">
                    <a:moveTo>
                      <a:pt x="27527" y="1"/>
                    </a:moveTo>
                    <a:lnTo>
                      <a:pt x="120" y="15686"/>
                    </a:lnTo>
                    <a:lnTo>
                      <a:pt x="1" y="47261"/>
                    </a:lnTo>
                    <a:lnTo>
                      <a:pt x="27288" y="63151"/>
                    </a:lnTo>
                    <a:lnTo>
                      <a:pt x="54694" y="47466"/>
                    </a:lnTo>
                    <a:lnTo>
                      <a:pt x="54813" y="15874"/>
                    </a:lnTo>
                    <a:lnTo>
                      <a:pt x="27527" y="1"/>
                    </a:lnTo>
                    <a:close/>
                  </a:path>
                </a:pathLst>
              </a:cu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lgn="ctr"/>
                <a:endParaRPr>
                  <a:solidFill>
                    <a:srgbClr val="FFFFFF"/>
                  </a:solidFill>
                  <a:latin typeface="Fira Sans Extra Condensed Medium"/>
                  <a:ea typeface="Fira Sans Extra Condensed Medium"/>
                  <a:cs typeface="Fira Sans Extra Condensed Medium"/>
                  <a:sym typeface="Fira Sans Extra Condensed Medium"/>
                </a:endParaRPr>
              </a:p>
            </p:txBody>
          </p:sp>
        </p:grpSp>
        <p:cxnSp>
          <p:nvCxnSpPr>
            <p:cNvPr id="33" name="Google Shape;1219;p40"/>
            <p:cNvCxnSpPr/>
            <p:nvPr/>
          </p:nvCxnSpPr>
          <p:spPr>
            <a:xfrm rot="16200000" flipV="1">
              <a:off x="852538" y="1925484"/>
              <a:ext cx="626101" cy="1605775"/>
            </a:xfrm>
            <a:prstGeom prst="bentConnector2">
              <a:avLst/>
            </a:prstGeom>
            <a:noFill/>
            <a:ln w="19050" cap="flat" cmpd="sng">
              <a:solidFill>
                <a:schemeClr val="accent3"/>
              </a:solidFill>
              <a:prstDash val="solid"/>
              <a:round/>
              <a:headEnd type="triangle" w="med" len="med"/>
              <a:tailEnd type="none" w="med" len="med"/>
            </a:ln>
          </p:spPr>
        </p:cxnSp>
        <p:cxnSp>
          <p:nvCxnSpPr>
            <p:cNvPr id="34" name="Straight Arrow Connector 33"/>
            <p:cNvCxnSpPr/>
            <p:nvPr/>
          </p:nvCxnSpPr>
          <p:spPr>
            <a:xfrm>
              <a:off x="2590800" y="3714750"/>
              <a:ext cx="155378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286000" y="2044554"/>
              <a:ext cx="762000" cy="10605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3733800" y="2044554"/>
              <a:ext cx="762000" cy="10605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105400" y="2044554"/>
              <a:ext cx="600755" cy="106059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112349" y="1504950"/>
              <a:ext cx="1221651" cy="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858000" y="1520096"/>
              <a:ext cx="0" cy="295665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968476" y="4476750"/>
              <a:ext cx="48895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968476" y="4324350"/>
              <a:ext cx="0" cy="152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607076" y="1504950"/>
              <a:ext cx="2509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3" name="Google Shape;1258;p41"/>
            <p:cNvSpPr txBox="1"/>
            <p:nvPr/>
          </p:nvSpPr>
          <p:spPr>
            <a:xfrm>
              <a:off x="2931996" y="398850"/>
              <a:ext cx="990600" cy="572700"/>
            </a:xfrm>
            <a:prstGeom prst="rect">
              <a:avLst/>
            </a:prstGeom>
            <a:noFill/>
            <a:ln>
              <a:noFill/>
            </a:ln>
          </p:spPr>
          <p:txBody>
            <a:bodyPr spcFirstLastPara="1" wrap="square" lIns="91425" tIns="91425" rIns="91425" bIns="91425" anchor="ctr" anchorCtr="0">
              <a:noAutofit/>
            </a:bodyPr>
            <a:lstStyle/>
            <a:p>
              <a:pPr algn="ctr"/>
              <a:r>
                <a:rPr lang="en" sz="900" dirty="0">
                  <a:solidFill>
                    <a:srgbClr val="434343"/>
                  </a:solidFill>
                  <a:latin typeface="Tahoma" panose="020B0604030504040204" pitchFamily="34" charset="0"/>
                  <a:ea typeface="Tahoma" panose="020B0604030504040204" pitchFamily="34" charset="0"/>
                  <a:cs typeface="Tahoma" panose="020B0604030504040204" pitchFamily="34" charset="0"/>
                  <a:sym typeface="Roboto"/>
                </a:rPr>
                <a:t>Gắn kết</a:t>
              </a:r>
              <a:endParaRPr sz="900" dirty="0">
                <a:solidFill>
                  <a:srgbClr val="434343"/>
                </a:solidFill>
                <a:latin typeface="Tahoma" panose="020B0604030504040204" pitchFamily="34" charset="0"/>
                <a:ea typeface="Tahoma" panose="020B0604030504040204" pitchFamily="34" charset="0"/>
                <a:cs typeface="Tahoma" panose="020B0604030504040204" pitchFamily="34" charset="0"/>
                <a:sym typeface="Roboto"/>
              </a:endParaRPr>
            </a:p>
          </p:txBody>
        </p:sp>
      </p:grpSp>
    </p:spTree>
    <p:extLst>
      <p:ext uri="{BB962C8B-B14F-4D97-AF65-F5344CB8AC3E}">
        <p14:creationId xmlns:p14="http://schemas.microsoft.com/office/powerpoint/2010/main" val="309377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Google Shape;509;p24"/>
          <p:cNvSpPr txBox="1"/>
          <p:nvPr/>
        </p:nvSpPr>
        <p:spPr>
          <a:xfrm>
            <a:off x="304800" y="4314605"/>
            <a:ext cx="1409395" cy="2712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chemeClr val="bg1"/>
                </a:solidFill>
                <a:latin typeface="UTM Avo" panose="02040603050506020204" pitchFamily="18" charset="0"/>
                <a:ea typeface="Roboto"/>
                <a:cs typeface="Roboto"/>
                <a:sym typeface="Roboto"/>
              </a:rPr>
              <a:t>Giáo </a:t>
            </a:r>
            <a:r>
              <a:rPr lang="en" sz="1000" b="1" dirty="0" smtClean="0">
                <a:solidFill>
                  <a:schemeClr val="bg1"/>
                </a:solidFill>
                <a:latin typeface="UTM Avo" panose="02040603050506020204" pitchFamily="18" charset="0"/>
                <a:ea typeface="Roboto"/>
                <a:cs typeface="Roboto"/>
                <a:sym typeface="Roboto"/>
              </a:rPr>
              <a:t>viên tổ ….. </a:t>
            </a:r>
            <a:endParaRPr sz="1000" b="1" dirty="0">
              <a:solidFill>
                <a:schemeClr val="bg1"/>
              </a:solidFill>
              <a:latin typeface="UTM Avo" panose="02040603050506020204" pitchFamily="18" charset="0"/>
              <a:ea typeface="Roboto"/>
              <a:cs typeface="Roboto"/>
              <a:sym typeface="Roboto"/>
            </a:endParaRPr>
          </a:p>
        </p:txBody>
      </p:sp>
      <p:sp>
        <p:nvSpPr>
          <p:cNvPr id="10" name="Google Shape;509;p24"/>
          <p:cNvSpPr txBox="1"/>
          <p:nvPr/>
        </p:nvSpPr>
        <p:spPr>
          <a:xfrm>
            <a:off x="5883250" y="4298969"/>
            <a:ext cx="1066800" cy="2712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chemeClr val="bg1"/>
                </a:solidFill>
                <a:latin typeface="UTM Avo" panose="02040603050506020204" pitchFamily="18" charset="0"/>
                <a:ea typeface="Roboto"/>
                <a:cs typeface="Roboto"/>
                <a:sym typeface="Roboto"/>
              </a:rPr>
              <a:t>Nhân viên</a:t>
            </a:r>
            <a:endParaRPr sz="1000" b="1" dirty="0">
              <a:solidFill>
                <a:schemeClr val="bg1"/>
              </a:solidFill>
              <a:latin typeface="UTM Avo" panose="02040603050506020204" pitchFamily="18" charset="0"/>
              <a:ea typeface="Roboto"/>
              <a:cs typeface="Roboto"/>
              <a:sym typeface="Roboto"/>
            </a:endParaRPr>
          </a:p>
        </p:txBody>
      </p:sp>
      <p:cxnSp>
        <p:nvCxnSpPr>
          <p:cNvPr id="12" name="Straight Connector 11"/>
          <p:cNvCxnSpPr/>
          <p:nvPr/>
        </p:nvCxnSpPr>
        <p:spPr>
          <a:xfrm flipH="1">
            <a:off x="2687117" y="1428750"/>
            <a:ext cx="142768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029200" y="1428750"/>
            <a:ext cx="19543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74925" y="1428750"/>
            <a:ext cx="12192"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010400" y="1463918"/>
            <a:ext cx="0" cy="3458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006450" y="4009481"/>
            <a:ext cx="0" cy="29505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Google Shape;509;p24"/>
          <p:cNvSpPr txBox="1"/>
          <p:nvPr/>
        </p:nvSpPr>
        <p:spPr>
          <a:xfrm>
            <a:off x="3886200" y="1105328"/>
            <a:ext cx="1524000" cy="694800"/>
          </a:xfrm>
          <a:prstGeom prst="rect">
            <a:avLst/>
          </a:prstGeom>
          <a:solidFill>
            <a:schemeClr val="accent3">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bg1"/>
                </a:solidFill>
                <a:latin typeface="UTM Avo" panose="02040603050506020204" pitchFamily="18" charset="0"/>
                <a:ea typeface="Roboto"/>
                <a:cs typeface="Roboto"/>
                <a:sym typeface="Roboto"/>
              </a:rPr>
              <a:t>Hiệu trưởng</a:t>
            </a:r>
          </a:p>
        </p:txBody>
      </p:sp>
      <p:cxnSp>
        <p:nvCxnSpPr>
          <p:cNvPr id="42" name="Straight Connector 41"/>
          <p:cNvCxnSpPr/>
          <p:nvPr/>
        </p:nvCxnSpPr>
        <p:spPr>
          <a:xfrm flipH="1">
            <a:off x="1006450" y="2800350"/>
            <a:ext cx="33369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Google Shape;509;p24"/>
          <p:cNvSpPr txBox="1"/>
          <p:nvPr/>
        </p:nvSpPr>
        <p:spPr>
          <a:xfrm>
            <a:off x="2057400" y="1105328"/>
            <a:ext cx="1801978" cy="27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FFC000"/>
                </a:solidFill>
                <a:latin typeface="UTM Avo" panose="02040603050506020204" pitchFamily="18" charset="0"/>
                <a:ea typeface="Roboto"/>
                <a:cs typeface="Roboto"/>
                <a:sym typeface="Roboto"/>
              </a:rPr>
              <a:t>Đầu tư, quản lý</a:t>
            </a:r>
            <a:endParaRPr sz="1000" b="1" dirty="0">
              <a:solidFill>
                <a:srgbClr val="FFC000"/>
              </a:solidFill>
              <a:latin typeface="UTM Avo" panose="02040603050506020204" pitchFamily="18" charset="0"/>
              <a:ea typeface="Roboto"/>
              <a:cs typeface="Roboto"/>
              <a:sym typeface="Roboto"/>
            </a:endParaRPr>
          </a:p>
        </p:txBody>
      </p:sp>
      <p:sp>
        <p:nvSpPr>
          <p:cNvPr id="48" name="Google Shape;509;p24"/>
          <p:cNvSpPr txBox="1"/>
          <p:nvPr/>
        </p:nvSpPr>
        <p:spPr>
          <a:xfrm>
            <a:off x="5589422" y="1105328"/>
            <a:ext cx="1801978" cy="27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FFC000"/>
                </a:solidFill>
                <a:latin typeface="UTM Avo" panose="02040603050506020204" pitchFamily="18" charset="0"/>
                <a:ea typeface="Roboto"/>
                <a:cs typeface="Roboto"/>
                <a:sym typeface="Roboto"/>
              </a:rPr>
              <a:t>Chỉ đạo, điều hành</a:t>
            </a:r>
            <a:endParaRPr sz="1000" b="1" dirty="0">
              <a:solidFill>
                <a:srgbClr val="FFC000"/>
              </a:solidFill>
              <a:latin typeface="UTM Avo" panose="02040603050506020204" pitchFamily="18" charset="0"/>
              <a:ea typeface="Roboto"/>
              <a:cs typeface="Roboto"/>
              <a:sym typeface="Roboto"/>
            </a:endParaRPr>
          </a:p>
        </p:txBody>
      </p:sp>
      <p:sp>
        <p:nvSpPr>
          <p:cNvPr id="49" name="Google Shape;509;p24"/>
          <p:cNvSpPr txBox="1"/>
          <p:nvPr/>
        </p:nvSpPr>
        <p:spPr>
          <a:xfrm>
            <a:off x="5943600" y="2605350"/>
            <a:ext cx="2286000" cy="27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FFC000"/>
                </a:solidFill>
                <a:latin typeface="UTM Avo" panose="02040603050506020204" pitchFamily="18" charset="0"/>
                <a:ea typeface="Roboto"/>
                <a:cs typeface="Roboto"/>
                <a:sym typeface="Roboto"/>
              </a:rPr>
              <a:t>Quản lý hoạt động </a:t>
            </a:r>
            <a:r>
              <a:rPr lang="en" sz="1000" b="1" dirty="0" smtClean="0">
                <a:solidFill>
                  <a:srgbClr val="FFC000"/>
                </a:solidFill>
                <a:latin typeface="UTM Avo" panose="02040603050506020204" pitchFamily="18" charset="0"/>
                <a:ea typeface="Roboto"/>
                <a:cs typeface="Roboto"/>
                <a:sym typeface="Roboto"/>
              </a:rPr>
              <a:t>NDCS </a:t>
            </a:r>
            <a:r>
              <a:rPr lang="en" sz="1000" b="1" dirty="0">
                <a:solidFill>
                  <a:srgbClr val="FFC000"/>
                </a:solidFill>
                <a:latin typeface="UTM Avo" panose="02040603050506020204" pitchFamily="18" charset="0"/>
                <a:ea typeface="Roboto"/>
                <a:cs typeface="Roboto"/>
                <a:sym typeface="Roboto"/>
              </a:rPr>
              <a:t>trẻ</a:t>
            </a:r>
            <a:endParaRPr sz="1000" b="1" dirty="0">
              <a:solidFill>
                <a:srgbClr val="FFC000"/>
              </a:solidFill>
              <a:latin typeface="UTM Avo" panose="02040603050506020204" pitchFamily="18" charset="0"/>
              <a:ea typeface="Roboto"/>
              <a:cs typeface="Roboto"/>
              <a:sym typeface="Roboto"/>
            </a:endParaRPr>
          </a:p>
        </p:txBody>
      </p:sp>
      <p:sp>
        <p:nvSpPr>
          <p:cNvPr id="24" name="Google Shape;509;p24"/>
          <p:cNvSpPr txBox="1"/>
          <p:nvPr/>
        </p:nvSpPr>
        <p:spPr>
          <a:xfrm>
            <a:off x="1905000" y="1800128"/>
            <a:ext cx="1523999" cy="789398"/>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solidFill>
                  <a:schemeClr val="bg1"/>
                </a:solidFill>
                <a:latin typeface="UTM Avo" panose="02040603050506020204" pitchFamily="18" charset="0"/>
                <a:ea typeface="Roboto"/>
                <a:cs typeface="Roboto"/>
                <a:sym typeface="Roboto"/>
              </a:rPr>
              <a:t>Phó Hiệu trưởng</a:t>
            </a:r>
          </a:p>
        </p:txBody>
      </p:sp>
      <p:sp>
        <p:nvSpPr>
          <p:cNvPr id="25" name="Google Shape;509;p24"/>
          <p:cNvSpPr txBox="1"/>
          <p:nvPr/>
        </p:nvSpPr>
        <p:spPr>
          <a:xfrm>
            <a:off x="1752600" y="2571750"/>
            <a:ext cx="1925117" cy="27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FFC000"/>
                </a:solidFill>
                <a:latin typeface="UTM Avo" panose="02040603050506020204" pitchFamily="18" charset="0"/>
                <a:ea typeface="Roboto"/>
                <a:cs typeface="Roboto"/>
                <a:sym typeface="Roboto"/>
              </a:rPr>
              <a:t>Quản lý hoạt động </a:t>
            </a:r>
            <a:r>
              <a:rPr lang="en" sz="1000" b="1" dirty="0" smtClean="0">
                <a:solidFill>
                  <a:srgbClr val="FFC000"/>
                </a:solidFill>
                <a:latin typeface="UTM Avo" panose="02040603050506020204" pitchFamily="18" charset="0"/>
                <a:ea typeface="Roboto"/>
                <a:cs typeface="Roboto"/>
                <a:sym typeface="Roboto"/>
              </a:rPr>
              <a:t>GD </a:t>
            </a:r>
            <a:r>
              <a:rPr lang="en" sz="1000" b="1" dirty="0">
                <a:solidFill>
                  <a:srgbClr val="FFC000"/>
                </a:solidFill>
                <a:latin typeface="UTM Avo" panose="02040603050506020204" pitchFamily="18" charset="0"/>
                <a:ea typeface="Roboto"/>
                <a:cs typeface="Roboto"/>
                <a:sym typeface="Roboto"/>
              </a:rPr>
              <a:t>trẻ</a:t>
            </a:r>
            <a:endParaRPr sz="1000" b="1" dirty="0">
              <a:solidFill>
                <a:srgbClr val="FFC000"/>
              </a:solidFill>
              <a:latin typeface="UTM Avo" panose="02040603050506020204" pitchFamily="18" charset="0"/>
              <a:ea typeface="Roboto"/>
              <a:cs typeface="Roboto"/>
              <a:sym typeface="Roboto"/>
            </a:endParaRPr>
          </a:p>
        </p:txBody>
      </p:sp>
      <p:cxnSp>
        <p:nvCxnSpPr>
          <p:cNvPr id="30" name="Straight Arrow Connector 29"/>
          <p:cNvCxnSpPr/>
          <p:nvPr/>
        </p:nvCxnSpPr>
        <p:spPr>
          <a:xfrm>
            <a:off x="1006450" y="2800350"/>
            <a:ext cx="0" cy="533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743200" y="2800350"/>
            <a:ext cx="0" cy="5166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4343400" y="2800350"/>
            <a:ext cx="1" cy="533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743200" y="4019550"/>
            <a:ext cx="0" cy="29505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343400" y="4019550"/>
            <a:ext cx="0" cy="29505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7073188" y="2876550"/>
            <a:ext cx="1" cy="37264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416650" y="3990712"/>
            <a:ext cx="0" cy="29505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7619999" y="3953095"/>
            <a:ext cx="0" cy="29505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9" name="Google Shape;509;p24"/>
          <p:cNvSpPr txBox="1"/>
          <p:nvPr/>
        </p:nvSpPr>
        <p:spPr>
          <a:xfrm>
            <a:off x="3810000" y="285750"/>
            <a:ext cx="1524000" cy="271200"/>
          </a:xfrm>
          <a:prstGeom prst="rect">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smtClean="0">
                <a:solidFill>
                  <a:schemeClr val="bg1"/>
                </a:solidFill>
                <a:latin typeface="UTM Avo" panose="02040603050506020204" pitchFamily="18" charset="0"/>
                <a:ea typeface="Roboto"/>
                <a:cs typeface="Roboto"/>
                <a:sym typeface="Roboto"/>
              </a:rPr>
              <a:t>Tổ chức Đảng</a:t>
            </a:r>
            <a:endParaRPr sz="1000" b="1" dirty="0">
              <a:solidFill>
                <a:schemeClr val="bg1"/>
              </a:solidFill>
              <a:latin typeface="UTM Avo" panose="02040603050506020204" pitchFamily="18" charset="0"/>
              <a:ea typeface="Roboto"/>
              <a:cs typeface="Roboto"/>
              <a:sym typeface="Roboto"/>
            </a:endParaRPr>
          </a:p>
        </p:txBody>
      </p:sp>
      <p:sp>
        <p:nvSpPr>
          <p:cNvPr id="80" name="Google Shape;509;p24"/>
          <p:cNvSpPr txBox="1"/>
          <p:nvPr/>
        </p:nvSpPr>
        <p:spPr>
          <a:xfrm>
            <a:off x="381000" y="1271850"/>
            <a:ext cx="1524000" cy="271200"/>
          </a:xfrm>
          <a:prstGeom prst="rect">
            <a:avLst/>
          </a:prstGeom>
          <a:solidFill>
            <a:schemeClr val="accent3">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smtClean="0">
                <a:solidFill>
                  <a:schemeClr val="bg1"/>
                </a:solidFill>
                <a:latin typeface="UTM Avo" panose="02040603050506020204" pitchFamily="18" charset="0"/>
                <a:ea typeface="Roboto"/>
                <a:cs typeface="Roboto"/>
                <a:sym typeface="Roboto"/>
              </a:rPr>
              <a:t>Tổ chức Công Đoàn</a:t>
            </a:r>
          </a:p>
        </p:txBody>
      </p:sp>
      <p:sp>
        <p:nvSpPr>
          <p:cNvPr id="81" name="Google Shape;509;p24"/>
          <p:cNvSpPr txBox="1"/>
          <p:nvPr/>
        </p:nvSpPr>
        <p:spPr>
          <a:xfrm>
            <a:off x="7619999" y="1255406"/>
            <a:ext cx="1324661" cy="271200"/>
          </a:xfrm>
          <a:prstGeom prst="rect">
            <a:avLst/>
          </a:prstGeom>
          <a:solidFill>
            <a:schemeClr val="accent3">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smtClean="0">
                <a:solidFill>
                  <a:schemeClr val="bg1"/>
                </a:solidFill>
                <a:latin typeface="UTM Avo" panose="02040603050506020204" pitchFamily="18" charset="0"/>
                <a:ea typeface="Roboto"/>
                <a:cs typeface="Roboto"/>
                <a:sym typeface="Roboto"/>
              </a:rPr>
              <a:t>Hội đồng trường</a:t>
            </a:r>
            <a:endParaRPr sz="1000" b="1" dirty="0">
              <a:solidFill>
                <a:schemeClr val="bg1"/>
              </a:solidFill>
              <a:latin typeface="UTM Avo" panose="02040603050506020204" pitchFamily="18" charset="0"/>
              <a:ea typeface="Roboto"/>
              <a:cs typeface="Roboto"/>
              <a:sym typeface="Roboto"/>
            </a:endParaRPr>
          </a:p>
        </p:txBody>
      </p:sp>
      <p:cxnSp>
        <p:nvCxnSpPr>
          <p:cNvPr id="82" name="Straight Connector 81"/>
          <p:cNvCxnSpPr/>
          <p:nvPr/>
        </p:nvCxnSpPr>
        <p:spPr>
          <a:xfrm flipH="1">
            <a:off x="1130808" y="514350"/>
            <a:ext cx="26712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5334001" y="494690"/>
            <a:ext cx="2895599" cy="196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1130808" y="514350"/>
            <a:ext cx="12192" cy="72657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8229600" y="493834"/>
            <a:ext cx="0" cy="70631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3" name="Google Shape;509;p24"/>
          <p:cNvSpPr txBox="1"/>
          <p:nvPr/>
        </p:nvSpPr>
        <p:spPr>
          <a:xfrm>
            <a:off x="3657600" y="547950"/>
            <a:ext cx="1801978" cy="27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smtClean="0">
                <a:solidFill>
                  <a:srgbClr val="FF0000"/>
                </a:solidFill>
                <a:latin typeface="UTM Avo" panose="02040603050506020204" pitchFamily="18" charset="0"/>
                <a:ea typeface="Roboto"/>
                <a:cs typeface="Roboto"/>
                <a:sym typeface="Roboto"/>
              </a:rPr>
              <a:t>Chỉ đạo, định hướng</a:t>
            </a:r>
            <a:endParaRPr sz="1000" b="1" dirty="0">
              <a:solidFill>
                <a:srgbClr val="FF0000"/>
              </a:solidFill>
              <a:latin typeface="UTM Avo" panose="02040603050506020204" pitchFamily="18" charset="0"/>
              <a:ea typeface="Roboto"/>
              <a:cs typeface="Roboto"/>
              <a:sym typeface="Roboto"/>
            </a:endParaRPr>
          </a:p>
        </p:txBody>
      </p:sp>
      <p:cxnSp>
        <p:nvCxnSpPr>
          <p:cNvPr id="94" name="Straight Connector 93"/>
          <p:cNvCxnSpPr/>
          <p:nvPr/>
        </p:nvCxnSpPr>
        <p:spPr>
          <a:xfrm flipH="1">
            <a:off x="8944660" y="1407450"/>
            <a:ext cx="12314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152400" y="1391006"/>
            <a:ext cx="21397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52400" y="1391006"/>
            <a:ext cx="0" cy="3466744"/>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133808" y="4850892"/>
            <a:ext cx="8933992" cy="6858"/>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9067800" y="1407450"/>
            <a:ext cx="0" cy="3443442"/>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Google Shape;509;p24"/>
          <p:cNvSpPr txBox="1"/>
          <p:nvPr/>
        </p:nvSpPr>
        <p:spPr>
          <a:xfrm>
            <a:off x="260908" y="1614750"/>
            <a:ext cx="1801978" cy="27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smtClean="0">
                <a:solidFill>
                  <a:srgbClr val="FF9900"/>
                </a:solidFill>
                <a:latin typeface="UTM Avo" panose="02040603050506020204" pitchFamily="18" charset="0"/>
                <a:ea typeface="Roboto"/>
                <a:cs typeface="Roboto"/>
                <a:sym typeface="Roboto"/>
              </a:rPr>
              <a:t>Chăm lo đời sống</a:t>
            </a:r>
          </a:p>
          <a:p>
            <a:pPr marL="0" lvl="0" indent="0" algn="ctr" rtl="0">
              <a:spcBef>
                <a:spcPts val="0"/>
              </a:spcBef>
              <a:spcAft>
                <a:spcPts val="0"/>
              </a:spcAft>
              <a:buNone/>
            </a:pPr>
            <a:r>
              <a:rPr lang="en" sz="1000" b="1" dirty="0" smtClean="0">
                <a:solidFill>
                  <a:srgbClr val="FF9900"/>
                </a:solidFill>
                <a:latin typeface="UTM Avo" panose="02040603050506020204" pitchFamily="18" charset="0"/>
                <a:ea typeface="Roboto"/>
                <a:cs typeface="Roboto"/>
                <a:sym typeface="Roboto"/>
              </a:rPr>
              <a:t>Bảo vệ quyền lợi</a:t>
            </a:r>
            <a:endParaRPr sz="1000" b="1" dirty="0">
              <a:solidFill>
                <a:srgbClr val="FF9900"/>
              </a:solidFill>
              <a:latin typeface="UTM Avo" panose="02040603050506020204" pitchFamily="18" charset="0"/>
              <a:ea typeface="Roboto"/>
              <a:cs typeface="Roboto"/>
              <a:sym typeface="Roboto"/>
            </a:endParaRPr>
          </a:p>
        </p:txBody>
      </p:sp>
      <p:sp>
        <p:nvSpPr>
          <p:cNvPr id="107" name="Google Shape;509;p24"/>
          <p:cNvSpPr txBox="1"/>
          <p:nvPr/>
        </p:nvSpPr>
        <p:spPr>
          <a:xfrm>
            <a:off x="7377379" y="1528928"/>
            <a:ext cx="1801978" cy="27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smtClean="0">
                <a:solidFill>
                  <a:srgbClr val="FFC000"/>
                </a:solidFill>
                <a:latin typeface="UTM Avo" panose="02040603050506020204" pitchFamily="18" charset="0"/>
                <a:ea typeface="Roboto"/>
                <a:cs typeface="Roboto"/>
                <a:sym typeface="Roboto"/>
              </a:rPr>
              <a:t>Quyết Nghị, Giám sát</a:t>
            </a:r>
            <a:endParaRPr sz="1000" b="1" dirty="0">
              <a:solidFill>
                <a:srgbClr val="FFC000"/>
              </a:solidFill>
              <a:latin typeface="UTM Avo" panose="02040603050506020204" pitchFamily="18" charset="0"/>
              <a:ea typeface="Roboto"/>
              <a:cs typeface="Roboto"/>
              <a:sym typeface="Roboto"/>
            </a:endParaRPr>
          </a:p>
        </p:txBody>
      </p:sp>
      <p:sp>
        <p:nvSpPr>
          <p:cNvPr id="67" name="Google Shape;509;p24"/>
          <p:cNvSpPr txBox="1"/>
          <p:nvPr/>
        </p:nvSpPr>
        <p:spPr>
          <a:xfrm>
            <a:off x="6311189" y="1800128"/>
            <a:ext cx="1523999" cy="789398"/>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solidFill>
                  <a:schemeClr val="bg1"/>
                </a:solidFill>
                <a:latin typeface="UTM Avo" panose="02040603050506020204" pitchFamily="18" charset="0"/>
                <a:ea typeface="Roboto"/>
                <a:cs typeface="Roboto"/>
                <a:sym typeface="Roboto"/>
              </a:rPr>
              <a:t>Phó Hiệu trưởng</a:t>
            </a:r>
          </a:p>
        </p:txBody>
      </p:sp>
      <p:sp>
        <p:nvSpPr>
          <p:cNvPr id="68" name="Google Shape;509;p24"/>
          <p:cNvSpPr txBox="1"/>
          <p:nvPr/>
        </p:nvSpPr>
        <p:spPr>
          <a:xfrm>
            <a:off x="381000" y="3288318"/>
            <a:ext cx="1233830" cy="789398"/>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solidFill>
                  <a:schemeClr val="bg1"/>
                </a:solidFill>
                <a:latin typeface="UTM Avo" panose="02040603050506020204" pitchFamily="18" charset="0"/>
                <a:ea typeface="Roboto"/>
                <a:cs typeface="Roboto"/>
                <a:sym typeface="Roboto"/>
              </a:rPr>
              <a:t>Tổ trưởng chuyên môn</a:t>
            </a:r>
          </a:p>
        </p:txBody>
      </p:sp>
      <p:sp>
        <p:nvSpPr>
          <p:cNvPr id="69" name="Google Shape;509;p24"/>
          <p:cNvSpPr txBox="1"/>
          <p:nvPr/>
        </p:nvSpPr>
        <p:spPr>
          <a:xfrm>
            <a:off x="2133600" y="3288318"/>
            <a:ext cx="1233830" cy="789398"/>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solidFill>
                  <a:schemeClr val="bg1"/>
                </a:solidFill>
                <a:latin typeface="UTM Avo" panose="02040603050506020204" pitchFamily="18" charset="0"/>
                <a:ea typeface="Roboto"/>
                <a:cs typeface="Roboto"/>
                <a:sym typeface="Roboto"/>
              </a:rPr>
              <a:t>Tổ trưởng chuyên môn</a:t>
            </a:r>
          </a:p>
        </p:txBody>
      </p:sp>
      <p:sp>
        <p:nvSpPr>
          <p:cNvPr id="70" name="Google Shape;509;p24"/>
          <p:cNvSpPr txBox="1"/>
          <p:nvPr/>
        </p:nvSpPr>
        <p:spPr>
          <a:xfrm>
            <a:off x="3795370" y="3316380"/>
            <a:ext cx="1233830" cy="789398"/>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solidFill>
                  <a:schemeClr val="bg1"/>
                </a:solidFill>
                <a:latin typeface="UTM Avo" panose="02040603050506020204" pitchFamily="18" charset="0"/>
                <a:ea typeface="Roboto"/>
                <a:cs typeface="Roboto"/>
                <a:sym typeface="Roboto"/>
              </a:rPr>
              <a:t>Tổ trưởng chuyên môn</a:t>
            </a:r>
          </a:p>
        </p:txBody>
      </p:sp>
      <p:sp>
        <p:nvSpPr>
          <p:cNvPr id="71" name="Google Shape;509;p24"/>
          <p:cNvSpPr txBox="1"/>
          <p:nvPr/>
        </p:nvSpPr>
        <p:spPr>
          <a:xfrm>
            <a:off x="6248400" y="3232746"/>
            <a:ext cx="1691030" cy="789398"/>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solidFill>
                  <a:schemeClr val="bg1"/>
                </a:solidFill>
                <a:latin typeface="UTM Avo" panose="02040603050506020204" pitchFamily="18" charset="0"/>
                <a:ea typeface="Roboto"/>
                <a:cs typeface="Roboto"/>
                <a:sym typeface="Roboto"/>
              </a:rPr>
              <a:t>Tổ trưởng tổ văn phòng</a:t>
            </a:r>
          </a:p>
        </p:txBody>
      </p:sp>
      <p:sp>
        <p:nvSpPr>
          <p:cNvPr id="73" name="Google Shape;509;p24"/>
          <p:cNvSpPr txBox="1"/>
          <p:nvPr/>
        </p:nvSpPr>
        <p:spPr>
          <a:xfrm>
            <a:off x="2010460" y="4304536"/>
            <a:ext cx="1409395" cy="2712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chemeClr val="bg1"/>
                </a:solidFill>
                <a:latin typeface="UTM Avo" panose="02040603050506020204" pitchFamily="18" charset="0"/>
                <a:ea typeface="Roboto"/>
                <a:cs typeface="Roboto"/>
                <a:sym typeface="Roboto"/>
              </a:rPr>
              <a:t>Giáo </a:t>
            </a:r>
            <a:r>
              <a:rPr lang="en" sz="1000" b="1" dirty="0" smtClean="0">
                <a:solidFill>
                  <a:schemeClr val="bg1"/>
                </a:solidFill>
                <a:latin typeface="UTM Avo" panose="02040603050506020204" pitchFamily="18" charset="0"/>
                <a:ea typeface="Roboto"/>
                <a:cs typeface="Roboto"/>
                <a:sym typeface="Roboto"/>
              </a:rPr>
              <a:t>viên tổ ….. </a:t>
            </a:r>
            <a:endParaRPr sz="1000" b="1" dirty="0">
              <a:solidFill>
                <a:schemeClr val="bg1"/>
              </a:solidFill>
              <a:latin typeface="UTM Avo" panose="02040603050506020204" pitchFamily="18" charset="0"/>
              <a:ea typeface="Roboto"/>
              <a:cs typeface="Roboto"/>
              <a:sym typeface="Roboto"/>
            </a:endParaRPr>
          </a:p>
        </p:txBody>
      </p:sp>
      <p:sp>
        <p:nvSpPr>
          <p:cNvPr id="74" name="Google Shape;509;p24"/>
          <p:cNvSpPr txBox="1"/>
          <p:nvPr/>
        </p:nvSpPr>
        <p:spPr>
          <a:xfrm>
            <a:off x="3666439" y="4314605"/>
            <a:ext cx="1409395" cy="2712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chemeClr val="bg1"/>
                </a:solidFill>
                <a:latin typeface="UTM Avo" panose="02040603050506020204" pitchFamily="18" charset="0"/>
                <a:ea typeface="Roboto"/>
                <a:cs typeface="Roboto"/>
                <a:sym typeface="Roboto"/>
              </a:rPr>
              <a:t>Giáo </a:t>
            </a:r>
            <a:r>
              <a:rPr lang="en" sz="1000" b="1" dirty="0" smtClean="0">
                <a:solidFill>
                  <a:schemeClr val="bg1"/>
                </a:solidFill>
                <a:latin typeface="UTM Avo" panose="02040603050506020204" pitchFamily="18" charset="0"/>
                <a:ea typeface="Roboto"/>
                <a:cs typeface="Roboto"/>
                <a:sym typeface="Roboto"/>
              </a:rPr>
              <a:t>viên tổ ….. </a:t>
            </a:r>
            <a:endParaRPr sz="1000" b="1" dirty="0">
              <a:solidFill>
                <a:schemeClr val="bg1"/>
              </a:solidFill>
              <a:latin typeface="UTM Avo" panose="02040603050506020204" pitchFamily="18" charset="0"/>
              <a:ea typeface="Roboto"/>
              <a:cs typeface="Roboto"/>
              <a:sym typeface="Roboto"/>
            </a:endParaRPr>
          </a:p>
        </p:txBody>
      </p:sp>
      <p:sp>
        <p:nvSpPr>
          <p:cNvPr id="75" name="Google Shape;509;p24"/>
          <p:cNvSpPr txBox="1"/>
          <p:nvPr/>
        </p:nvSpPr>
        <p:spPr>
          <a:xfrm>
            <a:off x="7129577" y="4274361"/>
            <a:ext cx="1066800" cy="2712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chemeClr val="bg1"/>
                </a:solidFill>
                <a:latin typeface="UTM Avo" panose="02040603050506020204" pitchFamily="18" charset="0"/>
                <a:ea typeface="Roboto"/>
                <a:cs typeface="Roboto"/>
                <a:sym typeface="Roboto"/>
              </a:rPr>
              <a:t>Nhân viên</a:t>
            </a:r>
            <a:endParaRPr sz="1000" b="1" dirty="0">
              <a:solidFill>
                <a:schemeClr val="bg1"/>
              </a:solidFill>
              <a:latin typeface="UTM Avo" panose="02040603050506020204" pitchFamily="18" charset="0"/>
              <a:ea typeface="Roboto"/>
              <a:cs typeface="Roboto"/>
              <a:sym typeface="Roboto"/>
            </a:endParaRPr>
          </a:p>
        </p:txBody>
      </p:sp>
      <p:cxnSp>
        <p:nvCxnSpPr>
          <p:cNvPr id="86" name="Straight Arrow Connector 85"/>
          <p:cNvCxnSpPr/>
          <p:nvPr/>
        </p:nvCxnSpPr>
        <p:spPr>
          <a:xfrm>
            <a:off x="4600804" y="819150"/>
            <a:ext cx="0" cy="22768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3697987" y="514350"/>
            <a:ext cx="0" cy="87665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5562600" y="514350"/>
            <a:ext cx="0" cy="87665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684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txBox="1">
            <a:spLocks noGrp="1"/>
          </p:cNvSpPr>
          <p:nvPr>
            <p:ph type="title"/>
          </p:nvPr>
        </p:nvSpPr>
        <p:spPr>
          <a:xfrm>
            <a:off x="381000" y="51435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latin typeface="Times New Roman" pitchFamily="18" charset="0"/>
                <a:cs typeface="Times New Roman" pitchFamily="18" charset="0"/>
              </a:rPr>
              <a:t>Quản lý nhân sự</a:t>
            </a:r>
            <a:endParaRPr dirty="0">
              <a:latin typeface="Times New Roman" pitchFamily="18" charset="0"/>
              <a:cs typeface="Times New Roman" pitchFamily="18" charset="0"/>
            </a:endParaRPr>
          </a:p>
        </p:txBody>
      </p:sp>
      <p:sp>
        <p:nvSpPr>
          <p:cNvPr id="157" name="Google Shape;157;p20"/>
          <p:cNvSpPr txBox="1">
            <a:spLocks noGrp="1"/>
          </p:cNvSpPr>
          <p:nvPr>
            <p:ph type="body" idx="1"/>
          </p:nvPr>
        </p:nvSpPr>
        <p:spPr>
          <a:xfrm>
            <a:off x="381000" y="1125350"/>
            <a:ext cx="1981200" cy="3732400"/>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n" b="1" dirty="0" smtClean="0">
                <a:latin typeface="Times New Roman" pitchFamily="18" charset="0"/>
                <a:cs typeface="Times New Roman" pitchFamily="18" charset="0"/>
              </a:rPr>
              <a:t>Tuyển dụng</a:t>
            </a:r>
            <a:endParaRPr b="1" dirty="0">
              <a:latin typeface="Times New Roman" pitchFamily="18" charset="0"/>
              <a:cs typeface="Times New Roman" pitchFamily="18" charset="0"/>
            </a:endParaRPr>
          </a:p>
          <a:p>
            <a:pPr marL="0" indent="0" algn="just">
              <a:spcBef>
                <a:spcPts val="600"/>
              </a:spcBef>
              <a:spcAft>
                <a:spcPts val="600"/>
              </a:spcAft>
              <a:buNone/>
            </a:pPr>
            <a:r>
              <a:rPr lang="en-US" sz="1200" dirty="0" err="1">
                <a:latin typeface="Times New Roman" pitchFamily="18" charset="0"/>
                <a:cs typeface="Times New Roman" pitchFamily="18" charset="0"/>
              </a:rPr>
              <a:t>Trường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mầm</a:t>
            </a:r>
            <a:r>
              <a:rPr lang="en-US" sz="1200" dirty="0">
                <a:latin typeface="Times New Roman" pitchFamily="18" charset="0"/>
                <a:cs typeface="Times New Roman" pitchFamily="18" charset="0"/>
              </a:rPr>
              <a:t> non </a:t>
            </a:r>
            <a:r>
              <a:rPr lang="en-US" sz="1200" dirty="0" err="1">
                <a:latin typeface="Times New Roman" pitchFamily="18" charset="0"/>
                <a:cs typeface="Times New Roman" pitchFamily="18" charset="0"/>
              </a:rPr>
              <a:t>công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lập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có</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nhiệm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vụ</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và</a:t>
            </a:r>
            <a:r>
              <a:rPr lang="en-US" sz="1200" dirty="0">
                <a:latin typeface="Times New Roman" pitchFamily="18" charset="0"/>
                <a:cs typeface="Times New Roman" pitchFamily="18" charset="0"/>
              </a:rPr>
              <a:t> </a:t>
            </a:r>
            <a:r>
              <a:rPr lang="en-US" sz="1200" b="1" dirty="0" err="1">
                <a:latin typeface="Times New Roman" pitchFamily="18" charset="0"/>
                <a:cs typeface="Times New Roman" pitchFamily="18" charset="0"/>
              </a:rPr>
              <a:t>quyền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chủ</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động</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đề</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xuất</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nhu</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cầu</a:t>
            </a:r>
            <a:r>
              <a:rPr lang="en-US" sz="1200" dirty="0">
                <a:latin typeface="Times New Roman" pitchFamily="18" charset="0"/>
                <a:cs typeface="Times New Roman" pitchFamily="18" charset="0"/>
              </a:rPr>
              <a:t>; </a:t>
            </a:r>
            <a:r>
              <a:rPr lang="en-US" sz="1200" b="1" dirty="0" err="1">
                <a:latin typeface="Times New Roman" pitchFamily="18" charset="0"/>
                <a:cs typeface="Times New Roman" pitchFamily="18" charset="0"/>
              </a:rPr>
              <a:t>tham</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gia</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tuyển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dụng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cán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bộ</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giáo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viên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nhân</a:t>
            </a:r>
            <a:r>
              <a:rPr lang="en-US" sz="1200" dirty="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viên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Khoản</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3 </a:t>
            </a:r>
            <a:r>
              <a:rPr lang="en-US" sz="1200" dirty="0" err="1">
                <a:latin typeface="Times New Roman" pitchFamily="18" charset="0"/>
                <a:cs typeface="Times New Roman" pitchFamily="18" charset="0"/>
              </a:rPr>
              <a:t>Điều</a:t>
            </a:r>
            <a:r>
              <a:rPr lang="en-US" sz="1200" dirty="0">
                <a:latin typeface="Times New Roman" pitchFamily="18" charset="0"/>
                <a:cs typeface="Times New Roman" pitchFamily="18" charset="0"/>
              </a:rPr>
              <a:t> 3 </a:t>
            </a:r>
            <a:r>
              <a:rPr lang="en-US" sz="1200" dirty="0" err="1">
                <a:latin typeface="Times New Roman" pitchFamily="18" charset="0"/>
                <a:cs typeface="Times New Roman" pitchFamily="18" charset="0"/>
              </a:rPr>
              <a:t>Điều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lệ</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trường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mầm</a:t>
            </a:r>
            <a:r>
              <a:rPr lang="en-US" sz="1200" dirty="0">
                <a:latin typeface="Times New Roman" pitchFamily="18" charset="0"/>
                <a:cs typeface="Times New Roman" pitchFamily="18" charset="0"/>
              </a:rPr>
              <a:t> non</a:t>
            </a:r>
            <a:r>
              <a:rPr lang="en-US" sz="1200" dirty="0" smtClean="0">
                <a:latin typeface="Times New Roman" pitchFamily="18" charset="0"/>
                <a:cs typeface="Times New Roman" pitchFamily="18" charset="0"/>
              </a:rPr>
              <a:t>.)</a:t>
            </a:r>
            <a:endParaRPr lang="en-US" sz="1200" dirty="0">
              <a:latin typeface="Times New Roman" pitchFamily="18" charset="0"/>
              <a:cs typeface="Times New Roman" pitchFamily="18" charset="0"/>
            </a:endParaRPr>
          </a:p>
          <a:p>
            <a:pPr marL="0" indent="0" algn="just">
              <a:spcBef>
                <a:spcPts val="600"/>
              </a:spcBef>
              <a:spcAft>
                <a:spcPts val="600"/>
              </a:spcAft>
              <a:buNone/>
            </a:pPr>
            <a:r>
              <a:rPr lang="en-US" sz="1200" dirty="0" err="1">
                <a:latin typeface="Times New Roman" pitchFamily="18" charset="0"/>
                <a:cs typeface="Times New Roman" pitchFamily="18" charset="0"/>
              </a:rPr>
              <a:t>Hiệu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trưởng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trường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mầm</a:t>
            </a:r>
            <a:r>
              <a:rPr lang="en-US" sz="1200" dirty="0">
                <a:latin typeface="Times New Roman" pitchFamily="18" charset="0"/>
                <a:cs typeface="Times New Roman" pitchFamily="18" charset="0"/>
              </a:rPr>
              <a:t> non </a:t>
            </a:r>
            <a:r>
              <a:rPr lang="en-US" sz="1200" dirty="0" err="1">
                <a:latin typeface="Times New Roman" pitchFamily="18" charset="0"/>
                <a:cs typeface="Times New Roman" pitchFamily="18" charset="0"/>
              </a:rPr>
              <a:t>công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lập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có</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nhiệm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vụ</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và</a:t>
            </a:r>
            <a:r>
              <a:rPr lang="en-US" sz="1200" dirty="0">
                <a:latin typeface="Times New Roman" pitchFamily="18" charset="0"/>
                <a:cs typeface="Times New Roman" pitchFamily="18" charset="0"/>
              </a:rPr>
              <a:t> </a:t>
            </a:r>
            <a:r>
              <a:rPr lang="en-US" sz="1200" b="1" dirty="0" err="1">
                <a:latin typeface="Times New Roman" pitchFamily="18" charset="0"/>
                <a:cs typeface="Times New Roman" pitchFamily="18" charset="0"/>
              </a:rPr>
              <a:t>quyền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tham</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gia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quá</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trình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tuyển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dụng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thuyên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chuyển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giáo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viên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giới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thiệu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nhân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sự</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để</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bổ</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nhiệm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phó</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hiệu</a:t>
            </a:r>
            <a:r>
              <a:rPr lang="en-US" sz="1200" dirty="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trưởng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Điểm</a:t>
            </a:r>
            <a:r>
              <a:rPr lang="en-US" sz="1200" dirty="0" smtClean="0">
                <a:latin typeface="Times New Roman" pitchFamily="18" charset="0"/>
                <a:cs typeface="Times New Roman" pitchFamily="18" charset="0"/>
              </a:rPr>
              <a:t> d </a:t>
            </a:r>
            <a:r>
              <a:rPr lang="en-US" sz="1200" dirty="0" err="1">
                <a:latin typeface="Times New Roman" pitchFamily="18" charset="0"/>
                <a:cs typeface="Times New Roman" pitchFamily="18" charset="0"/>
              </a:rPr>
              <a:t>khoản</a:t>
            </a:r>
            <a:r>
              <a:rPr lang="en-US" sz="1200" dirty="0">
                <a:latin typeface="Times New Roman" pitchFamily="18" charset="0"/>
                <a:cs typeface="Times New Roman" pitchFamily="18" charset="0"/>
              </a:rPr>
              <a:t> 1 </a:t>
            </a:r>
            <a:r>
              <a:rPr lang="en-US" sz="1200" dirty="0" err="1">
                <a:latin typeface="Times New Roman" pitchFamily="18" charset="0"/>
                <a:cs typeface="Times New Roman" pitchFamily="18" charset="0"/>
              </a:rPr>
              <a:t>Điều</a:t>
            </a:r>
            <a:r>
              <a:rPr lang="en-US" sz="1200" dirty="0">
                <a:latin typeface="Times New Roman" pitchFamily="18" charset="0"/>
                <a:cs typeface="Times New Roman" pitchFamily="18" charset="0"/>
              </a:rPr>
              <a:t> 10 </a:t>
            </a:r>
            <a:r>
              <a:rPr lang="en-US" sz="1200" dirty="0" err="1">
                <a:latin typeface="Times New Roman" pitchFamily="18" charset="0"/>
                <a:cs typeface="Times New Roman" pitchFamily="18" charset="0"/>
              </a:rPr>
              <a:t>Điều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lệ</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trường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mầm</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non)</a:t>
            </a:r>
            <a:endParaRPr lang="en-US" sz="1200" dirty="0">
              <a:latin typeface="Times New Roman" pitchFamily="18" charset="0"/>
              <a:cs typeface="Times New Roman" pitchFamily="18" charset="0"/>
            </a:endParaRPr>
          </a:p>
          <a:p>
            <a:pPr marL="0" lvl="0" indent="0" algn="just" rtl="0">
              <a:spcBef>
                <a:spcPts val="600"/>
              </a:spcBef>
              <a:spcAft>
                <a:spcPts val="600"/>
              </a:spcAft>
              <a:buNone/>
            </a:pPr>
            <a:endParaRPr dirty="0">
              <a:latin typeface="UTM Avo" panose="02040603050506020204" pitchFamily="18" charset="0"/>
            </a:endParaRPr>
          </a:p>
        </p:txBody>
      </p:sp>
      <p:sp>
        <p:nvSpPr>
          <p:cNvPr id="158" name="Google Shape;158;p20"/>
          <p:cNvSpPr txBox="1">
            <a:spLocks noGrp="1"/>
          </p:cNvSpPr>
          <p:nvPr>
            <p:ph type="body" idx="2"/>
          </p:nvPr>
        </p:nvSpPr>
        <p:spPr>
          <a:xfrm>
            <a:off x="2514600" y="1125350"/>
            <a:ext cx="2057400" cy="3319800"/>
          </a:xfrm>
          <a:prstGeom prst="rect">
            <a:avLst/>
          </a:prstGeom>
        </p:spPr>
        <p:txBody>
          <a:bodyPr spcFirstLastPara="1" wrap="square" lIns="0" tIns="0" rIns="0" bIns="0" anchor="t" anchorCtr="0">
            <a:noAutofit/>
          </a:bodyPr>
          <a:lstStyle/>
          <a:p>
            <a:pPr marL="0" indent="0" algn="just">
              <a:buNone/>
            </a:pPr>
            <a:r>
              <a:rPr lang="en-US" b="1" dirty="0" err="1">
                <a:latin typeface="Times New Roman" pitchFamily="18" charset="0"/>
                <a:cs typeface="Times New Roman" pitchFamily="18" charset="0"/>
              </a:rPr>
              <a:t>Sử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dụng</a:t>
            </a:r>
            <a:endParaRPr b="1" dirty="0">
              <a:latin typeface="Times New Roman" pitchFamily="18" charset="0"/>
              <a:cs typeface="Times New Roman" pitchFamily="18" charset="0"/>
            </a:endParaRPr>
          </a:p>
          <a:p>
            <a:pPr marL="0" indent="0" algn="just">
              <a:spcBef>
                <a:spcPts val="600"/>
              </a:spcBef>
              <a:spcAft>
                <a:spcPts val="600"/>
              </a:spcAft>
              <a:buNone/>
            </a:pPr>
            <a:r>
              <a:rPr lang="en-US" sz="1200" dirty="0" err="1">
                <a:latin typeface="Times New Roman" pitchFamily="18" charset="0"/>
                <a:cs typeface="Times New Roman" pitchFamily="18" charset="0"/>
              </a:rPr>
              <a:t>Trường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mầm</a:t>
            </a:r>
            <a:r>
              <a:rPr lang="en-US" sz="1200" dirty="0">
                <a:latin typeface="Times New Roman" pitchFamily="18" charset="0"/>
                <a:cs typeface="Times New Roman" pitchFamily="18" charset="0"/>
              </a:rPr>
              <a:t> non </a:t>
            </a:r>
            <a:r>
              <a:rPr lang="en-US" sz="1200" dirty="0" err="1">
                <a:latin typeface="Times New Roman" pitchFamily="18" charset="0"/>
                <a:cs typeface="Times New Roman" pitchFamily="18" charset="0"/>
              </a:rPr>
              <a:t>có</a:t>
            </a:r>
            <a:r>
              <a:rPr lang="en-US" sz="1200" dirty="0">
                <a:latin typeface="Times New Roman" pitchFamily="18" charset="0"/>
                <a:cs typeface="Times New Roman" pitchFamily="18" charset="0"/>
              </a:rPr>
              <a:t> </a:t>
            </a:r>
            <a:r>
              <a:rPr lang="en-US" sz="1200" b="1" dirty="0" err="1">
                <a:latin typeface="Times New Roman" pitchFamily="18" charset="0"/>
                <a:cs typeface="Times New Roman" pitchFamily="18" charset="0"/>
              </a:rPr>
              <a:t>nhiệm</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vụ</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và</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quyền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sử</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dụng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nhân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sự</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để</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thực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hiện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nhiệm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vụ</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nuôi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dưỡng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chăm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sóc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giáo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dục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trẻ</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tổ</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chức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cho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đội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ngũ</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nhân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sự</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tham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gia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các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hoạt</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động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phù</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hợp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trong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cộng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đồng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Khoản</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3 </a:t>
            </a:r>
            <a:r>
              <a:rPr lang="en-US" sz="1200" dirty="0" err="1">
                <a:latin typeface="Times New Roman" pitchFamily="18" charset="0"/>
                <a:cs typeface="Times New Roman" pitchFamily="18" charset="0"/>
              </a:rPr>
              <a:t>và</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khoản</a:t>
            </a:r>
            <a:r>
              <a:rPr lang="en-US" sz="1200" dirty="0">
                <a:latin typeface="Times New Roman" pitchFamily="18" charset="0"/>
                <a:cs typeface="Times New Roman" pitchFamily="18" charset="0"/>
              </a:rPr>
              <a:t> 9 </a:t>
            </a:r>
            <a:r>
              <a:rPr lang="en-US" sz="1200" dirty="0" err="1">
                <a:latin typeface="Times New Roman" pitchFamily="18" charset="0"/>
                <a:cs typeface="Times New Roman" pitchFamily="18" charset="0"/>
              </a:rPr>
              <a:t>Điều</a:t>
            </a:r>
            <a:r>
              <a:rPr lang="en-US" sz="1200" dirty="0">
                <a:latin typeface="Times New Roman" pitchFamily="18" charset="0"/>
                <a:cs typeface="Times New Roman" pitchFamily="18" charset="0"/>
              </a:rPr>
              <a:t> 3 </a:t>
            </a:r>
            <a:r>
              <a:rPr lang="en-US" sz="1200" dirty="0" err="1">
                <a:latin typeface="Times New Roman" pitchFamily="18" charset="0"/>
                <a:cs typeface="Times New Roman" pitchFamily="18" charset="0"/>
              </a:rPr>
              <a:t>Điều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lệ</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TMN)</a:t>
            </a:r>
          </a:p>
          <a:p>
            <a:pPr marL="0" indent="0" algn="just">
              <a:spcBef>
                <a:spcPts val="600"/>
              </a:spcBef>
              <a:spcAft>
                <a:spcPts val="600"/>
              </a:spcAft>
              <a:buNone/>
            </a:pPr>
            <a:r>
              <a:rPr lang="en-US" sz="1200" dirty="0" err="1" smtClean="0">
                <a:latin typeface="Times New Roman" pitchFamily="18" charset="0"/>
                <a:cs typeface="Times New Roman" pitchFamily="18" charset="0"/>
              </a:rPr>
              <a:t>Người</a:t>
            </a:r>
            <a:r>
              <a:rPr lang="en-US" sz="1200" dirty="0" smtClean="0">
                <a:latin typeface="Times New Roman" pitchFamily="18" charset="0"/>
                <a:cs typeface="Times New Roman" pitchFamily="18" charset="0"/>
              </a:rPr>
              <a:t> </a:t>
            </a:r>
            <a:r>
              <a:rPr lang="en-US" sz="1200" dirty="0" err="1">
                <a:latin typeface="Times New Roman" pitchFamily="18" charset="0"/>
                <a:cs typeface="Times New Roman" pitchFamily="18" charset="0"/>
              </a:rPr>
              <a:t>đứng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đầu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cơ</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sở</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giáo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dục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mầm</a:t>
            </a:r>
            <a:r>
              <a:rPr lang="en-US" sz="1200" dirty="0">
                <a:latin typeface="Times New Roman" pitchFamily="18" charset="0"/>
                <a:cs typeface="Times New Roman" pitchFamily="18" charset="0"/>
              </a:rPr>
              <a:t> non </a:t>
            </a:r>
            <a:r>
              <a:rPr lang="en-US" sz="1200" b="1" dirty="0" err="1">
                <a:latin typeface="Times New Roman" pitchFamily="18" charset="0"/>
                <a:cs typeface="Times New Roman" pitchFamily="18" charset="0"/>
              </a:rPr>
              <a:t>chịu</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trách</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nhiệm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bố</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trí</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phân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công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công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tác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giao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nhiệm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vụ</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kiểm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việc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thực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hiện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nhiệm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vụ</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a:t>
            </a:r>
            <a:r>
              <a:rPr lang="en-US" sz="1200" dirty="0" err="1" smtClean="0">
                <a:latin typeface="Times New Roman" pitchFamily="18" charset="0"/>
                <a:cs typeface="Times New Roman" pitchFamily="18" charset="0"/>
              </a:rPr>
              <a:t>Khoản</a:t>
            </a:r>
            <a:r>
              <a:rPr lang="en-US" sz="1200" dirty="0" smtClean="0">
                <a:latin typeface="Times New Roman" pitchFamily="18" charset="0"/>
                <a:cs typeface="Times New Roman" pitchFamily="18" charset="0"/>
              </a:rPr>
              <a:t> </a:t>
            </a:r>
            <a:r>
              <a:rPr lang="en-US" sz="1200" dirty="0">
                <a:latin typeface="Times New Roman" pitchFamily="18" charset="0"/>
                <a:cs typeface="Times New Roman" pitchFamily="18" charset="0"/>
              </a:rPr>
              <a:t>1 </a:t>
            </a:r>
            <a:r>
              <a:rPr lang="en-US" sz="1200" dirty="0" err="1">
                <a:latin typeface="Times New Roman" pitchFamily="18" charset="0"/>
                <a:cs typeface="Times New Roman" pitchFamily="18" charset="0"/>
              </a:rPr>
              <a:t>Điều</a:t>
            </a:r>
            <a:r>
              <a:rPr lang="en-US" sz="1200" dirty="0">
                <a:latin typeface="Times New Roman" pitchFamily="18" charset="0"/>
                <a:cs typeface="Times New Roman" pitchFamily="18" charset="0"/>
              </a:rPr>
              <a:t> 26 </a:t>
            </a:r>
            <a:r>
              <a:rPr lang="en-US" sz="1200" dirty="0" err="1">
                <a:latin typeface="Times New Roman" pitchFamily="18" charset="0"/>
                <a:cs typeface="Times New Roman" pitchFamily="18" charset="0"/>
              </a:rPr>
              <a:t>Nghị</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định</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115/2020/NĐ-CP)</a:t>
            </a:r>
            <a:endParaRPr sz="1200" dirty="0">
              <a:latin typeface="Times New Roman" pitchFamily="18" charset="0"/>
              <a:cs typeface="Times New Roman" pitchFamily="18" charset="0"/>
            </a:endParaRPr>
          </a:p>
        </p:txBody>
      </p:sp>
      <p:sp>
        <p:nvSpPr>
          <p:cNvPr id="159" name="Google Shape;159;p20"/>
          <p:cNvSpPr txBox="1">
            <a:spLocks noGrp="1"/>
          </p:cNvSpPr>
          <p:nvPr>
            <p:ph type="body" idx="3"/>
          </p:nvPr>
        </p:nvSpPr>
        <p:spPr>
          <a:xfrm>
            <a:off x="4800600" y="1125350"/>
            <a:ext cx="1981200" cy="3319800"/>
          </a:xfrm>
          <a:prstGeom prst="rect">
            <a:avLst/>
          </a:prstGeom>
        </p:spPr>
        <p:txBody>
          <a:bodyPr spcFirstLastPara="1" wrap="square" lIns="0" tIns="0" rIns="0" bIns="0" anchor="t" anchorCtr="0">
            <a:noAutofit/>
          </a:bodyPr>
          <a:lstStyle/>
          <a:p>
            <a:pPr marL="0" lvl="0" indent="0" algn="just">
              <a:buNone/>
            </a:pPr>
            <a:r>
              <a:rPr lang="en-US" b="1" dirty="0" err="1">
                <a:latin typeface="Times New Roman" pitchFamily="18" charset="0"/>
                <a:cs typeface="Times New Roman" pitchFamily="18" charset="0"/>
              </a:rPr>
              <a:t>Bồi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endParaRPr lang="en-US" b="1" dirty="0">
              <a:latin typeface="Times New Roman" pitchFamily="18" charset="0"/>
              <a:cs typeface="Times New Roman" pitchFamily="18" charset="0"/>
            </a:endParaRPr>
          </a:p>
          <a:p>
            <a:pPr marL="0" lvl="0" indent="0" algn="l" rtl="0">
              <a:spcBef>
                <a:spcPts val="0"/>
              </a:spcBef>
              <a:spcAft>
                <a:spcPts val="0"/>
              </a:spcAft>
              <a:buNone/>
            </a:pPr>
            <a:endParaRPr lang="en-US" sz="500" b="1" dirty="0">
              <a:latin typeface="UTM Avo" panose="02040603050506020204" pitchFamily="18" charset="0"/>
            </a:endParaRPr>
          </a:p>
          <a:p>
            <a:pPr marL="0" lvl="0" indent="0" algn="just" rtl="0">
              <a:spcBef>
                <a:spcPts val="0"/>
              </a:spcBef>
              <a:spcAft>
                <a:spcPts val="0"/>
              </a:spcAft>
              <a:buNone/>
            </a:pPr>
            <a:r>
              <a:rPr lang="en-US" sz="1100" dirty="0" err="1" smtClean="0">
                <a:latin typeface="Times New Roman" pitchFamily="18" charset="0"/>
                <a:cs typeface="Times New Roman" pitchFamily="18" charset="0"/>
              </a:rPr>
              <a:t>Cơ</a:t>
            </a:r>
            <a:r>
              <a:rPr lang="en-US" sz="1100" dirty="0" smtClean="0">
                <a:latin typeface="Times New Roman" pitchFamily="18" charset="0"/>
                <a:cs typeface="Times New Roman" pitchFamily="18" charset="0"/>
              </a:rPr>
              <a:t> </a:t>
            </a:r>
            <a:r>
              <a:rPr lang="en-US" sz="1100" dirty="0" err="1">
                <a:latin typeface="Times New Roman" pitchFamily="18" charset="0"/>
                <a:cs typeface="Times New Roman" pitchFamily="18" charset="0"/>
              </a:rPr>
              <a:t>sở</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giáo</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dục</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mầm</a:t>
            </a:r>
            <a:r>
              <a:rPr lang="en-US" sz="1100" dirty="0">
                <a:latin typeface="Times New Roman" pitchFamily="18" charset="0"/>
                <a:cs typeface="Times New Roman" pitchFamily="18" charset="0"/>
              </a:rPr>
              <a:t> non </a:t>
            </a:r>
            <a:r>
              <a:rPr lang="en-US" sz="1100" b="1" dirty="0" err="1">
                <a:latin typeface="Times New Roman" pitchFamily="18" charset="0"/>
                <a:cs typeface="Times New Roman" pitchFamily="18" charset="0"/>
              </a:rPr>
              <a:t>có</a:t>
            </a:r>
            <a:r>
              <a:rPr lang="en-US" sz="1100" b="1" dirty="0">
                <a:latin typeface="Times New Roman" pitchFamily="18" charset="0"/>
                <a:cs typeface="Times New Roman" pitchFamily="18" charset="0"/>
              </a:rPr>
              <a:t> </a:t>
            </a:r>
            <a:r>
              <a:rPr lang="en-US" sz="1100" b="1" dirty="0" err="1">
                <a:latin typeface="Times New Roman" pitchFamily="18" charset="0"/>
                <a:cs typeface="Times New Roman" pitchFamily="18" charset="0"/>
              </a:rPr>
              <a:t>trách</a:t>
            </a:r>
            <a:r>
              <a:rPr lang="en-US" sz="1100" b="1" dirty="0">
                <a:latin typeface="Times New Roman" pitchFamily="18" charset="0"/>
                <a:cs typeface="Times New Roman" pitchFamily="18" charset="0"/>
              </a:rPr>
              <a:t> </a:t>
            </a:r>
            <a:r>
              <a:rPr lang="en-US" sz="1100" b="1" dirty="0" err="1">
                <a:latin typeface="Times New Roman" pitchFamily="18" charset="0"/>
                <a:cs typeface="Times New Roman" pitchFamily="18" charset="0"/>
              </a:rPr>
              <a:t>nhiệm</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tạo</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điều</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kiện</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để</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đội</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ngũ</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nhân</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sự</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thực</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hiện</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chế</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độ</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đào</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tạo</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bồi</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dưỡng</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theo</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quy</a:t>
            </a:r>
            <a:r>
              <a:rPr lang="en-US" sz="1100" dirty="0">
                <a:latin typeface="Times New Roman" pitchFamily="18" charset="0"/>
                <a:cs typeface="Times New Roman" pitchFamily="18" charset="0"/>
              </a:rPr>
              <a:t> </a:t>
            </a:r>
            <a:r>
              <a:rPr lang="en-US" sz="1100" dirty="0" err="1" smtClean="0">
                <a:latin typeface="Times New Roman" pitchFamily="18" charset="0"/>
                <a:cs typeface="Times New Roman" pitchFamily="18" charset="0"/>
              </a:rPr>
              <a:t>định</a:t>
            </a:r>
            <a:r>
              <a:rPr lang="en-US" sz="1100" dirty="0" smtClean="0">
                <a:latin typeface="Times New Roman" pitchFamily="18" charset="0"/>
                <a:cs typeface="Times New Roman" pitchFamily="18" charset="0"/>
              </a:rPr>
              <a:t>.</a:t>
            </a:r>
            <a:r>
              <a:rPr lang="en-US" sz="1100" baseline="30000" dirty="0">
                <a:latin typeface="Times New Roman" pitchFamily="18" charset="0"/>
                <a:cs typeface="Times New Roman" pitchFamily="18" charset="0"/>
              </a:rPr>
              <a:t> </a:t>
            </a:r>
            <a:r>
              <a:rPr lang="en-US" sz="1100" baseline="30000" dirty="0" smtClean="0">
                <a:latin typeface="Times New Roman" pitchFamily="18" charset="0"/>
                <a:cs typeface="Times New Roman" pitchFamily="18" charset="0"/>
              </a:rPr>
              <a:t>(</a:t>
            </a:r>
            <a:r>
              <a:rPr lang="en-US" sz="1100" dirty="0" err="1" smtClean="0">
                <a:latin typeface="Times New Roman" pitchFamily="18" charset="0"/>
                <a:cs typeface="Times New Roman" pitchFamily="18" charset="0"/>
              </a:rPr>
              <a:t>Khoản</a:t>
            </a:r>
            <a:r>
              <a:rPr lang="en-US" sz="1100" dirty="0" smtClean="0">
                <a:latin typeface="Times New Roman" pitchFamily="18" charset="0"/>
                <a:cs typeface="Times New Roman" pitchFamily="18" charset="0"/>
              </a:rPr>
              <a:t> </a:t>
            </a:r>
            <a:r>
              <a:rPr lang="en-US" sz="1100" dirty="0">
                <a:latin typeface="Times New Roman" pitchFamily="18" charset="0"/>
                <a:cs typeface="Times New Roman" pitchFamily="18" charset="0"/>
              </a:rPr>
              <a:t>3 </a:t>
            </a:r>
            <a:r>
              <a:rPr lang="en-US" sz="1100" dirty="0" err="1">
                <a:latin typeface="Times New Roman" pitchFamily="18" charset="0"/>
                <a:cs typeface="Times New Roman" pitchFamily="18" charset="0"/>
              </a:rPr>
              <a:t>Điều</a:t>
            </a:r>
            <a:r>
              <a:rPr lang="en-US" sz="1100" dirty="0">
                <a:latin typeface="Times New Roman" pitchFamily="18" charset="0"/>
                <a:cs typeface="Times New Roman" pitchFamily="18" charset="0"/>
              </a:rPr>
              <a:t> 43 </a:t>
            </a:r>
            <a:r>
              <a:rPr lang="en-US" sz="1100" dirty="0" err="1">
                <a:latin typeface="Times New Roman" pitchFamily="18" charset="0"/>
                <a:cs typeface="Times New Roman" pitchFamily="18" charset="0"/>
              </a:rPr>
              <a:t>Nghị</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định</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số</a:t>
            </a:r>
            <a:r>
              <a:rPr lang="en-US" sz="1100" dirty="0">
                <a:latin typeface="Times New Roman" pitchFamily="18" charset="0"/>
                <a:cs typeface="Times New Roman" pitchFamily="18" charset="0"/>
              </a:rPr>
              <a:t> </a:t>
            </a:r>
            <a:r>
              <a:rPr lang="en-US" sz="1100" dirty="0" smtClean="0">
                <a:latin typeface="Times New Roman" pitchFamily="18" charset="0"/>
                <a:cs typeface="Times New Roman" pitchFamily="18" charset="0"/>
              </a:rPr>
              <a:t>101/2017/NĐ-CP; </a:t>
            </a:r>
            <a:r>
              <a:rPr lang="en-US" sz="1100" dirty="0" err="1" smtClean="0">
                <a:latin typeface="Times New Roman" pitchFamily="18" charset="0"/>
                <a:cs typeface="Times New Roman" pitchFamily="18" charset="0"/>
              </a:rPr>
              <a:t>khoản</a:t>
            </a:r>
            <a:r>
              <a:rPr lang="en-US" sz="1100" dirty="0" smtClean="0">
                <a:latin typeface="Times New Roman" pitchFamily="18" charset="0"/>
                <a:cs typeface="Times New Roman" pitchFamily="18" charset="0"/>
              </a:rPr>
              <a:t> </a:t>
            </a:r>
            <a:r>
              <a:rPr lang="en-US" sz="1100" dirty="0">
                <a:latin typeface="Times New Roman" pitchFamily="18" charset="0"/>
                <a:cs typeface="Times New Roman" pitchFamily="18" charset="0"/>
              </a:rPr>
              <a:t>4 </a:t>
            </a:r>
            <a:r>
              <a:rPr lang="en-US" sz="1100" dirty="0" err="1">
                <a:latin typeface="Times New Roman" pitchFamily="18" charset="0"/>
                <a:cs typeface="Times New Roman" pitchFamily="18" charset="0"/>
              </a:rPr>
              <a:t>Điều</a:t>
            </a:r>
            <a:r>
              <a:rPr lang="en-US" sz="1100" dirty="0">
                <a:latin typeface="Times New Roman" pitchFamily="18" charset="0"/>
                <a:cs typeface="Times New Roman" pitchFamily="18" charset="0"/>
              </a:rPr>
              <a:t> 29 </a:t>
            </a:r>
            <a:r>
              <a:rPr lang="en-US" sz="1100" dirty="0" err="1">
                <a:latin typeface="Times New Roman" pitchFamily="18" charset="0"/>
                <a:cs typeface="Times New Roman" pitchFamily="18" charset="0"/>
              </a:rPr>
              <a:t>Điều</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lệ</a:t>
            </a:r>
            <a:r>
              <a:rPr lang="en-US" sz="1100" dirty="0">
                <a:latin typeface="Times New Roman" pitchFamily="18" charset="0"/>
                <a:cs typeface="Times New Roman" pitchFamily="18" charset="0"/>
              </a:rPr>
              <a:t> </a:t>
            </a:r>
            <a:r>
              <a:rPr lang="en-US" sz="1100" dirty="0" smtClean="0">
                <a:latin typeface="Times New Roman" pitchFamily="18" charset="0"/>
                <a:cs typeface="Times New Roman" pitchFamily="18" charset="0"/>
              </a:rPr>
              <a:t>TMN)</a:t>
            </a:r>
          </a:p>
          <a:p>
            <a:pPr marL="0" lvl="0" indent="0" algn="just">
              <a:buNone/>
            </a:pPr>
            <a:r>
              <a:rPr lang="en-US" sz="1100" dirty="0" err="1">
                <a:latin typeface="Times New Roman" pitchFamily="18" charset="0"/>
                <a:cs typeface="Times New Roman" pitchFamily="18" charset="0"/>
              </a:rPr>
              <a:t>Cơ</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sở</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giáo</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dục</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mầm</a:t>
            </a:r>
            <a:r>
              <a:rPr lang="en-US" sz="1100" dirty="0">
                <a:latin typeface="Times New Roman" pitchFamily="18" charset="0"/>
                <a:cs typeface="Times New Roman" pitchFamily="18" charset="0"/>
              </a:rPr>
              <a:t> non </a:t>
            </a:r>
            <a:r>
              <a:rPr lang="en-US" sz="1100" b="1" dirty="0" err="1">
                <a:latin typeface="Times New Roman" pitchFamily="18" charset="0"/>
                <a:cs typeface="Times New Roman" pitchFamily="18" charset="0"/>
              </a:rPr>
              <a:t>có</a:t>
            </a:r>
            <a:r>
              <a:rPr lang="en-US" sz="1100" b="1" dirty="0">
                <a:latin typeface="Times New Roman" pitchFamily="18" charset="0"/>
                <a:cs typeface="Times New Roman" pitchFamily="18" charset="0"/>
              </a:rPr>
              <a:t> </a:t>
            </a:r>
            <a:r>
              <a:rPr lang="en-US" sz="1100" b="1" dirty="0" err="1">
                <a:latin typeface="Times New Roman" pitchFamily="18" charset="0"/>
                <a:cs typeface="Times New Roman" pitchFamily="18" charset="0"/>
              </a:rPr>
              <a:t>trách</a:t>
            </a:r>
            <a:r>
              <a:rPr lang="en-US" sz="1100" b="1" dirty="0">
                <a:latin typeface="Times New Roman" pitchFamily="18" charset="0"/>
                <a:cs typeface="Times New Roman" pitchFamily="18" charset="0"/>
              </a:rPr>
              <a:t> </a:t>
            </a:r>
            <a:r>
              <a:rPr lang="en-US" sz="1100" b="1" dirty="0" err="1">
                <a:latin typeface="Times New Roman" pitchFamily="18" charset="0"/>
                <a:cs typeface="Times New Roman" pitchFamily="18" charset="0"/>
              </a:rPr>
              <a:t>nhiệm</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hướng</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dẫn</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giáo</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viên</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cán</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bộ</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quản</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lí</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xây</a:t>
            </a:r>
            <a:r>
              <a:rPr lang="en-US" sz="1100" dirty="0">
                <a:latin typeface="Times New Roman" pitchFamily="18" charset="0"/>
                <a:cs typeface="Times New Roman" pitchFamily="18" charset="0"/>
              </a:rPr>
              <a:t> </a:t>
            </a:r>
            <a:r>
              <a:rPr lang="en-US" sz="1100" dirty="0" err="1" smtClean="0">
                <a:latin typeface="Times New Roman" pitchFamily="18" charset="0"/>
                <a:cs typeface="Times New Roman" pitchFamily="18" charset="0"/>
              </a:rPr>
              <a:t>dựng</a:t>
            </a:r>
            <a:r>
              <a:rPr lang="en-US" sz="1100" dirty="0" smtClean="0">
                <a:latin typeface="Times New Roman" pitchFamily="18" charset="0"/>
                <a:cs typeface="Times New Roman" pitchFamily="18" charset="0"/>
              </a:rPr>
              <a:t>  </a:t>
            </a:r>
            <a:r>
              <a:rPr lang="en-US" sz="1100" dirty="0" err="1">
                <a:latin typeface="Times New Roman" pitchFamily="18" charset="0"/>
                <a:cs typeface="Times New Roman" pitchFamily="18" charset="0"/>
              </a:rPr>
              <a:t>kế</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hoạch</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bồi</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dưỡng</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thường</a:t>
            </a:r>
            <a:r>
              <a:rPr lang="en-US" sz="1100" dirty="0">
                <a:latin typeface="Times New Roman" pitchFamily="18" charset="0"/>
                <a:cs typeface="Times New Roman" pitchFamily="18" charset="0"/>
              </a:rPr>
              <a:t> </a:t>
            </a:r>
            <a:r>
              <a:rPr lang="en-US" sz="1100" dirty="0" err="1" smtClean="0">
                <a:latin typeface="Times New Roman" pitchFamily="18" charset="0"/>
                <a:cs typeface="Times New Roman" pitchFamily="18" charset="0"/>
              </a:rPr>
              <a:t>xuyên</a:t>
            </a:r>
            <a:r>
              <a:rPr lang="en-US" sz="1100" dirty="0">
                <a:latin typeface="Times New Roman" pitchFamily="18" charset="0"/>
                <a:cs typeface="Times New Roman" pitchFamily="18" charset="0"/>
              </a:rPr>
              <a:t> </a:t>
            </a:r>
            <a:r>
              <a:rPr lang="en-US" sz="1100" dirty="0" err="1" smtClean="0">
                <a:latin typeface="Times New Roman" pitchFamily="18" charset="0"/>
                <a:cs typeface="Times New Roman" pitchFamily="18" charset="0"/>
              </a:rPr>
              <a:t>và</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tổ</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chức</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triển</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khai</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kế</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hoạch</a:t>
            </a:r>
            <a:r>
              <a:rPr lang="en-US" sz="1100" dirty="0" smtClean="0">
                <a:latin typeface="Times New Roman" pitchFamily="18" charset="0"/>
                <a:cs typeface="Times New Roman" pitchFamily="18" charset="0"/>
              </a:rPr>
              <a:t> (</a:t>
            </a:r>
            <a:r>
              <a:rPr lang="en-US" sz="1100" dirty="0" err="1">
                <a:latin typeface="Times New Roman" pitchFamily="18" charset="0"/>
                <a:cs typeface="Times New Roman" pitchFamily="18" charset="0"/>
              </a:rPr>
              <a:t>Điều</a:t>
            </a:r>
            <a:r>
              <a:rPr lang="en-US" sz="1100" dirty="0">
                <a:latin typeface="Times New Roman" pitchFamily="18" charset="0"/>
                <a:cs typeface="Times New Roman" pitchFamily="18" charset="0"/>
              </a:rPr>
              <a:t> 17 </a:t>
            </a:r>
            <a:r>
              <a:rPr lang="en-US" sz="1100" dirty="0" err="1">
                <a:latin typeface="Times New Roman" pitchFamily="18" charset="0"/>
                <a:cs typeface="Times New Roman" pitchFamily="18" charset="0"/>
              </a:rPr>
              <a:t>Thông</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tư</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số</a:t>
            </a:r>
            <a:r>
              <a:rPr lang="en-US" sz="1100" dirty="0">
                <a:latin typeface="Times New Roman" pitchFamily="18" charset="0"/>
                <a:cs typeface="Times New Roman" pitchFamily="18" charset="0"/>
              </a:rPr>
              <a:t> </a:t>
            </a:r>
            <a:r>
              <a:rPr lang="en-US" sz="1100" dirty="0" smtClean="0">
                <a:latin typeface="Times New Roman" pitchFamily="18" charset="0"/>
                <a:cs typeface="Times New Roman" pitchFamily="18" charset="0"/>
              </a:rPr>
              <a:t>19/2019/TT-BGDĐT)</a:t>
            </a:r>
          </a:p>
          <a:p>
            <a:pPr marL="0" lvl="0" indent="0" algn="just">
              <a:buNone/>
            </a:pPr>
            <a:r>
              <a:rPr lang="en-US" sz="1100" dirty="0" err="1" smtClean="0">
                <a:latin typeface="Times New Roman" pitchFamily="18" charset="0"/>
                <a:cs typeface="Times New Roman" pitchFamily="18" charset="0"/>
              </a:rPr>
              <a:t>Cử</a:t>
            </a:r>
            <a:r>
              <a:rPr lang="en-US" sz="1100" dirty="0" smtClean="0">
                <a:latin typeface="Times New Roman" pitchFamily="18" charset="0"/>
                <a:cs typeface="Times New Roman" pitchFamily="18" charset="0"/>
              </a:rPr>
              <a:t> CBGV </a:t>
            </a:r>
            <a:r>
              <a:rPr lang="en-US" sz="1100" dirty="0" err="1" smtClean="0">
                <a:latin typeface="Times New Roman" pitchFamily="18" charset="0"/>
                <a:cs typeface="Times New Roman" pitchFamily="18" charset="0"/>
              </a:rPr>
              <a:t>đi</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đào</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tạo</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nâng</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chuẩn</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theo</a:t>
            </a:r>
            <a:r>
              <a:rPr lang="en-US" sz="1100" dirty="0" smtClean="0">
                <a:latin typeface="Times New Roman" pitchFamily="18" charset="0"/>
                <a:cs typeface="Times New Roman" pitchFamily="18" charset="0"/>
              </a:rPr>
              <a:t> NĐ 71 </a:t>
            </a:r>
            <a:r>
              <a:rPr lang="en-US" sz="1100" dirty="0" err="1" smtClean="0">
                <a:latin typeface="Times New Roman" pitchFamily="18" charset="0"/>
                <a:cs typeface="Times New Roman" pitchFamily="18" charset="0"/>
              </a:rPr>
              <a:t>của</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Chính</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phủ</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Kh</a:t>
            </a:r>
            <a:r>
              <a:rPr lang="en-US" sz="1100" dirty="0" smtClean="0">
                <a:latin typeface="Times New Roman" pitchFamily="18" charset="0"/>
                <a:cs typeface="Times New Roman" pitchFamily="18" charset="0"/>
              </a:rPr>
              <a:t> 681 </a:t>
            </a:r>
            <a:r>
              <a:rPr lang="en-US" sz="1100" dirty="0" err="1" smtClean="0">
                <a:latin typeface="Times New Roman" pitchFamily="18" charset="0"/>
                <a:cs typeface="Times New Roman" pitchFamily="18" charset="0"/>
              </a:rPr>
              <a:t>của</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Bộ</a:t>
            </a:r>
            <a:r>
              <a:rPr lang="en-US" sz="1100" dirty="0" smtClean="0">
                <a:latin typeface="Times New Roman" pitchFamily="18" charset="0"/>
                <a:cs typeface="Times New Roman" pitchFamily="18" charset="0"/>
              </a:rPr>
              <a:t> GDĐT. </a:t>
            </a:r>
            <a:r>
              <a:rPr lang="en-US" sz="1100" dirty="0" err="1" smtClean="0">
                <a:latin typeface="Times New Roman" pitchFamily="18" charset="0"/>
                <a:cs typeface="Times New Roman" pitchFamily="18" charset="0"/>
              </a:rPr>
              <a:t>Hiệu</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trưởng</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lập</a:t>
            </a:r>
            <a:r>
              <a:rPr lang="en-US" sz="1100" dirty="0" smtClean="0">
                <a:latin typeface="Times New Roman" pitchFamily="18" charset="0"/>
                <a:cs typeface="Times New Roman" pitchFamily="18" charset="0"/>
              </a:rPr>
              <a:t> DS </a:t>
            </a:r>
            <a:r>
              <a:rPr lang="en-US" sz="1100" dirty="0" err="1" smtClean="0">
                <a:latin typeface="Times New Roman" pitchFamily="18" charset="0"/>
                <a:cs typeface="Times New Roman" pitchFamily="18" charset="0"/>
              </a:rPr>
              <a:t>gửi</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về</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phòng</a:t>
            </a:r>
            <a:r>
              <a:rPr lang="en-US" sz="1100" dirty="0" smtClean="0">
                <a:latin typeface="Times New Roman" pitchFamily="18" charset="0"/>
                <a:cs typeface="Times New Roman" pitchFamily="18" charset="0"/>
              </a:rPr>
              <a:t> GDĐT, </a:t>
            </a:r>
            <a:r>
              <a:rPr lang="en-US" sz="1100" dirty="0" err="1" smtClean="0">
                <a:latin typeface="Times New Roman" pitchFamily="18" charset="0"/>
                <a:cs typeface="Times New Roman" pitchFamily="18" charset="0"/>
              </a:rPr>
              <a:t>số</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lượng</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cử</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đi</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đào</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tạo</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bồi</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dưỡng</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đảm</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bảo</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không</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ảnh</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hưởng</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đến</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hoạt</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động</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của</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trường</a:t>
            </a:r>
            <a:endParaRPr sz="1100" dirty="0">
              <a:latin typeface="Times New Roman" pitchFamily="18" charset="0"/>
              <a:cs typeface="Times New Roman" pitchFamily="18" charset="0"/>
            </a:endParaRPr>
          </a:p>
        </p:txBody>
      </p:sp>
      <p:sp>
        <p:nvSpPr>
          <p:cNvPr id="160" name="Google Shape;160;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7" name="Google Shape;159;p20"/>
          <p:cNvSpPr txBox="1">
            <a:spLocks/>
          </p:cNvSpPr>
          <p:nvPr/>
        </p:nvSpPr>
        <p:spPr>
          <a:xfrm>
            <a:off x="6934200" y="1123950"/>
            <a:ext cx="2057400" cy="3886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1pPr>
            <a:lvl2pPr marL="914400" marR="0" lvl="1" indent="-342900" algn="l" rtl="0">
              <a:lnSpc>
                <a:spcPct val="100000"/>
              </a:lnSpc>
              <a:spcBef>
                <a:spcPts val="600"/>
              </a:spcBef>
              <a:spcAft>
                <a:spcPts val="0"/>
              </a:spcAft>
              <a:buClr>
                <a:schemeClr val="accent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2pPr>
            <a:lvl3pPr marL="1371600" marR="0" lvl="2" indent="-342900" algn="l" rtl="0">
              <a:lnSpc>
                <a:spcPct val="100000"/>
              </a:lnSpc>
              <a:spcBef>
                <a:spcPts val="6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3pPr>
            <a:lvl4pPr marL="1828800" marR="0" lvl="3" indent="-342900" algn="l" rtl="0">
              <a:lnSpc>
                <a:spcPct val="100000"/>
              </a:lnSpc>
              <a:spcBef>
                <a:spcPts val="6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4pPr>
            <a:lvl5pPr marL="2286000" marR="0" lvl="4" indent="-342900" algn="l" rtl="0">
              <a:lnSpc>
                <a:spcPct val="100000"/>
              </a:lnSpc>
              <a:spcBef>
                <a:spcPts val="6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5pPr>
            <a:lvl6pPr marL="2743200" marR="0" lvl="5" indent="-342900" algn="l" rtl="0">
              <a:lnSpc>
                <a:spcPct val="100000"/>
              </a:lnSpc>
              <a:spcBef>
                <a:spcPts val="6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6pPr>
            <a:lvl7pPr marL="3200400" marR="0" lvl="6" indent="-342900" algn="l" rtl="0">
              <a:lnSpc>
                <a:spcPct val="100000"/>
              </a:lnSpc>
              <a:spcBef>
                <a:spcPts val="6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7pPr>
            <a:lvl8pPr marL="3657600" marR="0" lvl="7" indent="-342900" algn="l" rtl="0">
              <a:lnSpc>
                <a:spcPct val="100000"/>
              </a:lnSpc>
              <a:spcBef>
                <a:spcPts val="600"/>
              </a:spcBef>
              <a:spcAft>
                <a:spcPts val="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8pPr>
            <a:lvl9pPr marL="4114800" marR="0" lvl="8" indent="-342900" algn="l" rtl="0">
              <a:lnSpc>
                <a:spcPct val="100000"/>
              </a:lnSpc>
              <a:spcBef>
                <a:spcPts val="600"/>
              </a:spcBef>
              <a:spcAft>
                <a:spcPts val="600"/>
              </a:spcAft>
              <a:buClr>
                <a:schemeClr val="dk1"/>
              </a:buClr>
              <a:buSzPts val="1800"/>
              <a:buFont typeface="Montserrat Light"/>
              <a:buChar char="■"/>
              <a:defRPr sz="1800" b="0" i="0" u="none" strike="noStrike" cap="none">
                <a:solidFill>
                  <a:schemeClr val="dk1"/>
                </a:solidFill>
                <a:latin typeface="Montserrat Light"/>
                <a:ea typeface="Montserrat Light"/>
                <a:cs typeface="Montserrat Light"/>
                <a:sym typeface="Montserrat Light"/>
              </a:defRPr>
            </a:lvl9pPr>
          </a:lstStyle>
          <a:p>
            <a:pPr marL="0" indent="0" algn="just">
              <a:buNone/>
            </a:pPr>
            <a:r>
              <a:rPr lang="en-US" b="1" dirty="0" err="1">
                <a:latin typeface="Times New Roman" pitchFamily="18" charset="0"/>
                <a:cs typeface="Times New Roman" pitchFamily="18" charset="0"/>
              </a:rPr>
              <a:t>Đánh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giá</a:t>
            </a:r>
            <a:endParaRPr lang="en-US" b="1" dirty="0">
              <a:latin typeface="Times New Roman" pitchFamily="18" charset="0"/>
              <a:cs typeface="Times New Roman" pitchFamily="18" charset="0"/>
            </a:endParaRPr>
          </a:p>
          <a:p>
            <a:pPr marL="0" indent="0">
              <a:buFont typeface="Montserrat Light"/>
              <a:buNone/>
            </a:pPr>
            <a:endParaRPr lang="en-US" sz="500" b="1" dirty="0" smtClean="0">
              <a:latin typeface="UTM Avo" panose="02040603050506020204" pitchFamily="18" charset="0"/>
            </a:endParaRPr>
          </a:p>
          <a:p>
            <a:pPr marL="0" indent="0" algn="just">
              <a:buFont typeface="Montserrat Light"/>
              <a:buNone/>
            </a:pPr>
            <a:r>
              <a:rPr lang="en-US" sz="1200" dirty="0" err="1" smtClean="0">
                <a:latin typeface="Times New Roman" pitchFamily="18" charset="0"/>
                <a:cs typeface="Times New Roman" pitchFamily="18" charset="0"/>
              </a:rPr>
              <a:t>Cơ</a:t>
            </a:r>
            <a:r>
              <a:rPr lang="en-US" sz="1200" dirty="0" smtClean="0">
                <a:latin typeface="Times New Roman" pitchFamily="18" charset="0"/>
                <a:cs typeface="Times New Roman" pitchFamily="18" charset="0"/>
              </a:rPr>
              <a:t> </a:t>
            </a:r>
            <a:r>
              <a:rPr lang="en-US" sz="1200" dirty="0" err="1">
                <a:latin typeface="Times New Roman" pitchFamily="18" charset="0"/>
                <a:cs typeface="Times New Roman" pitchFamily="18" charset="0"/>
              </a:rPr>
              <a:t>sở</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giáo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dục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mầm</a:t>
            </a:r>
            <a:r>
              <a:rPr lang="en-US" sz="1200" dirty="0">
                <a:latin typeface="Times New Roman" pitchFamily="18" charset="0"/>
                <a:cs typeface="Times New Roman" pitchFamily="18" charset="0"/>
              </a:rPr>
              <a:t> non </a:t>
            </a:r>
            <a:r>
              <a:rPr lang="en-US" sz="1200" dirty="0" err="1">
                <a:latin typeface="Times New Roman" pitchFamily="18" charset="0"/>
                <a:cs typeface="Times New Roman" pitchFamily="18" charset="0"/>
              </a:rPr>
              <a:t>thực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hiện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đánh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giá</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giáo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viên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mầm</a:t>
            </a:r>
            <a:r>
              <a:rPr lang="en-US" sz="1200" dirty="0">
                <a:latin typeface="Times New Roman" pitchFamily="18" charset="0"/>
                <a:cs typeface="Times New Roman" pitchFamily="18" charset="0"/>
              </a:rPr>
              <a:t> non </a:t>
            </a:r>
            <a:r>
              <a:rPr lang="en-US" sz="1200" dirty="0" err="1">
                <a:latin typeface="Times New Roman" pitchFamily="18" charset="0"/>
                <a:cs typeface="Times New Roman" pitchFamily="18" charset="0"/>
              </a:rPr>
              <a:t>theo</a:t>
            </a:r>
            <a:r>
              <a:rPr lang="en-US" sz="1200" dirty="0">
                <a:latin typeface="Times New Roman" pitchFamily="18" charset="0"/>
                <a:cs typeface="Times New Roman" pitchFamily="18" charset="0"/>
              </a:rPr>
              <a:t> </a:t>
            </a:r>
            <a:r>
              <a:rPr lang="en-US" sz="1200" b="1" dirty="0" err="1">
                <a:latin typeface="Times New Roman" pitchFamily="18" charset="0"/>
                <a:cs typeface="Times New Roman" pitchFamily="18" charset="0"/>
              </a:rPr>
              <a:t>chuẩn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nghề</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nghiệp</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giáo</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viên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mầm</a:t>
            </a:r>
            <a:r>
              <a:rPr lang="en-US" sz="1200" b="1" dirty="0">
                <a:latin typeface="Times New Roman" pitchFamily="18" charset="0"/>
                <a:cs typeface="Times New Roman" pitchFamily="18" charset="0"/>
              </a:rPr>
              <a:t> non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theo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quy</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định</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a:t>
            </a:r>
            <a:r>
              <a:rPr lang="en-US" sz="1200" dirty="0" err="1" smtClean="0">
                <a:latin typeface="Times New Roman" pitchFamily="18" charset="0"/>
                <a:cs typeface="Times New Roman" pitchFamily="18" charset="0"/>
              </a:rPr>
              <a:t>Thông</a:t>
            </a:r>
            <a:r>
              <a:rPr lang="en-US" sz="1200" dirty="0" smtClean="0">
                <a:latin typeface="Times New Roman" pitchFamily="18" charset="0"/>
                <a:cs typeface="Times New Roman" pitchFamily="18" charset="0"/>
              </a:rPr>
              <a:t> </a:t>
            </a:r>
            <a:r>
              <a:rPr lang="en-US" sz="1200" dirty="0" err="1">
                <a:latin typeface="Times New Roman" pitchFamily="18" charset="0"/>
                <a:cs typeface="Times New Roman" pitchFamily="18" charset="0"/>
              </a:rPr>
              <a:t>tư</a:t>
            </a:r>
            <a:r>
              <a:rPr lang="en-US" sz="1200" dirty="0">
                <a:latin typeface="Times New Roman" pitchFamily="18" charset="0"/>
                <a:cs typeface="Times New Roman" pitchFamily="18" charset="0"/>
              </a:rPr>
              <a:t> </a:t>
            </a:r>
            <a:r>
              <a:rPr lang="en-US" sz="1200" dirty="0" err="1" smtClean="0">
                <a:latin typeface="Times New Roman" pitchFamily="18" charset="0"/>
                <a:cs typeface="Times New Roman" pitchFamily="18" charset="0"/>
              </a:rPr>
              <a:t>số</a:t>
            </a:r>
            <a:endParaRPr lang="en-US" sz="1200" dirty="0" smtClean="0">
              <a:latin typeface="Times New Roman" pitchFamily="18" charset="0"/>
              <a:cs typeface="Times New Roman" pitchFamily="18" charset="0"/>
            </a:endParaRPr>
          </a:p>
          <a:p>
            <a:pPr marL="0" indent="0" algn="just">
              <a:buNone/>
            </a:pPr>
            <a:r>
              <a:rPr lang="en-US" sz="1200" dirty="0" err="1" smtClean="0">
                <a:latin typeface="Times New Roman" pitchFamily="18" charset="0"/>
                <a:cs typeface="Times New Roman" pitchFamily="18" charset="0"/>
              </a:rPr>
              <a:t>Hiệu</a:t>
            </a:r>
            <a:r>
              <a:rPr lang="en-US" sz="1200" dirty="0" smtClean="0">
                <a:latin typeface="Times New Roman" pitchFamily="18" charset="0"/>
                <a:cs typeface="Times New Roman" pitchFamily="18" charset="0"/>
              </a:rPr>
              <a:t> </a:t>
            </a:r>
            <a:r>
              <a:rPr lang="en-US" sz="1200" dirty="0" err="1">
                <a:latin typeface="Times New Roman" pitchFamily="18" charset="0"/>
                <a:cs typeface="Times New Roman" pitchFamily="18" charset="0"/>
              </a:rPr>
              <a:t>trưởng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trường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mầm</a:t>
            </a:r>
            <a:r>
              <a:rPr lang="en-US" sz="1200" dirty="0">
                <a:latin typeface="Times New Roman" pitchFamily="18" charset="0"/>
                <a:cs typeface="Times New Roman" pitchFamily="18" charset="0"/>
              </a:rPr>
              <a:t> non </a:t>
            </a:r>
            <a:r>
              <a:rPr lang="en-US" sz="1200" dirty="0" err="1">
                <a:latin typeface="Times New Roman" pitchFamily="18" charset="0"/>
                <a:cs typeface="Times New Roman" pitchFamily="18" charset="0"/>
              </a:rPr>
              <a:t>tự</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đánh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giá</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theo</a:t>
            </a:r>
            <a:r>
              <a:rPr lang="en-US" sz="1200" dirty="0">
                <a:latin typeface="Times New Roman" pitchFamily="18" charset="0"/>
                <a:cs typeface="Times New Roman" pitchFamily="18" charset="0"/>
              </a:rPr>
              <a:t> </a:t>
            </a:r>
            <a:r>
              <a:rPr lang="en-US" sz="1200" b="1" dirty="0" err="1">
                <a:latin typeface="Times New Roman" pitchFamily="18" charset="0"/>
                <a:cs typeface="Times New Roman" pitchFamily="18" charset="0"/>
              </a:rPr>
              <a:t>chuẩn</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hiệu</a:t>
            </a:r>
            <a:r>
              <a:rPr lang="en-US" sz="1200" b="1" dirty="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trưởng</a:t>
            </a:r>
            <a:r>
              <a:rPr lang="en-US" sz="1200" dirty="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và</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chỉ</a:t>
            </a:r>
            <a:r>
              <a:rPr lang="en-US" sz="1200" dirty="0" smtClean="0">
                <a:latin typeface="Times New Roman" pitchFamily="18" charset="0"/>
                <a:cs typeface="Times New Roman" pitchFamily="18" charset="0"/>
              </a:rPr>
              <a:t> </a:t>
            </a:r>
            <a:r>
              <a:rPr lang="en-US" sz="1200" dirty="0" err="1">
                <a:latin typeface="Times New Roman" pitchFamily="18" charset="0"/>
                <a:cs typeface="Times New Roman" pitchFamily="18" charset="0"/>
              </a:rPr>
              <a:t>đạo</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tổ</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chức</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triển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khai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đánh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giá</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phó</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hiệu</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trưởng</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theo</a:t>
            </a:r>
            <a:r>
              <a:rPr lang="en-US" sz="1200" dirty="0">
                <a:latin typeface="Times New Roman" pitchFamily="18" charset="0"/>
                <a:cs typeface="Times New Roman" pitchFamily="18" charset="0"/>
              </a:rPr>
              <a:t> </a:t>
            </a:r>
            <a:r>
              <a:rPr lang="en-US" sz="1200" dirty="0" err="1" smtClean="0">
                <a:latin typeface="Times New Roman" pitchFamily="18" charset="0"/>
                <a:cs typeface="Times New Roman" pitchFamily="18" charset="0"/>
              </a:rPr>
              <a:t>quy</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định</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Thông</a:t>
            </a:r>
            <a:r>
              <a:rPr lang="en-US" sz="1200" dirty="0" smtClean="0">
                <a:latin typeface="Times New Roman" pitchFamily="18" charset="0"/>
                <a:cs typeface="Times New Roman" pitchFamily="18" charset="0"/>
              </a:rPr>
              <a:t> </a:t>
            </a:r>
            <a:r>
              <a:rPr lang="en-US" sz="1200" dirty="0" err="1">
                <a:latin typeface="Times New Roman" pitchFamily="18" charset="0"/>
                <a:cs typeface="Times New Roman" pitchFamily="18" charset="0"/>
              </a:rPr>
              <a:t>tư</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số</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25/2018/TT-BGDĐT)</a:t>
            </a:r>
            <a:endParaRPr lang="en-US" sz="1200" dirty="0">
              <a:latin typeface="Times New Roman" pitchFamily="18" charset="0"/>
              <a:cs typeface="Times New Roman" pitchFamily="18" charset="0"/>
            </a:endParaRPr>
          </a:p>
          <a:p>
            <a:pPr marL="0" indent="0" algn="just">
              <a:buNone/>
            </a:pPr>
            <a:r>
              <a:rPr lang="en-US" sz="1200" dirty="0" err="1" smtClean="0">
                <a:latin typeface="Times New Roman" pitchFamily="18" charset="0"/>
                <a:cs typeface="Times New Roman" pitchFamily="18" charset="0"/>
              </a:rPr>
              <a:t>Viên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chức</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trong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cơ</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sở</a:t>
            </a:r>
            <a:r>
              <a:rPr lang="en-US" sz="1200" dirty="0" smtClean="0">
                <a:latin typeface="Times New Roman" pitchFamily="18" charset="0"/>
                <a:cs typeface="Times New Roman" pitchFamily="18" charset="0"/>
              </a:rPr>
              <a:t> GDMN </a:t>
            </a:r>
            <a:r>
              <a:rPr lang="en-US" sz="1200" b="1" dirty="0" err="1" smtClean="0">
                <a:latin typeface="Times New Roman" pitchFamily="18" charset="0"/>
                <a:cs typeface="Times New Roman" pitchFamily="18" charset="0"/>
              </a:rPr>
              <a:t>đánh</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giá</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chất</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lượng</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viên</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chức</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hằng</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năm</a:t>
            </a:r>
            <a:r>
              <a:rPr lang="en-US" sz="1200" b="1"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theo</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quy</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định</a:t>
            </a:r>
            <a:r>
              <a:rPr lang="en-US" sz="1200" dirty="0" smtClean="0">
                <a:latin typeface="Times New Roman" pitchFamily="18" charset="0"/>
                <a:cs typeface="Times New Roman" pitchFamily="18" charset="0"/>
              </a:rPr>
              <a:t> (</a:t>
            </a:r>
            <a:r>
              <a:rPr lang="en-US" sz="1200" dirty="0" err="1">
                <a:latin typeface="Times New Roman" pitchFamily="18" charset="0"/>
                <a:cs typeface="Times New Roman" pitchFamily="18" charset="0"/>
              </a:rPr>
              <a:t>Nghị</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định</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số</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90/2020/NĐ-CP)</a:t>
            </a:r>
          </a:p>
          <a:p>
            <a:pPr marL="0" indent="0" algn="just">
              <a:buNone/>
            </a:pPr>
            <a:r>
              <a:rPr lang="en-US" sz="1200" dirty="0" smtClean="0">
                <a:latin typeface="Times New Roman" pitchFamily="18" charset="0"/>
                <a:cs typeface="Times New Roman" pitchFamily="18" charset="0"/>
              </a:rPr>
              <a:t>HT </a:t>
            </a:r>
            <a:r>
              <a:rPr lang="en-US" sz="1200" dirty="0" err="1" smtClean="0">
                <a:latin typeface="Times New Roman" pitchFamily="18" charset="0"/>
                <a:cs typeface="Times New Roman" pitchFamily="18" charset="0"/>
              </a:rPr>
              <a:t>phải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sử</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dụng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những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góp</a:t>
            </a:r>
            <a:r>
              <a:rPr lang="en-US" sz="1200" dirty="0" smtClean="0">
                <a:latin typeface="Times New Roman" pitchFamily="18" charset="0"/>
                <a:cs typeface="Times New Roman" pitchFamily="18" charset="0"/>
              </a:rPr>
              <a:t> ý, ý </a:t>
            </a:r>
            <a:r>
              <a:rPr lang="en-US" sz="1200" dirty="0" err="1" smtClean="0">
                <a:latin typeface="Times New Roman" pitchFamily="18" charset="0"/>
                <a:cs typeface="Times New Roman" pitchFamily="18" charset="0"/>
              </a:rPr>
              <a:t>kiến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đánh</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giá</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của</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cấp</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dưới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trong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việc</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đánh</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giá</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nhân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sự</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Luật</a:t>
            </a:r>
            <a:r>
              <a:rPr lang="en-US" sz="1200" dirty="0" smtClean="0">
                <a:latin typeface="Times New Roman" pitchFamily="18" charset="0"/>
                <a:cs typeface="Times New Roman" pitchFamily="18" charset="0"/>
              </a:rPr>
              <a:t> 10)</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body" idx="1"/>
          </p:nvPr>
        </p:nvSpPr>
        <p:spPr>
          <a:xfrm>
            <a:off x="810450" y="1593500"/>
            <a:ext cx="7952550" cy="2736900"/>
          </a:xfrm>
          <a:prstGeom prst="rect">
            <a:avLst/>
          </a:prstGeom>
        </p:spPr>
        <p:txBody>
          <a:bodyPr spcFirstLastPara="1" wrap="square" lIns="0" tIns="0" rIns="0" bIns="0" anchor="t" anchorCtr="0">
            <a:noAutofit/>
          </a:bodyPr>
          <a:lstStyle/>
          <a:p>
            <a:pPr marL="0" lvl="0" indent="0">
              <a:lnSpc>
                <a:spcPct val="114000"/>
              </a:lnSpc>
              <a:spcAft>
                <a:spcPts val="600"/>
              </a:spcAft>
              <a:buNone/>
            </a:pPr>
            <a:r>
              <a:rPr lang="en" b="1" dirty="0">
                <a:latin typeface="Times New Roman" pitchFamily="18" charset="0"/>
                <a:cs typeface="Times New Roman" pitchFamily="18" charset="0"/>
              </a:rPr>
              <a:t>Thầy/cô hãy cho biết </a:t>
            </a:r>
            <a:r>
              <a:rPr lang="en" b="1" dirty="0" smtClean="0">
                <a:latin typeface="Times New Roman" pitchFamily="18" charset="0"/>
                <a:cs typeface="Times New Roman" pitchFamily="18" charset="0"/>
              </a:rPr>
              <a:t>về </a:t>
            </a:r>
            <a:r>
              <a:rPr lang="en" b="1" dirty="0">
                <a:latin typeface="Times New Roman" pitchFamily="18" charset="0"/>
                <a:cs typeface="Times New Roman" pitchFamily="18" charset="0"/>
              </a:rPr>
              <a:t>đổi mới giáo dục/giáo dục mầm non </a:t>
            </a:r>
            <a:r>
              <a:rPr lang="en" b="1" dirty="0" smtClean="0">
                <a:latin typeface="Times New Roman" pitchFamily="18" charset="0"/>
                <a:cs typeface="Times New Roman" pitchFamily="18" charset="0"/>
              </a:rPr>
              <a:t>từ năm 2011 đến nay?</a:t>
            </a:r>
            <a:endParaRPr b="1" dirty="0">
              <a:latin typeface="Times New Roman" pitchFamily="18" charset="0"/>
              <a:cs typeface="Times New Roman" pitchFamily="18" charset="0"/>
            </a:endParaRPr>
          </a:p>
        </p:txBody>
      </p:sp>
      <p:sp>
        <p:nvSpPr>
          <p:cNvPr id="116" name="Google Shape;116;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4" name="Google Shape;110;p15"/>
          <p:cNvSpPr txBox="1">
            <a:spLocks/>
          </p:cNvSpPr>
          <p:nvPr/>
        </p:nvSpPr>
        <p:spPr>
          <a:xfrm>
            <a:off x="821131" y="3925650"/>
            <a:ext cx="7772400" cy="6273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0"/>
              </a:spcBef>
              <a:spcAft>
                <a:spcPts val="0"/>
              </a:spcAft>
              <a:buClr>
                <a:schemeClr val="lt1"/>
              </a:buClr>
              <a:buSzPts val="3200"/>
              <a:buFont typeface="Montserrat Light"/>
              <a:buChar char="●"/>
              <a:defRPr sz="3200" b="0" i="0" u="none" strike="noStrike" cap="none">
                <a:solidFill>
                  <a:schemeClr val="lt1"/>
                </a:solidFill>
                <a:latin typeface="Montserrat Light"/>
                <a:ea typeface="Montserrat Light"/>
                <a:cs typeface="Montserrat Light"/>
                <a:sym typeface="Montserrat Light"/>
              </a:defRPr>
            </a:lvl1pPr>
            <a:lvl2pPr marL="914400" marR="0" lvl="1" indent="-431800" algn="l" rtl="0">
              <a:lnSpc>
                <a:spcPct val="100000"/>
              </a:lnSpc>
              <a:spcBef>
                <a:spcPts val="600"/>
              </a:spcBef>
              <a:spcAft>
                <a:spcPts val="0"/>
              </a:spcAft>
              <a:buClr>
                <a:schemeClr val="lt1"/>
              </a:buClr>
              <a:buSzPts val="3200"/>
              <a:buFont typeface="Montserrat Light"/>
              <a:buChar char="○"/>
              <a:defRPr sz="3200" b="0" i="0" u="none" strike="noStrike" cap="none">
                <a:solidFill>
                  <a:schemeClr val="lt1"/>
                </a:solidFill>
                <a:latin typeface="Montserrat Light"/>
                <a:ea typeface="Montserrat Light"/>
                <a:cs typeface="Montserrat Light"/>
                <a:sym typeface="Montserrat Light"/>
              </a:defRPr>
            </a:lvl2pPr>
            <a:lvl3pPr marL="1371600" marR="0" lvl="2" indent="-431800" algn="l" rtl="0">
              <a:lnSpc>
                <a:spcPct val="100000"/>
              </a:lnSpc>
              <a:spcBef>
                <a:spcPts val="600"/>
              </a:spcBef>
              <a:spcAft>
                <a:spcPts val="0"/>
              </a:spcAft>
              <a:buClr>
                <a:schemeClr val="lt1"/>
              </a:buClr>
              <a:buSzPts val="3200"/>
              <a:buFont typeface="Montserrat Light"/>
              <a:buChar char="■"/>
              <a:defRPr sz="3200" b="0" i="0" u="none" strike="noStrike" cap="none">
                <a:solidFill>
                  <a:schemeClr val="lt1"/>
                </a:solidFill>
                <a:latin typeface="Montserrat Light"/>
                <a:ea typeface="Montserrat Light"/>
                <a:cs typeface="Montserrat Light"/>
                <a:sym typeface="Montserrat Light"/>
              </a:defRPr>
            </a:lvl3pPr>
            <a:lvl4pPr marL="1828800" marR="0" lvl="3" indent="-431800" algn="l" rtl="0">
              <a:lnSpc>
                <a:spcPct val="100000"/>
              </a:lnSpc>
              <a:spcBef>
                <a:spcPts val="600"/>
              </a:spcBef>
              <a:spcAft>
                <a:spcPts val="0"/>
              </a:spcAft>
              <a:buClr>
                <a:schemeClr val="lt1"/>
              </a:buClr>
              <a:buSzPts val="3200"/>
              <a:buFont typeface="Montserrat Light"/>
              <a:buChar char="●"/>
              <a:defRPr sz="3200" b="0" i="0" u="none" strike="noStrike" cap="none">
                <a:solidFill>
                  <a:schemeClr val="lt1"/>
                </a:solidFill>
                <a:latin typeface="Montserrat Light"/>
                <a:ea typeface="Montserrat Light"/>
                <a:cs typeface="Montserrat Light"/>
                <a:sym typeface="Montserrat Light"/>
              </a:defRPr>
            </a:lvl4pPr>
            <a:lvl5pPr marL="2286000" marR="0" lvl="4" indent="-431800" algn="l" rtl="0">
              <a:lnSpc>
                <a:spcPct val="100000"/>
              </a:lnSpc>
              <a:spcBef>
                <a:spcPts val="600"/>
              </a:spcBef>
              <a:spcAft>
                <a:spcPts val="0"/>
              </a:spcAft>
              <a:buClr>
                <a:schemeClr val="lt1"/>
              </a:buClr>
              <a:buSzPts val="3200"/>
              <a:buFont typeface="Montserrat Light"/>
              <a:buChar char="○"/>
              <a:defRPr sz="3200" b="0" i="0" u="none" strike="noStrike" cap="none">
                <a:solidFill>
                  <a:schemeClr val="lt1"/>
                </a:solidFill>
                <a:latin typeface="Montserrat Light"/>
                <a:ea typeface="Montserrat Light"/>
                <a:cs typeface="Montserrat Light"/>
                <a:sym typeface="Montserrat Light"/>
              </a:defRPr>
            </a:lvl5pPr>
            <a:lvl6pPr marL="2743200" marR="0" lvl="5" indent="-431800" algn="l" rtl="0">
              <a:lnSpc>
                <a:spcPct val="100000"/>
              </a:lnSpc>
              <a:spcBef>
                <a:spcPts val="600"/>
              </a:spcBef>
              <a:spcAft>
                <a:spcPts val="0"/>
              </a:spcAft>
              <a:buClr>
                <a:schemeClr val="lt1"/>
              </a:buClr>
              <a:buSzPts val="3200"/>
              <a:buFont typeface="Montserrat Light"/>
              <a:buChar char="■"/>
              <a:defRPr sz="3200" b="0" i="0" u="none" strike="noStrike" cap="none">
                <a:solidFill>
                  <a:schemeClr val="lt1"/>
                </a:solidFill>
                <a:latin typeface="Montserrat Light"/>
                <a:ea typeface="Montserrat Light"/>
                <a:cs typeface="Montserrat Light"/>
                <a:sym typeface="Montserrat Light"/>
              </a:defRPr>
            </a:lvl6pPr>
            <a:lvl7pPr marL="3200400" marR="0" lvl="6" indent="-431800" algn="l" rtl="0">
              <a:lnSpc>
                <a:spcPct val="100000"/>
              </a:lnSpc>
              <a:spcBef>
                <a:spcPts val="600"/>
              </a:spcBef>
              <a:spcAft>
                <a:spcPts val="0"/>
              </a:spcAft>
              <a:buClr>
                <a:schemeClr val="lt1"/>
              </a:buClr>
              <a:buSzPts val="3200"/>
              <a:buFont typeface="Montserrat Light"/>
              <a:buChar char="●"/>
              <a:defRPr sz="3200" b="0" i="0" u="none" strike="noStrike" cap="none">
                <a:solidFill>
                  <a:schemeClr val="lt1"/>
                </a:solidFill>
                <a:latin typeface="Montserrat Light"/>
                <a:ea typeface="Montserrat Light"/>
                <a:cs typeface="Montserrat Light"/>
                <a:sym typeface="Montserrat Light"/>
              </a:defRPr>
            </a:lvl7pPr>
            <a:lvl8pPr marL="3657600" marR="0" lvl="7" indent="-431800" algn="l" rtl="0">
              <a:lnSpc>
                <a:spcPct val="100000"/>
              </a:lnSpc>
              <a:spcBef>
                <a:spcPts val="600"/>
              </a:spcBef>
              <a:spcAft>
                <a:spcPts val="0"/>
              </a:spcAft>
              <a:buClr>
                <a:schemeClr val="lt1"/>
              </a:buClr>
              <a:buSzPts val="3200"/>
              <a:buFont typeface="Montserrat Light"/>
              <a:buChar char="○"/>
              <a:defRPr sz="3200" b="0" i="0" u="none" strike="noStrike" cap="none">
                <a:solidFill>
                  <a:schemeClr val="lt1"/>
                </a:solidFill>
                <a:latin typeface="Montserrat Light"/>
                <a:ea typeface="Montserrat Light"/>
                <a:cs typeface="Montserrat Light"/>
                <a:sym typeface="Montserrat Light"/>
              </a:defRPr>
            </a:lvl8pPr>
            <a:lvl9pPr marL="4114800" marR="0" lvl="8" indent="-431800" algn="l" rtl="0">
              <a:lnSpc>
                <a:spcPct val="100000"/>
              </a:lnSpc>
              <a:spcBef>
                <a:spcPts val="600"/>
              </a:spcBef>
              <a:spcAft>
                <a:spcPts val="600"/>
              </a:spcAft>
              <a:buClr>
                <a:schemeClr val="lt1"/>
              </a:buClr>
              <a:buSzPts val="3200"/>
              <a:buFont typeface="Montserrat Light"/>
              <a:buChar char="■"/>
              <a:defRPr sz="3200" b="0" i="0" u="none" strike="noStrike" cap="none">
                <a:solidFill>
                  <a:schemeClr val="lt1"/>
                </a:solidFill>
                <a:latin typeface="Montserrat Light"/>
                <a:ea typeface="Montserrat Light"/>
                <a:cs typeface="Montserrat Light"/>
                <a:sym typeface="Montserrat Light"/>
              </a:defRPr>
            </a:lvl9pPr>
          </a:lstStyle>
          <a:p>
            <a:pPr marL="0" indent="0">
              <a:spcAft>
                <a:spcPts val="600"/>
              </a:spcAft>
              <a:buFont typeface="Montserrat Light"/>
              <a:buNone/>
            </a:pPr>
            <a:r>
              <a:rPr lang="vi-VN" sz="1400" dirty="0" smtClean="0"/>
              <a:t>Chủ trương, đường lối của Đảng</a:t>
            </a:r>
            <a:r>
              <a:rPr lang="en-US" sz="1400" dirty="0" smtClean="0"/>
              <a:t>; </a:t>
            </a:r>
            <a:r>
              <a:rPr lang="vi-VN" sz="1400" dirty="0" smtClean="0"/>
              <a:t>Chính sách, quy định của Nhà nước</a:t>
            </a:r>
          </a:p>
          <a:p>
            <a:pPr marL="0" indent="0">
              <a:spcAft>
                <a:spcPts val="600"/>
              </a:spcAft>
              <a:buFont typeface="Montserrat Light"/>
              <a:buNone/>
            </a:pPr>
            <a:r>
              <a:rPr lang="vi-VN" sz="1400" dirty="0" smtClean="0"/>
              <a:t>Công tác quản lý cơ sở GDMN</a:t>
            </a:r>
            <a:r>
              <a:rPr lang="en-US" sz="1400" dirty="0" smtClean="0"/>
              <a:t>; </a:t>
            </a:r>
            <a:r>
              <a:rPr lang="en-US" sz="1400" dirty="0"/>
              <a:t>S</a:t>
            </a:r>
            <a:r>
              <a:rPr lang="vi-VN" sz="1400" dirty="0" smtClean="0"/>
              <a:t>ự phát triển/chất lượng</a:t>
            </a:r>
            <a:r>
              <a:rPr lang="en-US" sz="1400" dirty="0" smtClean="0"/>
              <a:t> GDMN</a:t>
            </a:r>
            <a:endParaRPr lang="vi-VN"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accent2"/>
            </a:gs>
          </a:gsLst>
          <a:path path="circle">
            <a:fillToRect l="100000" t="100000"/>
          </a:path>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pic>
        <p:nvPicPr>
          <p:cNvPr id="1026" name="Picture 2" descr="E:\WORK OFFICE\Nhiem vu nam\2023\Quan ly co so GDMN\QLNN\Hoi thao Tap huan\Bai giang\nha-lanh-da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150"/>
            <a:ext cx="8839200" cy="504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858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title"/>
          </p:nvPr>
        </p:nvSpPr>
        <p:spPr>
          <a:xfrm>
            <a:off x="1143000" y="431262"/>
            <a:ext cx="32595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latin typeface="UTM Avo" panose="02040603050506020204" pitchFamily="18" charset="0"/>
              </a:rPr>
              <a:t>Người đứng đầu</a:t>
            </a:r>
            <a:endParaRPr dirty="0">
              <a:latin typeface="UTM Avo" panose="02040603050506020204" pitchFamily="18" charset="0"/>
            </a:endParaRPr>
          </a:p>
        </p:txBody>
      </p:sp>
      <p:sp>
        <p:nvSpPr>
          <p:cNvPr id="180" name="Google Shape;180;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grpSp>
        <p:nvGrpSpPr>
          <p:cNvPr id="181" name="Google Shape;181;p23"/>
          <p:cNvGrpSpPr/>
          <p:nvPr/>
        </p:nvGrpSpPr>
        <p:grpSpPr>
          <a:xfrm>
            <a:off x="990600" y="1352550"/>
            <a:ext cx="5712079" cy="3295355"/>
            <a:chOff x="2361171" y="1240975"/>
            <a:chExt cx="5712079" cy="3295355"/>
          </a:xfrm>
        </p:grpSpPr>
        <p:sp>
          <p:nvSpPr>
            <p:cNvPr id="186" name="Google Shape;186;p23"/>
            <p:cNvSpPr/>
            <p:nvPr/>
          </p:nvSpPr>
          <p:spPr>
            <a:xfrm rot="15002134">
              <a:off x="2387637" y="2068576"/>
              <a:ext cx="629106" cy="629106"/>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3"/>
            <p:cNvSpPr/>
            <p:nvPr/>
          </p:nvSpPr>
          <p:spPr>
            <a:xfrm rot="-6597333">
              <a:off x="4296826" y="3950027"/>
              <a:ext cx="586303" cy="586303"/>
            </a:xfrm>
            <a:prstGeom prst="ellipse">
              <a:avLst/>
            </a:prstGeom>
            <a:gradFill>
              <a:gsLst>
                <a:gs pos="0">
                  <a:schemeClr val="accent1"/>
                </a:gs>
                <a:gs pos="100000">
                  <a:srgbClr val="00D0FF">
                    <a:alpha val="11764"/>
                  </a:srgbClr>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p:nvPr/>
          </p:nvSpPr>
          <p:spPr>
            <a:xfrm rot="-6599386">
              <a:off x="2361171" y="3604583"/>
              <a:ext cx="440541" cy="440541"/>
            </a:xfrm>
            <a:prstGeom prst="ellipse">
              <a:avLst/>
            </a:prstGeom>
            <a:gradFill>
              <a:gsLst>
                <a:gs pos="0">
                  <a:schemeClr val="accent1"/>
                </a:gs>
                <a:gs pos="100000">
                  <a:srgbClr val="00D0FF">
                    <a:alpha val="11764"/>
                  </a:srgbClr>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p:cNvSpPr/>
            <p:nvPr/>
          </p:nvSpPr>
          <p:spPr>
            <a:xfrm>
              <a:off x="2762084" y="2231575"/>
              <a:ext cx="1199287" cy="1199287"/>
            </a:xfrm>
            <a:prstGeom prst="ellipse">
              <a:avLst/>
            </a:prstGeom>
            <a:gradFill>
              <a:gsLst>
                <a:gs pos="0">
                  <a:schemeClr val="accent1"/>
                </a:gs>
                <a:gs pos="100000">
                  <a:srgbClr val="00D0FF">
                    <a:alpha val="11764"/>
                  </a:srgbClr>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b="1" dirty="0" err="1" smtClean="0">
                  <a:solidFill>
                    <a:schemeClr val="accent2">
                      <a:lumMod val="75000"/>
                    </a:schemeClr>
                  </a:solidFill>
                  <a:latin typeface="UTM Avo" panose="02040603050506020204" pitchFamily="18" charset="0"/>
                </a:rPr>
                <a:t>Hội</a:t>
              </a:r>
              <a:r>
                <a:rPr lang="en-US" sz="1000" b="1" dirty="0" smtClean="0">
                  <a:solidFill>
                    <a:schemeClr val="accent2">
                      <a:lumMod val="75000"/>
                    </a:schemeClr>
                  </a:solidFill>
                  <a:latin typeface="UTM Avo" panose="02040603050506020204" pitchFamily="18" charset="0"/>
                </a:rPr>
                <a:t> </a:t>
              </a:r>
              <a:r>
                <a:rPr lang="en-US" sz="1000" b="1" dirty="0" err="1" smtClean="0">
                  <a:solidFill>
                    <a:schemeClr val="accent2">
                      <a:lumMod val="75000"/>
                    </a:schemeClr>
                  </a:solidFill>
                  <a:latin typeface="UTM Avo" panose="02040603050506020204" pitchFamily="18" charset="0"/>
                </a:rPr>
                <a:t>nhập</a:t>
              </a:r>
              <a:r>
                <a:rPr lang="en-US" sz="1000" b="1" dirty="0" smtClean="0">
                  <a:solidFill>
                    <a:schemeClr val="accent2">
                      <a:lumMod val="75000"/>
                    </a:schemeClr>
                  </a:solidFill>
                  <a:latin typeface="UTM Avo" panose="02040603050506020204" pitchFamily="18" charset="0"/>
                </a:rPr>
                <a:t> </a:t>
              </a:r>
            </a:p>
            <a:p>
              <a:pPr marL="0" lvl="0" indent="0" algn="l" rtl="0">
                <a:spcBef>
                  <a:spcPts val="0"/>
                </a:spcBef>
                <a:spcAft>
                  <a:spcPts val="0"/>
                </a:spcAft>
                <a:buNone/>
              </a:pPr>
              <a:r>
                <a:rPr lang="en-US" sz="1000" b="1" dirty="0" err="1" smtClean="0">
                  <a:solidFill>
                    <a:schemeClr val="accent2">
                      <a:lumMod val="75000"/>
                    </a:schemeClr>
                  </a:solidFill>
                  <a:latin typeface="UTM Avo" panose="02040603050506020204" pitchFamily="18" charset="0"/>
                </a:rPr>
                <a:t>Hợp</a:t>
              </a:r>
              <a:r>
                <a:rPr lang="en-US" sz="1000" b="1" dirty="0" smtClean="0">
                  <a:solidFill>
                    <a:schemeClr val="accent2">
                      <a:lumMod val="75000"/>
                    </a:schemeClr>
                  </a:solidFill>
                  <a:latin typeface="UTM Avo" panose="02040603050506020204" pitchFamily="18" charset="0"/>
                </a:rPr>
                <a:t> </a:t>
              </a:r>
              <a:r>
                <a:rPr lang="en-US" sz="1000" b="1" dirty="0" err="1" smtClean="0">
                  <a:solidFill>
                    <a:schemeClr val="accent2">
                      <a:lumMod val="75000"/>
                    </a:schemeClr>
                  </a:solidFill>
                  <a:latin typeface="UTM Avo" panose="02040603050506020204" pitchFamily="18" charset="0"/>
                </a:rPr>
                <a:t>tác</a:t>
              </a:r>
              <a:r>
                <a:rPr lang="en-US" sz="1000" b="1" dirty="0" smtClean="0">
                  <a:solidFill>
                    <a:schemeClr val="accent2">
                      <a:lumMod val="75000"/>
                    </a:schemeClr>
                  </a:solidFill>
                  <a:latin typeface="UTM Avo" panose="02040603050506020204" pitchFamily="18" charset="0"/>
                </a:rPr>
                <a:t> </a:t>
              </a:r>
              <a:r>
                <a:rPr lang="en-US" sz="1000" b="1" dirty="0" err="1" smtClean="0">
                  <a:solidFill>
                    <a:schemeClr val="accent2">
                      <a:lumMod val="75000"/>
                    </a:schemeClr>
                  </a:solidFill>
                  <a:latin typeface="UTM Avo" panose="02040603050506020204" pitchFamily="18" charset="0"/>
                </a:rPr>
                <a:t>quốc</a:t>
              </a:r>
              <a:r>
                <a:rPr lang="en-US" sz="1000" b="1" dirty="0" smtClean="0">
                  <a:solidFill>
                    <a:schemeClr val="accent2">
                      <a:lumMod val="75000"/>
                    </a:schemeClr>
                  </a:solidFill>
                  <a:latin typeface="UTM Avo" panose="02040603050506020204" pitchFamily="18" charset="0"/>
                </a:rPr>
                <a:t> </a:t>
              </a:r>
              <a:r>
                <a:rPr lang="en-US" sz="1000" b="1" dirty="0" err="1" smtClean="0">
                  <a:solidFill>
                    <a:schemeClr val="accent2">
                      <a:lumMod val="75000"/>
                    </a:schemeClr>
                  </a:solidFill>
                  <a:latin typeface="UTM Avo" panose="02040603050506020204" pitchFamily="18" charset="0"/>
                </a:rPr>
                <a:t>tế</a:t>
              </a:r>
              <a:endParaRPr sz="1000" b="1" dirty="0">
                <a:solidFill>
                  <a:schemeClr val="accent2">
                    <a:lumMod val="75000"/>
                  </a:schemeClr>
                </a:solidFill>
                <a:latin typeface="UTM Avo" panose="02040603050506020204" pitchFamily="18" charset="0"/>
              </a:endParaRPr>
            </a:p>
          </p:txBody>
        </p:sp>
        <p:sp>
          <p:nvSpPr>
            <p:cNvPr id="185" name="Google Shape;185;p23"/>
            <p:cNvSpPr/>
            <p:nvPr/>
          </p:nvSpPr>
          <p:spPr>
            <a:xfrm>
              <a:off x="6247916" y="1240975"/>
              <a:ext cx="1825334" cy="1681581"/>
            </a:xfrm>
            <a:prstGeom prst="ellipse">
              <a:avLst/>
            </a:prstGeom>
            <a:gradFill>
              <a:gsLst>
                <a:gs pos="0">
                  <a:schemeClr val="accent1"/>
                </a:gs>
                <a:gs pos="100000">
                  <a:srgbClr val="00D0FF">
                    <a:alpha val="11764"/>
                  </a:srgbClr>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b="1" dirty="0" err="1" smtClean="0">
                  <a:solidFill>
                    <a:schemeClr val="accent2">
                      <a:lumMod val="75000"/>
                    </a:schemeClr>
                  </a:solidFill>
                  <a:latin typeface="UTM Avo" panose="02040603050506020204" pitchFamily="18" charset="0"/>
                </a:rPr>
                <a:t>Sáng</a:t>
              </a:r>
              <a:r>
                <a:rPr lang="en-US" sz="1100" b="1" dirty="0" smtClean="0">
                  <a:solidFill>
                    <a:schemeClr val="accent2">
                      <a:lumMod val="75000"/>
                    </a:schemeClr>
                  </a:solidFill>
                  <a:latin typeface="UTM Avo" panose="02040603050506020204" pitchFamily="18" charset="0"/>
                </a:rPr>
                <a:t> </a:t>
              </a:r>
              <a:r>
                <a:rPr lang="en-US" sz="1100" b="1" dirty="0" err="1" smtClean="0">
                  <a:solidFill>
                    <a:schemeClr val="accent2">
                      <a:lumMod val="75000"/>
                    </a:schemeClr>
                  </a:solidFill>
                  <a:latin typeface="UTM Avo" panose="02040603050506020204" pitchFamily="18" charset="0"/>
                </a:rPr>
                <a:t>tạo</a:t>
              </a:r>
              <a:endParaRPr lang="en-US" sz="1100" b="1" dirty="0" smtClean="0">
                <a:solidFill>
                  <a:schemeClr val="accent2">
                    <a:lumMod val="75000"/>
                  </a:schemeClr>
                </a:solidFill>
                <a:latin typeface="UTM Avo" panose="02040603050506020204" pitchFamily="18" charset="0"/>
              </a:endParaRPr>
            </a:p>
            <a:p>
              <a:pPr marL="0" lvl="0" indent="0" algn="ctr" rtl="0">
                <a:spcBef>
                  <a:spcPts val="0"/>
                </a:spcBef>
                <a:spcAft>
                  <a:spcPts val="0"/>
                </a:spcAft>
                <a:buNone/>
              </a:pPr>
              <a:r>
                <a:rPr lang="en-US" sz="1100" b="1" dirty="0" err="1" smtClean="0">
                  <a:solidFill>
                    <a:schemeClr val="accent2">
                      <a:lumMod val="75000"/>
                    </a:schemeClr>
                  </a:solidFill>
                  <a:latin typeface="UTM Avo" panose="02040603050506020204" pitchFamily="18" charset="0"/>
                </a:rPr>
                <a:t>Chuyển</a:t>
              </a:r>
              <a:r>
                <a:rPr lang="en-US" sz="1100" b="1" dirty="0" smtClean="0">
                  <a:solidFill>
                    <a:schemeClr val="accent2">
                      <a:lumMod val="75000"/>
                    </a:schemeClr>
                  </a:solidFill>
                  <a:latin typeface="UTM Avo" panose="02040603050506020204" pitchFamily="18" charset="0"/>
                </a:rPr>
                <a:t> </a:t>
              </a:r>
              <a:r>
                <a:rPr lang="en-US" sz="1100" b="1" dirty="0" err="1" smtClean="0">
                  <a:solidFill>
                    <a:schemeClr val="accent2">
                      <a:lumMod val="75000"/>
                    </a:schemeClr>
                  </a:solidFill>
                  <a:latin typeface="UTM Avo" panose="02040603050506020204" pitchFamily="18" charset="0"/>
                </a:rPr>
                <a:t>đổi</a:t>
              </a:r>
              <a:r>
                <a:rPr lang="en-US" sz="1100" b="1" dirty="0" smtClean="0">
                  <a:solidFill>
                    <a:schemeClr val="accent2">
                      <a:lumMod val="75000"/>
                    </a:schemeClr>
                  </a:solidFill>
                  <a:latin typeface="UTM Avo" panose="02040603050506020204" pitchFamily="18" charset="0"/>
                </a:rPr>
                <a:t> </a:t>
              </a:r>
              <a:r>
                <a:rPr lang="en-US" sz="1100" b="1" dirty="0" err="1" smtClean="0">
                  <a:solidFill>
                    <a:schemeClr val="accent2">
                      <a:lumMod val="75000"/>
                    </a:schemeClr>
                  </a:solidFill>
                  <a:latin typeface="UTM Avo" panose="02040603050506020204" pitchFamily="18" charset="0"/>
                </a:rPr>
                <a:t>số</a:t>
              </a:r>
              <a:endParaRPr sz="1100" b="1" dirty="0">
                <a:solidFill>
                  <a:schemeClr val="accent2">
                    <a:lumMod val="75000"/>
                  </a:schemeClr>
                </a:solidFill>
                <a:latin typeface="UTM Avo" panose="02040603050506020204" pitchFamily="18" charset="0"/>
              </a:endParaRPr>
            </a:p>
          </p:txBody>
        </p:sp>
        <p:sp>
          <p:nvSpPr>
            <p:cNvPr id="187" name="Google Shape;187;p23"/>
            <p:cNvSpPr/>
            <p:nvPr/>
          </p:nvSpPr>
          <p:spPr>
            <a:xfrm rot="-6597701">
              <a:off x="3156925" y="1667343"/>
              <a:ext cx="274172" cy="274172"/>
            </a:xfrm>
            <a:prstGeom prst="ellipse">
              <a:avLst/>
            </a:prstGeom>
            <a:gradFill>
              <a:gsLst>
                <a:gs pos="0">
                  <a:schemeClr val="accent1"/>
                </a:gs>
                <a:gs pos="100000">
                  <a:srgbClr val="00D0FF">
                    <a:alpha val="11764"/>
                  </a:srgbClr>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3"/>
          <p:cNvGrpSpPr/>
          <p:nvPr/>
        </p:nvGrpSpPr>
        <p:grpSpPr>
          <a:xfrm>
            <a:off x="3003344" y="1927341"/>
            <a:ext cx="2440200" cy="2440200"/>
            <a:chOff x="4447194" y="1815766"/>
            <a:chExt cx="2440200" cy="2440200"/>
          </a:xfrm>
        </p:grpSpPr>
        <p:sp>
          <p:nvSpPr>
            <p:cNvPr id="189" name="Google Shape;189;p23"/>
            <p:cNvSpPr/>
            <p:nvPr/>
          </p:nvSpPr>
          <p:spPr>
            <a:xfrm>
              <a:off x="4447194" y="1815766"/>
              <a:ext cx="2440200" cy="2440200"/>
            </a:xfrm>
            <a:prstGeom prst="ellipse">
              <a:avLst/>
            </a:prstGeom>
            <a:solidFill>
              <a:schemeClr val="accent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Light"/>
                <a:ea typeface="Montserrat Light"/>
                <a:cs typeface="Montserrat Light"/>
                <a:sym typeface="Montserrat Light"/>
              </a:endParaRPr>
            </a:p>
          </p:txBody>
        </p:sp>
        <p:sp>
          <p:nvSpPr>
            <p:cNvPr id="190" name="Google Shape;190;p23"/>
            <p:cNvSpPr txBox="1"/>
            <p:nvPr/>
          </p:nvSpPr>
          <p:spPr>
            <a:xfrm>
              <a:off x="4735950" y="2504275"/>
              <a:ext cx="1862700" cy="116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smtClean="0">
                  <a:solidFill>
                    <a:srgbClr val="FFFFFF"/>
                  </a:solidFill>
                  <a:latin typeface="UTM Avo" panose="02040603050506020204" pitchFamily="18" charset="0"/>
                  <a:ea typeface="Montserrat Light"/>
                  <a:cs typeface="Montserrat Light"/>
                  <a:sym typeface="Montserrat Light"/>
                </a:rPr>
                <a:t>Quản lý cơ sở vật chất</a:t>
              </a:r>
              <a:endParaRPr sz="2800" b="1" dirty="0">
                <a:solidFill>
                  <a:srgbClr val="FFFFFF"/>
                </a:solidFill>
                <a:latin typeface="UTM Avo" panose="02040603050506020204" pitchFamily="18" charset="0"/>
                <a:ea typeface="Montserrat Light"/>
                <a:cs typeface="Montserrat Light"/>
                <a:sym typeface="Montserrat Light"/>
              </a:endParaRPr>
            </a:p>
          </p:txBody>
        </p:sp>
      </p:grpSp>
      <p:grpSp>
        <p:nvGrpSpPr>
          <p:cNvPr id="191" name="Google Shape;191;p23"/>
          <p:cNvGrpSpPr/>
          <p:nvPr/>
        </p:nvGrpSpPr>
        <p:grpSpPr>
          <a:xfrm>
            <a:off x="2123087" y="1485628"/>
            <a:ext cx="1423800" cy="1423800"/>
            <a:chOff x="3490737" y="1374053"/>
            <a:chExt cx="1423800" cy="1423800"/>
          </a:xfrm>
        </p:grpSpPr>
        <p:sp>
          <p:nvSpPr>
            <p:cNvPr id="192" name="Google Shape;192;p23"/>
            <p:cNvSpPr/>
            <p:nvPr/>
          </p:nvSpPr>
          <p:spPr>
            <a:xfrm>
              <a:off x="3490737" y="1374053"/>
              <a:ext cx="1423800" cy="1423800"/>
            </a:xfrm>
            <a:prstGeom prst="ellipse">
              <a:avLst/>
            </a:prstGeom>
            <a:solidFill>
              <a:schemeClr val="accent1"/>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accent2"/>
                </a:solidFill>
                <a:latin typeface="Montserrat Light"/>
                <a:ea typeface="Montserrat Light"/>
                <a:cs typeface="Montserrat Light"/>
                <a:sym typeface="Montserrat Light"/>
              </a:endParaRPr>
            </a:p>
          </p:txBody>
        </p:sp>
        <p:sp>
          <p:nvSpPr>
            <p:cNvPr id="193" name="Google Shape;193;p23"/>
            <p:cNvSpPr txBox="1"/>
            <p:nvPr/>
          </p:nvSpPr>
          <p:spPr>
            <a:xfrm>
              <a:off x="3653650" y="1613603"/>
              <a:ext cx="1143000" cy="94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dirty="0" smtClean="0">
                  <a:solidFill>
                    <a:schemeClr val="accent2">
                      <a:lumMod val="75000"/>
                    </a:schemeClr>
                  </a:solidFill>
                  <a:latin typeface="UTM Avo" panose="02040603050506020204" pitchFamily="18" charset="0"/>
                  <a:ea typeface="Montserrat Light"/>
                  <a:cs typeface="Montserrat Light"/>
                  <a:sym typeface="Montserrat Light"/>
                </a:rPr>
                <a:t>Dân chủ</a:t>
              </a:r>
            </a:p>
            <a:p>
              <a:pPr marL="0" lvl="0" indent="0" algn="ctr" rtl="0">
                <a:spcBef>
                  <a:spcPts val="0"/>
                </a:spcBef>
                <a:spcAft>
                  <a:spcPts val="0"/>
                </a:spcAft>
                <a:buNone/>
              </a:pPr>
              <a:r>
                <a:rPr lang="en" sz="1100" b="1" dirty="0" smtClean="0">
                  <a:solidFill>
                    <a:schemeClr val="accent2">
                      <a:lumMod val="75000"/>
                    </a:schemeClr>
                  </a:solidFill>
                  <a:latin typeface="UTM Avo" panose="02040603050506020204" pitchFamily="18" charset="0"/>
                  <a:ea typeface="Montserrat Light"/>
                  <a:cs typeface="Montserrat Light"/>
                  <a:sym typeface="Montserrat Light"/>
                </a:rPr>
                <a:t>Công khai</a:t>
              </a:r>
            </a:p>
            <a:p>
              <a:pPr marL="0" lvl="0" indent="0" algn="ctr" rtl="0">
                <a:spcBef>
                  <a:spcPts val="0"/>
                </a:spcBef>
                <a:spcAft>
                  <a:spcPts val="0"/>
                </a:spcAft>
                <a:buNone/>
              </a:pPr>
              <a:r>
                <a:rPr lang="en" sz="1100" b="1" dirty="0" smtClean="0">
                  <a:solidFill>
                    <a:schemeClr val="accent2">
                      <a:lumMod val="75000"/>
                    </a:schemeClr>
                  </a:solidFill>
                  <a:latin typeface="UTM Avo" panose="02040603050506020204" pitchFamily="18" charset="0"/>
                  <a:ea typeface="Montserrat Light"/>
                  <a:cs typeface="Montserrat Light"/>
                  <a:sym typeface="Montserrat Light"/>
                </a:rPr>
                <a:t>Trách nhiệm giải trình</a:t>
              </a:r>
              <a:endParaRPr sz="1100" b="1" dirty="0">
                <a:solidFill>
                  <a:schemeClr val="accent2">
                    <a:lumMod val="75000"/>
                  </a:schemeClr>
                </a:solidFill>
                <a:latin typeface="UTM Avo" panose="02040603050506020204" pitchFamily="18" charset="0"/>
                <a:ea typeface="Montserrat Light"/>
                <a:cs typeface="Montserrat Light"/>
                <a:sym typeface="Montserrat Light"/>
              </a:endParaRPr>
            </a:p>
          </p:txBody>
        </p:sp>
      </p:grpSp>
      <p:grpSp>
        <p:nvGrpSpPr>
          <p:cNvPr id="194" name="Google Shape;194;p23"/>
          <p:cNvGrpSpPr/>
          <p:nvPr/>
        </p:nvGrpSpPr>
        <p:grpSpPr>
          <a:xfrm>
            <a:off x="1781903" y="3049864"/>
            <a:ext cx="1498800" cy="1498800"/>
            <a:chOff x="644203" y="3718814"/>
            <a:chExt cx="1498800" cy="1498800"/>
          </a:xfrm>
        </p:grpSpPr>
        <p:sp>
          <p:nvSpPr>
            <p:cNvPr id="195" name="Google Shape;195;p23"/>
            <p:cNvSpPr/>
            <p:nvPr/>
          </p:nvSpPr>
          <p:spPr>
            <a:xfrm>
              <a:off x="644203" y="3718814"/>
              <a:ext cx="1498800" cy="1498800"/>
            </a:xfrm>
            <a:prstGeom prst="ellipse">
              <a:avLst/>
            </a:prstGeom>
            <a:solidFill>
              <a:schemeClr val="accent1"/>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accent2"/>
                </a:solidFill>
                <a:latin typeface="Montserrat Light"/>
                <a:ea typeface="Montserrat Light"/>
                <a:cs typeface="Montserrat Light"/>
                <a:sym typeface="Montserrat Light"/>
              </a:endParaRPr>
            </a:p>
          </p:txBody>
        </p:sp>
        <p:sp>
          <p:nvSpPr>
            <p:cNvPr id="196" name="Google Shape;196;p23"/>
            <p:cNvSpPr txBox="1"/>
            <p:nvPr/>
          </p:nvSpPr>
          <p:spPr>
            <a:xfrm>
              <a:off x="856976" y="3995875"/>
              <a:ext cx="1073400" cy="94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dirty="0" smtClean="0">
                  <a:solidFill>
                    <a:schemeClr val="accent2">
                      <a:lumMod val="75000"/>
                    </a:schemeClr>
                  </a:solidFill>
                  <a:latin typeface="UTM Avo" panose="02040603050506020204" pitchFamily="18" charset="0"/>
                  <a:ea typeface="Montserrat Light"/>
                  <a:cs typeface="Montserrat Light"/>
                  <a:sym typeface="Montserrat Light"/>
                </a:rPr>
                <a:t>Phân cấp</a:t>
              </a:r>
            </a:p>
            <a:p>
              <a:pPr marL="0" lvl="0" indent="0" algn="ctr" rtl="0">
                <a:spcBef>
                  <a:spcPts val="0"/>
                </a:spcBef>
                <a:spcAft>
                  <a:spcPts val="0"/>
                </a:spcAft>
                <a:buNone/>
              </a:pPr>
              <a:r>
                <a:rPr lang="en" sz="1100" b="1" dirty="0" smtClean="0">
                  <a:solidFill>
                    <a:schemeClr val="accent2">
                      <a:lumMod val="75000"/>
                    </a:schemeClr>
                  </a:solidFill>
                  <a:latin typeface="UTM Avo" panose="02040603050506020204" pitchFamily="18" charset="0"/>
                  <a:ea typeface="Montserrat Light"/>
                  <a:cs typeface="Montserrat Light"/>
                  <a:sym typeface="Montserrat Light"/>
                </a:rPr>
                <a:t>Phân quyền</a:t>
              </a:r>
            </a:p>
            <a:p>
              <a:pPr marL="0" lvl="0" indent="0" algn="ctr" rtl="0">
                <a:spcBef>
                  <a:spcPts val="0"/>
                </a:spcBef>
                <a:spcAft>
                  <a:spcPts val="0"/>
                </a:spcAft>
                <a:buNone/>
              </a:pPr>
              <a:r>
                <a:rPr lang="en" sz="1100" b="1" dirty="0" smtClean="0">
                  <a:solidFill>
                    <a:schemeClr val="accent2">
                      <a:lumMod val="75000"/>
                    </a:schemeClr>
                  </a:solidFill>
                  <a:latin typeface="UTM Avo" panose="02040603050506020204" pitchFamily="18" charset="0"/>
                  <a:ea typeface="Montserrat Light"/>
                  <a:cs typeface="Montserrat Light"/>
                  <a:sym typeface="Montserrat Light"/>
                </a:rPr>
                <a:t>Ủy quyền </a:t>
              </a:r>
              <a:endParaRPr sz="1100" b="1" dirty="0">
                <a:solidFill>
                  <a:schemeClr val="accent2">
                    <a:lumMod val="75000"/>
                  </a:schemeClr>
                </a:solidFill>
                <a:latin typeface="UTM Avo" panose="02040603050506020204" pitchFamily="18" charset="0"/>
                <a:ea typeface="Montserrat Light"/>
                <a:cs typeface="Montserrat Light"/>
                <a:sym typeface="Montserrat Light"/>
              </a:endParaRPr>
            </a:p>
          </p:txBody>
        </p:sp>
      </p:grpSp>
      <p:sp>
        <p:nvSpPr>
          <p:cNvPr id="2" name="Left-Right Arrow 1"/>
          <p:cNvSpPr/>
          <p:nvPr/>
        </p:nvSpPr>
        <p:spPr>
          <a:xfrm>
            <a:off x="4648200" y="553212"/>
            <a:ext cx="457200" cy="152400"/>
          </a:xfrm>
          <a:prstGeom prst="lef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79;p23"/>
          <p:cNvSpPr txBox="1">
            <a:spLocks/>
          </p:cNvSpPr>
          <p:nvPr/>
        </p:nvSpPr>
        <p:spPr>
          <a:xfrm>
            <a:off x="5443544" y="431262"/>
            <a:ext cx="186230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n-US" dirty="0" smtClean="0">
                <a:latin typeface="UTM Avo" panose="02040603050506020204" pitchFamily="18" charset="0"/>
              </a:rPr>
              <a:t>CBGVNV</a:t>
            </a:r>
            <a:endParaRPr lang="vi-VN" dirty="0">
              <a:latin typeface="UTM Avo" panose="02040603050506020204" pitchFamily="18" charset="0"/>
            </a:endParaRPr>
          </a:p>
        </p:txBody>
      </p:sp>
    </p:spTree>
    <p:extLst>
      <p:ext uri="{BB962C8B-B14F-4D97-AF65-F5344CB8AC3E}">
        <p14:creationId xmlns:p14="http://schemas.microsoft.com/office/powerpoint/2010/main" val="3545273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txBox="1">
            <a:spLocks noGrp="1"/>
          </p:cNvSpPr>
          <p:nvPr>
            <p:ph type="title"/>
          </p:nvPr>
        </p:nvSpPr>
        <p:spPr>
          <a:xfrm>
            <a:off x="381000" y="51435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latin typeface="Times New Roman" pitchFamily="18" charset="0"/>
                <a:cs typeface="Times New Roman" pitchFamily="18" charset="0"/>
              </a:rPr>
              <a:t>Quản lý cơ sở vật chất</a:t>
            </a:r>
            <a:endParaRPr dirty="0">
              <a:latin typeface="Times New Roman" pitchFamily="18" charset="0"/>
              <a:cs typeface="Times New Roman" pitchFamily="18" charset="0"/>
            </a:endParaRPr>
          </a:p>
        </p:txBody>
      </p:sp>
      <p:sp>
        <p:nvSpPr>
          <p:cNvPr id="157" name="Google Shape;157;p20"/>
          <p:cNvSpPr txBox="1">
            <a:spLocks noGrp="1"/>
          </p:cNvSpPr>
          <p:nvPr>
            <p:ph type="body" idx="1"/>
          </p:nvPr>
        </p:nvSpPr>
        <p:spPr>
          <a:xfrm>
            <a:off x="381000" y="1125350"/>
            <a:ext cx="8077200" cy="3732400"/>
          </a:xfrm>
          <a:prstGeom prst="rect">
            <a:avLst/>
          </a:prstGeom>
        </p:spPr>
        <p:txBody>
          <a:bodyPr spcFirstLastPara="1" wrap="square" lIns="0" tIns="0" rIns="0" bIns="0" anchor="t" anchorCtr="0">
            <a:noAutofit/>
          </a:bodyPr>
          <a:lstStyle/>
          <a:p>
            <a:pPr algn="just">
              <a:lnSpc>
                <a:spcPct val="114000"/>
              </a:lnSpc>
            </a:pPr>
            <a:r>
              <a:rPr lang="en-US"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đứng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mầm</a:t>
            </a:r>
            <a:r>
              <a:rPr lang="en-US" dirty="0">
                <a:latin typeface="Times New Roman" pitchFamily="18" charset="0"/>
                <a:cs typeface="Times New Roman" pitchFamily="18" charset="0"/>
              </a:rPr>
              <a:t> non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nhiệm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p>
          <a:p>
            <a:pPr algn="just">
              <a:lnSpc>
                <a:spcPct val="114000"/>
              </a:lnSpc>
            </a:pP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viên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mầm</a:t>
            </a:r>
            <a:r>
              <a:rPr lang="en-US" dirty="0">
                <a:latin typeface="Times New Roman" pitchFamily="18" charset="0"/>
                <a:cs typeface="Times New Roman" pitchFamily="18" charset="0"/>
              </a:rPr>
              <a:t> non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nhiệm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dựng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p>
          <a:p>
            <a:pPr algn="just">
              <a:lnSpc>
                <a:spcPct val="114000"/>
              </a:lnSpc>
            </a:pP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sở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nhiệm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quản</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lí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cấp</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p>
          <a:p>
            <a:pPr algn="just">
              <a:lnSpc>
                <a:spcPct val="114000"/>
              </a:lnSpc>
            </a:pP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sở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mầm</a:t>
            </a:r>
            <a:r>
              <a:rPr lang="en-US" dirty="0">
                <a:latin typeface="Times New Roman" pitchFamily="18" charset="0"/>
                <a:cs typeface="Times New Roman" pitchFamily="18" charset="0"/>
              </a:rPr>
              <a:t> non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nội</a:t>
            </a:r>
            <a:r>
              <a:rPr lang="en-US" dirty="0">
                <a:latin typeface="Times New Roman" pitchFamily="18" charset="0"/>
                <a:cs typeface="Times New Roman" pitchFamily="18" charset="0"/>
              </a:rPr>
              <a:t> dung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Đào</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tạo</a:t>
            </a:r>
            <a:r>
              <a:rPr lang="en-US" dirty="0" smtClean="0">
                <a:latin typeface="Times New Roman" pitchFamily="18" charset="0"/>
                <a:cs typeface="Times New Roman" pitchFamily="18" charset="0"/>
              </a:rPr>
              <a:t> (</a:t>
            </a:r>
            <a:r>
              <a:rPr lang="en-US" dirty="0" err="1" smtClean="0">
                <a:solidFill>
                  <a:schemeClr val="accent2">
                    <a:lumMod val="60000"/>
                    <a:lumOff val="40000"/>
                  </a:schemeClr>
                </a:solidFill>
                <a:latin typeface="Times New Roman" pitchFamily="18" charset="0"/>
                <a:cs typeface="Times New Roman" pitchFamily="18" charset="0"/>
              </a:rPr>
              <a:t>quy</a:t>
            </a:r>
            <a:r>
              <a:rPr lang="en-US" dirty="0" smtClean="0">
                <a:solidFill>
                  <a:schemeClr val="accent2">
                    <a:lumMod val="60000"/>
                    <a:lumOff val="40000"/>
                  </a:schemeClr>
                </a:solidFill>
                <a:latin typeface="Times New Roman" pitchFamily="18" charset="0"/>
                <a:cs typeface="Times New Roman" pitchFamily="18" charset="0"/>
              </a:rPr>
              <a:t> </a:t>
            </a:r>
            <a:r>
              <a:rPr lang="en-US" dirty="0" err="1" smtClean="0">
                <a:solidFill>
                  <a:schemeClr val="accent2">
                    <a:lumMod val="60000"/>
                    <a:lumOff val="40000"/>
                  </a:schemeClr>
                </a:solidFill>
                <a:latin typeface="Times New Roman" pitchFamily="18" charset="0"/>
                <a:cs typeface="Times New Roman" pitchFamily="18" charset="0"/>
              </a:rPr>
              <a:t>chế</a:t>
            </a:r>
            <a:r>
              <a:rPr lang="en-US" dirty="0" smtClean="0">
                <a:solidFill>
                  <a:schemeClr val="accent2">
                    <a:lumMod val="60000"/>
                    <a:lumOff val="40000"/>
                  </a:schemeClr>
                </a:solidFill>
                <a:latin typeface="Times New Roman" pitchFamily="18" charset="0"/>
                <a:cs typeface="Times New Roman" pitchFamily="18" charset="0"/>
              </a:rPr>
              <a:t> </a:t>
            </a:r>
            <a:r>
              <a:rPr lang="en-US" dirty="0" err="1" smtClean="0">
                <a:solidFill>
                  <a:schemeClr val="accent2">
                    <a:lumMod val="60000"/>
                    <a:lumOff val="40000"/>
                  </a:schemeClr>
                </a:solidFill>
                <a:latin typeface="Times New Roman" pitchFamily="18" charset="0"/>
                <a:cs typeface="Times New Roman" pitchFamily="18" charset="0"/>
              </a:rPr>
              <a:t>công</a:t>
            </a:r>
            <a:r>
              <a:rPr lang="en-US" dirty="0" smtClean="0">
                <a:solidFill>
                  <a:schemeClr val="accent2">
                    <a:lumMod val="60000"/>
                    <a:lumOff val="40000"/>
                  </a:schemeClr>
                </a:solidFill>
                <a:latin typeface="Times New Roman" pitchFamily="18" charset="0"/>
                <a:cs typeface="Times New Roman" pitchFamily="18" charset="0"/>
              </a:rPr>
              <a:t> </a:t>
            </a:r>
            <a:r>
              <a:rPr lang="en-US" dirty="0" err="1" smtClean="0">
                <a:solidFill>
                  <a:schemeClr val="accent2">
                    <a:lumMod val="60000"/>
                    <a:lumOff val="40000"/>
                  </a:schemeClr>
                </a:solidFill>
                <a:latin typeface="Times New Roman" pitchFamily="18" charset="0"/>
                <a:cs typeface="Times New Roman" pitchFamily="18" charset="0"/>
              </a:rPr>
              <a:t>khai</a:t>
            </a:r>
            <a:r>
              <a:rPr lang="en-US" dirty="0" smtClean="0">
                <a:solidFill>
                  <a:schemeClr val="accent2">
                    <a:lumMod val="60000"/>
                    <a:lumOff val="40000"/>
                  </a:schemeClr>
                </a:solidFill>
                <a:latin typeface="Times New Roman" pitchFamily="18" charset="0"/>
                <a:cs typeface="Times New Roman" pitchFamily="18" charset="0"/>
              </a:rPr>
              <a:t>)…….</a:t>
            </a:r>
            <a:endParaRPr lang="en-US" dirty="0">
              <a:solidFill>
                <a:schemeClr val="accent2">
                  <a:lumMod val="60000"/>
                  <a:lumOff val="40000"/>
                </a:schemeClr>
              </a:solidFill>
              <a:latin typeface="Times New Roman" pitchFamily="18" charset="0"/>
              <a:cs typeface="Times New Roman" pitchFamily="18" charset="0"/>
            </a:endParaRPr>
          </a:p>
        </p:txBody>
      </p:sp>
      <p:sp>
        <p:nvSpPr>
          <p:cNvPr id="160" name="Google Shape;160;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2567060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300" y="1657350"/>
            <a:ext cx="7433400" cy="2743200"/>
          </a:xfrm>
        </p:spPr>
        <p:txBody>
          <a:bodyPr/>
          <a:lstStyle/>
          <a:p>
            <a:r>
              <a:rPr lang="en-US" sz="2800" dirty="0" err="1" smtClean="0">
                <a:solidFill>
                  <a:schemeClr val="tx1"/>
                </a:solidFill>
                <a:latin typeface="Times New Roman" pitchFamily="18" charset="0"/>
                <a:cs typeface="Times New Roman" pitchFamily="18" charset="0"/>
              </a:rPr>
              <a:t>Quản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lý</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sở</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vật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chất</a:t>
            </a:r>
            <a:r>
              <a:rPr lang="en-US" sz="2800" dirty="0" smtClean="0">
                <a:solidFill>
                  <a:schemeClr val="tx1"/>
                </a:solidFill>
                <a:latin typeface="Times New Roman" pitchFamily="18" charset="0"/>
                <a:cs typeface="Times New Roman" pitchFamily="18" charset="0"/>
              </a:rPr>
              <a:t/>
            </a:r>
            <a:br>
              <a:rPr lang="en-US" sz="2800" dirty="0" smtClean="0">
                <a:solidFill>
                  <a:schemeClr val="tx1"/>
                </a:solidFill>
                <a:latin typeface="Times New Roman" pitchFamily="18" charset="0"/>
                <a:cs typeface="Times New Roman" pitchFamily="18" charset="0"/>
              </a:rPr>
            </a:br>
            <a:r>
              <a:rPr lang="en-US" sz="2800" dirty="0">
                <a:solidFill>
                  <a:schemeClr val="tx1"/>
                </a:solidFill>
                <a:latin typeface="Times New Roman" pitchFamily="18" charset="0"/>
                <a:cs typeface="Times New Roman" pitchFamily="18" charset="0"/>
              </a:rPr>
              <a:t/>
            </a:r>
            <a:br>
              <a:rPr lang="en-US" sz="2800" dirty="0">
                <a:solidFill>
                  <a:schemeClr val="tx1"/>
                </a:solidFill>
                <a:latin typeface="Times New Roman" pitchFamily="18" charset="0"/>
                <a:cs typeface="Times New Roman" pitchFamily="18" charset="0"/>
              </a:rPr>
            </a:br>
            <a:r>
              <a:rPr lang="en-US" sz="2000" b="0" dirty="0" err="1" smtClean="0">
                <a:solidFill>
                  <a:schemeClr val="tx1"/>
                </a:solidFill>
                <a:latin typeface="Times New Roman" pitchFamily="18" charset="0"/>
                <a:cs typeface="Times New Roman" pitchFamily="18" charset="0"/>
              </a:rPr>
              <a:t>Hiệu</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trưởng</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rà</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soát</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lập</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danh</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sách</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nhu</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cầu</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quản</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lý</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sử</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dụng</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và</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giao</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cho</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từng</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bộ</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phận</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rà</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soát</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quản</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lý</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sử</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dụng</a:t>
            </a:r>
            <a:r>
              <a:rPr lang="en-US" sz="2000" b="0" dirty="0" smtClean="0">
                <a:solidFill>
                  <a:schemeClr val="tx1"/>
                </a:solidFill>
                <a:latin typeface="Times New Roman" pitchFamily="18" charset="0"/>
                <a:cs typeface="Times New Roman" pitchFamily="18" charset="0"/>
              </a:rPr>
              <a:t>.</a:t>
            </a:r>
            <a:r>
              <a:rPr lang="en-US" sz="2000" b="0" dirty="0" smtClean="0">
                <a:solidFill>
                  <a:schemeClr val="tx1"/>
                </a:solidFill>
              </a:rPr>
              <a:t/>
            </a:r>
            <a:br>
              <a:rPr lang="en-US" sz="2000" b="0" dirty="0" smtClean="0">
                <a:solidFill>
                  <a:schemeClr val="tx1"/>
                </a:solidFill>
              </a:rPr>
            </a:br>
            <a:r>
              <a:rPr lang="en-US" sz="2000" b="0" dirty="0" smtClean="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G</a:t>
            </a:r>
            <a:r>
              <a:rPr lang="en-US" sz="2000" b="0" dirty="0" err="1" smtClean="0">
                <a:solidFill>
                  <a:schemeClr val="tx1"/>
                </a:solidFill>
                <a:latin typeface="Times New Roman" pitchFamily="18" charset="0"/>
                <a:cs typeface="Times New Roman" pitchFamily="18" charset="0"/>
              </a:rPr>
              <a:t>iáo</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viên</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rà</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soát</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cơ</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sở</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vật</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chất</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của</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nhóm</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lớp</a:t>
            </a:r>
            <a:r>
              <a:rPr lang="en-US" sz="2000" b="0" dirty="0" smtClean="0">
                <a:solidFill>
                  <a:schemeClr val="tx1"/>
                </a:solidFill>
                <a:latin typeface="Times New Roman" pitchFamily="18" charset="0"/>
                <a:cs typeface="Times New Roman" pitchFamily="18" charset="0"/>
              </a:rPr>
              <a:t/>
            </a:r>
            <a:br>
              <a:rPr lang="en-US" sz="2000" b="0" dirty="0" smtClean="0">
                <a:solidFill>
                  <a:schemeClr val="tx1"/>
                </a:solidFill>
                <a:latin typeface="Times New Roman" pitchFamily="18" charset="0"/>
                <a:cs typeface="Times New Roman" pitchFamily="18" charset="0"/>
              </a:rPr>
            </a:b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Nhân</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viên</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nấu</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ăn</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rà</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soát</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cơ</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sở</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vật</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chất</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của</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bếp</a:t>
            </a:r>
            <a:r>
              <a:rPr lang="en-US" sz="2000" b="0" dirty="0" smtClean="0">
                <a:solidFill>
                  <a:schemeClr val="tx1"/>
                </a:solidFill>
                <a:latin typeface="Times New Roman" pitchFamily="18" charset="0"/>
                <a:cs typeface="Times New Roman" pitchFamily="18" charset="0"/>
              </a:rPr>
              <a:t>.</a:t>
            </a:r>
            <a:br>
              <a:rPr lang="en-US" sz="2000" b="0" dirty="0" smtClean="0">
                <a:solidFill>
                  <a:schemeClr val="tx1"/>
                </a:solidFill>
                <a:latin typeface="Times New Roman" pitchFamily="18" charset="0"/>
                <a:cs typeface="Times New Roman" pitchFamily="18" charset="0"/>
              </a:rPr>
            </a:b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Cán</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bộ</a:t>
            </a:r>
            <a:r>
              <a:rPr lang="en-US" sz="2000" b="0" dirty="0" smtClean="0">
                <a:solidFill>
                  <a:schemeClr val="tx1"/>
                </a:solidFill>
                <a:latin typeface="Times New Roman" pitchFamily="18" charset="0"/>
                <a:cs typeface="Times New Roman" pitchFamily="18" charset="0"/>
              </a:rPr>
              <a:t> y </a:t>
            </a:r>
            <a:r>
              <a:rPr lang="en-US" sz="2000" b="0" dirty="0" err="1" smtClean="0">
                <a:solidFill>
                  <a:schemeClr val="tx1"/>
                </a:solidFill>
                <a:latin typeface="Times New Roman" pitchFamily="18" charset="0"/>
                <a:cs typeface="Times New Roman" pitchFamily="18" charset="0"/>
              </a:rPr>
              <a:t>tế</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rà</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soát</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thiết</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bị</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của</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phòng</a:t>
            </a:r>
            <a:r>
              <a:rPr lang="en-US" sz="2000" b="0" dirty="0" smtClean="0">
                <a:solidFill>
                  <a:schemeClr val="tx1"/>
                </a:solidFill>
                <a:latin typeface="Times New Roman" pitchFamily="18" charset="0"/>
                <a:cs typeface="Times New Roman" pitchFamily="18" charset="0"/>
              </a:rPr>
              <a:t> y </a:t>
            </a:r>
            <a:r>
              <a:rPr lang="en-US" sz="2000" b="0" dirty="0" err="1" smtClean="0">
                <a:solidFill>
                  <a:schemeClr val="tx1"/>
                </a:solidFill>
                <a:latin typeface="Times New Roman" pitchFamily="18" charset="0"/>
                <a:cs typeface="Times New Roman" pitchFamily="18" charset="0"/>
              </a:rPr>
              <a:t>tế</a:t>
            </a:r>
            <a:r>
              <a:rPr lang="en-US" sz="2000" b="0" dirty="0" smtClean="0">
                <a:solidFill>
                  <a:schemeClr val="tx1"/>
                </a:solidFill>
                <a:latin typeface="Times New Roman" pitchFamily="18" charset="0"/>
                <a:cs typeface="Times New Roman" pitchFamily="18" charset="0"/>
              </a:rPr>
              <a:t>.</a:t>
            </a:r>
            <a:br>
              <a:rPr lang="en-US" sz="2000" b="0" dirty="0" smtClean="0">
                <a:solidFill>
                  <a:schemeClr val="tx1"/>
                </a:solidFill>
                <a:latin typeface="Times New Roman" pitchFamily="18" charset="0"/>
                <a:cs typeface="Times New Roman" pitchFamily="18" charset="0"/>
              </a:rPr>
            </a:b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Các</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phòng</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hỗ</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trợ</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học</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tập</a:t>
            </a:r>
            <a:r>
              <a:rPr lang="en-US" sz="2000" b="0" dirty="0" smtClean="0">
                <a:solidFill>
                  <a:schemeClr val="tx1"/>
                </a:solidFill>
                <a:latin typeface="Times New Roman" pitchFamily="18" charset="0"/>
                <a:cs typeface="Times New Roman" pitchFamily="18" charset="0"/>
              </a:rPr>
              <a:t>: GDTC, GDNT…</a:t>
            </a:r>
            <a:r>
              <a:rPr lang="en-US" sz="2000" b="0" dirty="0" err="1" smtClean="0">
                <a:solidFill>
                  <a:schemeClr val="tx1"/>
                </a:solidFill>
                <a:latin typeface="Times New Roman" pitchFamily="18" charset="0"/>
                <a:cs typeface="Times New Roman" pitchFamily="18" charset="0"/>
              </a:rPr>
              <a:t>giao</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cho</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phó</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Hiệu</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trưởng</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hoặc</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bộ</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phận</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nào</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đó</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rà</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soát</a:t>
            </a:r>
            <a:r>
              <a:rPr lang="en-US" sz="2000" b="0" dirty="0" smtClean="0">
                <a:solidFill>
                  <a:schemeClr val="tx1"/>
                </a:solidFill>
                <a:latin typeface="Times New Roman" pitchFamily="18" charset="0"/>
                <a:cs typeface="Times New Roman" pitchFamily="18" charset="0"/>
              </a:rPr>
              <a:t>.</a:t>
            </a:r>
            <a:br>
              <a:rPr lang="en-US" sz="2000" b="0" dirty="0" smtClean="0">
                <a:solidFill>
                  <a:schemeClr val="tx1"/>
                </a:solidFill>
                <a:latin typeface="Times New Roman" pitchFamily="18" charset="0"/>
                <a:cs typeface="Times New Roman" pitchFamily="18" charset="0"/>
              </a:rPr>
            </a:br>
            <a:r>
              <a:rPr lang="en-US" sz="2000" b="0" dirty="0" err="1" smtClean="0">
                <a:solidFill>
                  <a:schemeClr val="tx1"/>
                </a:solidFill>
                <a:latin typeface="Times New Roman" pitchFamily="18" charset="0"/>
                <a:cs typeface="Times New Roman" pitchFamily="18" charset="0"/>
              </a:rPr>
              <a:t>Sau</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khi</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các</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bộ</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phận</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rà</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soát</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đề</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xuất</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nhu</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cầu</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cần</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sửa</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chữa</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mua</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sắm</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bổ</a:t>
            </a:r>
            <a:r>
              <a:rPr lang="en-US" sz="2000" b="0" dirty="0" smtClean="0">
                <a:solidFill>
                  <a:schemeClr val="tx1"/>
                </a:solidFill>
                <a:latin typeface="Times New Roman" pitchFamily="18" charset="0"/>
                <a:cs typeface="Times New Roman" pitchFamily="18" charset="0"/>
              </a:rPr>
              <a:t> sung. </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1932446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title"/>
          </p:nvPr>
        </p:nvSpPr>
        <p:spPr>
          <a:xfrm>
            <a:off x="1143000" y="431262"/>
            <a:ext cx="32595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latin typeface="UTM Avo" panose="02040603050506020204" pitchFamily="18" charset="0"/>
              </a:rPr>
              <a:t>Người đứng đầu</a:t>
            </a:r>
            <a:endParaRPr dirty="0">
              <a:latin typeface="UTM Avo" panose="02040603050506020204" pitchFamily="18" charset="0"/>
            </a:endParaRPr>
          </a:p>
        </p:txBody>
      </p:sp>
      <p:sp>
        <p:nvSpPr>
          <p:cNvPr id="180" name="Google Shape;180;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grpSp>
        <p:nvGrpSpPr>
          <p:cNvPr id="181" name="Google Shape;181;p23"/>
          <p:cNvGrpSpPr/>
          <p:nvPr/>
        </p:nvGrpSpPr>
        <p:grpSpPr>
          <a:xfrm>
            <a:off x="990600" y="1352550"/>
            <a:ext cx="5712079" cy="3295355"/>
            <a:chOff x="2361171" y="1240975"/>
            <a:chExt cx="5712079" cy="3295355"/>
          </a:xfrm>
        </p:grpSpPr>
        <p:sp>
          <p:nvSpPr>
            <p:cNvPr id="186" name="Google Shape;186;p23"/>
            <p:cNvSpPr/>
            <p:nvPr/>
          </p:nvSpPr>
          <p:spPr>
            <a:xfrm rot="15002134">
              <a:off x="2387637" y="2068576"/>
              <a:ext cx="629106" cy="629106"/>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3"/>
            <p:cNvSpPr/>
            <p:nvPr/>
          </p:nvSpPr>
          <p:spPr>
            <a:xfrm rot="-6597333">
              <a:off x="4296826" y="3950027"/>
              <a:ext cx="586303" cy="586303"/>
            </a:xfrm>
            <a:prstGeom prst="ellipse">
              <a:avLst/>
            </a:prstGeom>
            <a:gradFill>
              <a:gsLst>
                <a:gs pos="0">
                  <a:schemeClr val="accent1"/>
                </a:gs>
                <a:gs pos="100000">
                  <a:srgbClr val="00D0FF">
                    <a:alpha val="11764"/>
                  </a:srgbClr>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p:nvPr/>
          </p:nvSpPr>
          <p:spPr>
            <a:xfrm rot="-6599386">
              <a:off x="2361171" y="3604583"/>
              <a:ext cx="440541" cy="440541"/>
            </a:xfrm>
            <a:prstGeom prst="ellipse">
              <a:avLst/>
            </a:prstGeom>
            <a:gradFill>
              <a:gsLst>
                <a:gs pos="0">
                  <a:schemeClr val="accent1"/>
                </a:gs>
                <a:gs pos="100000">
                  <a:srgbClr val="00D0FF">
                    <a:alpha val="11764"/>
                  </a:srgbClr>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p:cNvSpPr/>
            <p:nvPr/>
          </p:nvSpPr>
          <p:spPr>
            <a:xfrm>
              <a:off x="2762084" y="2231575"/>
              <a:ext cx="1199287" cy="1199287"/>
            </a:xfrm>
            <a:prstGeom prst="ellipse">
              <a:avLst/>
            </a:prstGeom>
            <a:gradFill>
              <a:gsLst>
                <a:gs pos="0">
                  <a:schemeClr val="accent1"/>
                </a:gs>
                <a:gs pos="100000">
                  <a:srgbClr val="00D0FF">
                    <a:alpha val="11764"/>
                  </a:srgbClr>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b="1" dirty="0" err="1" smtClean="0">
                  <a:solidFill>
                    <a:schemeClr val="accent2">
                      <a:lumMod val="75000"/>
                    </a:schemeClr>
                  </a:solidFill>
                  <a:latin typeface="UTM Avo" panose="02040603050506020204" pitchFamily="18" charset="0"/>
                </a:rPr>
                <a:t>Hội</a:t>
              </a:r>
              <a:r>
                <a:rPr lang="en-US" sz="1000" b="1" dirty="0" smtClean="0">
                  <a:solidFill>
                    <a:schemeClr val="accent2">
                      <a:lumMod val="75000"/>
                    </a:schemeClr>
                  </a:solidFill>
                  <a:latin typeface="UTM Avo" panose="02040603050506020204" pitchFamily="18" charset="0"/>
                </a:rPr>
                <a:t> </a:t>
              </a:r>
              <a:r>
                <a:rPr lang="en-US" sz="1000" b="1" dirty="0" err="1" smtClean="0">
                  <a:solidFill>
                    <a:schemeClr val="accent2">
                      <a:lumMod val="75000"/>
                    </a:schemeClr>
                  </a:solidFill>
                  <a:latin typeface="UTM Avo" panose="02040603050506020204" pitchFamily="18" charset="0"/>
                </a:rPr>
                <a:t>nhập</a:t>
              </a:r>
              <a:r>
                <a:rPr lang="en-US" sz="1000" b="1" dirty="0" smtClean="0">
                  <a:solidFill>
                    <a:schemeClr val="accent2">
                      <a:lumMod val="75000"/>
                    </a:schemeClr>
                  </a:solidFill>
                  <a:latin typeface="UTM Avo" panose="02040603050506020204" pitchFamily="18" charset="0"/>
                </a:rPr>
                <a:t> </a:t>
              </a:r>
            </a:p>
            <a:p>
              <a:pPr marL="0" lvl="0" indent="0" algn="l" rtl="0">
                <a:spcBef>
                  <a:spcPts val="0"/>
                </a:spcBef>
                <a:spcAft>
                  <a:spcPts val="0"/>
                </a:spcAft>
                <a:buNone/>
              </a:pPr>
              <a:r>
                <a:rPr lang="en-US" sz="1000" b="1" dirty="0" err="1" smtClean="0">
                  <a:solidFill>
                    <a:schemeClr val="accent2">
                      <a:lumMod val="75000"/>
                    </a:schemeClr>
                  </a:solidFill>
                  <a:latin typeface="UTM Avo" panose="02040603050506020204" pitchFamily="18" charset="0"/>
                </a:rPr>
                <a:t>Hợp</a:t>
              </a:r>
              <a:r>
                <a:rPr lang="en-US" sz="1000" b="1" dirty="0" smtClean="0">
                  <a:solidFill>
                    <a:schemeClr val="accent2">
                      <a:lumMod val="75000"/>
                    </a:schemeClr>
                  </a:solidFill>
                  <a:latin typeface="UTM Avo" panose="02040603050506020204" pitchFamily="18" charset="0"/>
                </a:rPr>
                <a:t> </a:t>
              </a:r>
              <a:r>
                <a:rPr lang="en-US" sz="1000" b="1" dirty="0" err="1" smtClean="0">
                  <a:solidFill>
                    <a:schemeClr val="accent2">
                      <a:lumMod val="75000"/>
                    </a:schemeClr>
                  </a:solidFill>
                  <a:latin typeface="UTM Avo" panose="02040603050506020204" pitchFamily="18" charset="0"/>
                </a:rPr>
                <a:t>tác</a:t>
              </a:r>
              <a:r>
                <a:rPr lang="en-US" sz="1000" b="1" dirty="0" smtClean="0">
                  <a:solidFill>
                    <a:schemeClr val="accent2">
                      <a:lumMod val="75000"/>
                    </a:schemeClr>
                  </a:solidFill>
                  <a:latin typeface="UTM Avo" panose="02040603050506020204" pitchFamily="18" charset="0"/>
                </a:rPr>
                <a:t> </a:t>
              </a:r>
              <a:r>
                <a:rPr lang="en-US" sz="1000" b="1" dirty="0" err="1" smtClean="0">
                  <a:solidFill>
                    <a:schemeClr val="accent2">
                      <a:lumMod val="75000"/>
                    </a:schemeClr>
                  </a:solidFill>
                  <a:latin typeface="UTM Avo" panose="02040603050506020204" pitchFamily="18" charset="0"/>
                </a:rPr>
                <a:t>quốc</a:t>
              </a:r>
              <a:r>
                <a:rPr lang="en-US" sz="1000" b="1" dirty="0" smtClean="0">
                  <a:solidFill>
                    <a:schemeClr val="accent2">
                      <a:lumMod val="75000"/>
                    </a:schemeClr>
                  </a:solidFill>
                  <a:latin typeface="UTM Avo" panose="02040603050506020204" pitchFamily="18" charset="0"/>
                </a:rPr>
                <a:t> </a:t>
              </a:r>
              <a:r>
                <a:rPr lang="en-US" sz="1000" b="1" dirty="0" err="1" smtClean="0">
                  <a:solidFill>
                    <a:schemeClr val="accent2">
                      <a:lumMod val="75000"/>
                    </a:schemeClr>
                  </a:solidFill>
                  <a:latin typeface="UTM Avo" panose="02040603050506020204" pitchFamily="18" charset="0"/>
                </a:rPr>
                <a:t>tế</a:t>
              </a:r>
              <a:endParaRPr sz="1000" b="1" dirty="0">
                <a:solidFill>
                  <a:schemeClr val="accent2">
                    <a:lumMod val="75000"/>
                  </a:schemeClr>
                </a:solidFill>
                <a:latin typeface="UTM Avo" panose="02040603050506020204" pitchFamily="18" charset="0"/>
              </a:endParaRPr>
            </a:p>
          </p:txBody>
        </p:sp>
        <p:sp>
          <p:nvSpPr>
            <p:cNvPr id="185" name="Google Shape;185;p23"/>
            <p:cNvSpPr/>
            <p:nvPr/>
          </p:nvSpPr>
          <p:spPr>
            <a:xfrm>
              <a:off x="6247916" y="1240975"/>
              <a:ext cx="1825334" cy="1681581"/>
            </a:xfrm>
            <a:prstGeom prst="ellipse">
              <a:avLst/>
            </a:prstGeom>
            <a:gradFill>
              <a:gsLst>
                <a:gs pos="0">
                  <a:schemeClr val="accent1"/>
                </a:gs>
                <a:gs pos="100000">
                  <a:srgbClr val="00D0FF">
                    <a:alpha val="11764"/>
                  </a:srgbClr>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b="1" dirty="0" err="1" smtClean="0">
                  <a:solidFill>
                    <a:schemeClr val="accent2">
                      <a:lumMod val="75000"/>
                    </a:schemeClr>
                  </a:solidFill>
                  <a:latin typeface="UTM Avo" panose="02040603050506020204" pitchFamily="18" charset="0"/>
                </a:rPr>
                <a:t>Sáng</a:t>
              </a:r>
              <a:r>
                <a:rPr lang="en-US" sz="1100" b="1" dirty="0" smtClean="0">
                  <a:solidFill>
                    <a:schemeClr val="accent2">
                      <a:lumMod val="75000"/>
                    </a:schemeClr>
                  </a:solidFill>
                  <a:latin typeface="UTM Avo" panose="02040603050506020204" pitchFamily="18" charset="0"/>
                </a:rPr>
                <a:t> </a:t>
              </a:r>
              <a:r>
                <a:rPr lang="en-US" sz="1100" b="1" dirty="0" err="1" smtClean="0">
                  <a:solidFill>
                    <a:schemeClr val="accent2">
                      <a:lumMod val="75000"/>
                    </a:schemeClr>
                  </a:solidFill>
                  <a:latin typeface="UTM Avo" panose="02040603050506020204" pitchFamily="18" charset="0"/>
                </a:rPr>
                <a:t>tạo</a:t>
              </a:r>
              <a:endParaRPr lang="en-US" sz="1100" b="1" dirty="0" smtClean="0">
                <a:solidFill>
                  <a:schemeClr val="accent2">
                    <a:lumMod val="75000"/>
                  </a:schemeClr>
                </a:solidFill>
                <a:latin typeface="UTM Avo" panose="02040603050506020204" pitchFamily="18" charset="0"/>
              </a:endParaRPr>
            </a:p>
            <a:p>
              <a:pPr marL="0" lvl="0" indent="0" algn="ctr" rtl="0">
                <a:spcBef>
                  <a:spcPts val="0"/>
                </a:spcBef>
                <a:spcAft>
                  <a:spcPts val="0"/>
                </a:spcAft>
                <a:buNone/>
              </a:pPr>
              <a:r>
                <a:rPr lang="en-US" sz="1100" b="1" dirty="0" err="1" smtClean="0">
                  <a:solidFill>
                    <a:schemeClr val="accent2">
                      <a:lumMod val="75000"/>
                    </a:schemeClr>
                  </a:solidFill>
                  <a:latin typeface="UTM Avo" panose="02040603050506020204" pitchFamily="18" charset="0"/>
                </a:rPr>
                <a:t>Chuyển</a:t>
              </a:r>
              <a:r>
                <a:rPr lang="en-US" sz="1100" b="1" dirty="0" smtClean="0">
                  <a:solidFill>
                    <a:schemeClr val="accent2">
                      <a:lumMod val="75000"/>
                    </a:schemeClr>
                  </a:solidFill>
                  <a:latin typeface="UTM Avo" panose="02040603050506020204" pitchFamily="18" charset="0"/>
                </a:rPr>
                <a:t> </a:t>
              </a:r>
              <a:r>
                <a:rPr lang="en-US" sz="1100" b="1" dirty="0" err="1" smtClean="0">
                  <a:solidFill>
                    <a:schemeClr val="accent2">
                      <a:lumMod val="75000"/>
                    </a:schemeClr>
                  </a:solidFill>
                  <a:latin typeface="UTM Avo" panose="02040603050506020204" pitchFamily="18" charset="0"/>
                </a:rPr>
                <a:t>đổi</a:t>
              </a:r>
              <a:r>
                <a:rPr lang="en-US" sz="1100" b="1" dirty="0" smtClean="0">
                  <a:solidFill>
                    <a:schemeClr val="accent2">
                      <a:lumMod val="75000"/>
                    </a:schemeClr>
                  </a:solidFill>
                  <a:latin typeface="UTM Avo" panose="02040603050506020204" pitchFamily="18" charset="0"/>
                </a:rPr>
                <a:t> </a:t>
              </a:r>
              <a:r>
                <a:rPr lang="en-US" sz="1100" b="1" dirty="0" err="1" smtClean="0">
                  <a:solidFill>
                    <a:schemeClr val="accent2">
                      <a:lumMod val="75000"/>
                    </a:schemeClr>
                  </a:solidFill>
                  <a:latin typeface="UTM Avo" panose="02040603050506020204" pitchFamily="18" charset="0"/>
                </a:rPr>
                <a:t>số</a:t>
              </a:r>
              <a:endParaRPr sz="1100" b="1" dirty="0">
                <a:solidFill>
                  <a:schemeClr val="accent2">
                    <a:lumMod val="75000"/>
                  </a:schemeClr>
                </a:solidFill>
                <a:latin typeface="UTM Avo" panose="02040603050506020204" pitchFamily="18" charset="0"/>
              </a:endParaRPr>
            </a:p>
          </p:txBody>
        </p:sp>
        <p:sp>
          <p:nvSpPr>
            <p:cNvPr id="187" name="Google Shape;187;p23"/>
            <p:cNvSpPr/>
            <p:nvPr/>
          </p:nvSpPr>
          <p:spPr>
            <a:xfrm rot="-6597701">
              <a:off x="3156925" y="1667343"/>
              <a:ext cx="274172" cy="274172"/>
            </a:xfrm>
            <a:prstGeom prst="ellipse">
              <a:avLst/>
            </a:prstGeom>
            <a:gradFill>
              <a:gsLst>
                <a:gs pos="0">
                  <a:schemeClr val="accent1"/>
                </a:gs>
                <a:gs pos="100000">
                  <a:srgbClr val="00D0FF">
                    <a:alpha val="11764"/>
                  </a:srgbClr>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3"/>
          <p:cNvGrpSpPr/>
          <p:nvPr/>
        </p:nvGrpSpPr>
        <p:grpSpPr>
          <a:xfrm>
            <a:off x="3003344" y="1916003"/>
            <a:ext cx="2440200" cy="2451538"/>
            <a:chOff x="4447194" y="1804428"/>
            <a:chExt cx="2440200" cy="2451538"/>
          </a:xfrm>
        </p:grpSpPr>
        <p:sp>
          <p:nvSpPr>
            <p:cNvPr id="189" name="Google Shape;189;p23"/>
            <p:cNvSpPr/>
            <p:nvPr/>
          </p:nvSpPr>
          <p:spPr>
            <a:xfrm>
              <a:off x="4447194" y="1815766"/>
              <a:ext cx="2440200" cy="2440200"/>
            </a:xfrm>
            <a:prstGeom prst="ellipse">
              <a:avLst/>
            </a:prstGeom>
            <a:solidFill>
              <a:schemeClr val="accent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Light"/>
                <a:ea typeface="Montserrat Light"/>
                <a:cs typeface="Montserrat Light"/>
                <a:sym typeface="Montserrat Light"/>
              </a:endParaRPr>
            </a:p>
          </p:txBody>
        </p:sp>
        <p:sp>
          <p:nvSpPr>
            <p:cNvPr id="190" name="Google Shape;190;p23"/>
            <p:cNvSpPr txBox="1"/>
            <p:nvPr/>
          </p:nvSpPr>
          <p:spPr>
            <a:xfrm>
              <a:off x="4511926" y="1804428"/>
              <a:ext cx="2375468" cy="2438749"/>
            </a:xfrm>
            <a:prstGeom prst="rect">
              <a:avLst/>
            </a:prstGeom>
            <a:noFill/>
            <a:ln>
              <a:noFill/>
            </a:ln>
          </p:spPr>
          <p:txBody>
            <a:bodyPr spcFirstLastPara="1" wrap="square" lIns="91425" tIns="91425" rIns="91425" bIns="91425" anchor="ctr" anchorCtr="0">
              <a:noAutofit/>
            </a:bodyPr>
            <a:lstStyle/>
            <a:p>
              <a:pPr marL="0" lvl="0" indent="0" algn="ctr" rtl="0">
                <a:lnSpc>
                  <a:spcPct val="114000"/>
                </a:lnSpc>
                <a:spcBef>
                  <a:spcPts val="0"/>
                </a:spcBef>
                <a:spcAft>
                  <a:spcPts val="0"/>
                </a:spcAft>
                <a:buNone/>
              </a:pPr>
              <a:r>
                <a:rPr lang="en" sz="1600" b="1" dirty="0" smtClean="0">
                  <a:solidFill>
                    <a:srgbClr val="FFFFFF"/>
                  </a:solidFill>
                  <a:latin typeface="UTM Avo" panose="02040603050506020204" pitchFamily="18" charset="0"/>
                  <a:ea typeface="Montserrat Light"/>
                  <a:cs typeface="Montserrat Light"/>
                  <a:sym typeface="Montserrat Light"/>
                </a:rPr>
                <a:t>Quản lý </a:t>
              </a:r>
            </a:p>
            <a:p>
              <a:pPr marL="0" lvl="0" indent="0" algn="ctr" rtl="0">
                <a:lnSpc>
                  <a:spcPct val="114000"/>
                </a:lnSpc>
                <a:spcBef>
                  <a:spcPts val="0"/>
                </a:spcBef>
                <a:spcAft>
                  <a:spcPts val="0"/>
                </a:spcAft>
                <a:buNone/>
              </a:pPr>
              <a:r>
                <a:rPr lang="en" sz="1600" b="1" dirty="0" smtClean="0">
                  <a:solidFill>
                    <a:srgbClr val="FFFFFF"/>
                  </a:solidFill>
                  <a:latin typeface="UTM Avo" panose="02040603050506020204" pitchFamily="18" charset="0"/>
                  <a:ea typeface="Montserrat Light"/>
                  <a:cs typeface="Montserrat Light"/>
                  <a:sym typeface="Montserrat Light"/>
                </a:rPr>
                <a:t>công tác phối hợp giữa cơ sở GDMN với gia đình </a:t>
              </a:r>
            </a:p>
            <a:p>
              <a:pPr marL="0" lvl="0" indent="0" algn="ctr" rtl="0">
                <a:lnSpc>
                  <a:spcPct val="114000"/>
                </a:lnSpc>
                <a:spcBef>
                  <a:spcPts val="0"/>
                </a:spcBef>
                <a:spcAft>
                  <a:spcPts val="0"/>
                </a:spcAft>
                <a:buNone/>
              </a:pPr>
              <a:r>
                <a:rPr lang="en" sz="1600" b="1" dirty="0" smtClean="0">
                  <a:solidFill>
                    <a:srgbClr val="FFFFFF"/>
                  </a:solidFill>
                  <a:latin typeface="UTM Avo" panose="02040603050506020204" pitchFamily="18" charset="0"/>
                  <a:ea typeface="Montserrat Light"/>
                  <a:cs typeface="Montserrat Light"/>
                  <a:sym typeface="Montserrat Light"/>
                </a:rPr>
                <a:t>và xã hội</a:t>
              </a:r>
              <a:endParaRPr sz="1600" b="1" dirty="0">
                <a:solidFill>
                  <a:srgbClr val="FFFFFF"/>
                </a:solidFill>
                <a:latin typeface="UTM Avo" panose="02040603050506020204" pitchFamily="18" charset="0"/>
                <a:ea typeface="Montserrat Light"/>
                <a:cs typeface="Montserrat Light"/>
                <a:sym typeface="Montserrat Light"/>
              </a:endParaRPr>
            </a:p>
          </p:txBody>
        </p:sp>
      </p:grpSp>
      <p:grpSp>
        <p:nvGrpSpPr>
          <p:cNvPr id="191" name="Google Shape;191;p23"/>
          <p:cNvGrpSpPr/>
          <p:nvPr/>
        </p:nvGrpSpPr>
        <p:grpSpPr>
          <a:xfrm>
            <a:off x="2123087" y="1485628"/>
            <a:ext cx="1423800" cy="1423800"/>
            <a:chOff x="3490737" y="1374053"/>
            <a:chExt cx="1423800" cy="1423800"/>
          </a:xfrm>
        </p:grpSpPr>
        <p:sp>
          <p:nvSpPr>
            <p:cNvPr id="192" name="Google Shape;192;p23"/>
            <p:cNvSpPr/>
            <p:nvPr/>
          </p:nvSpPr>
          <p:spPr>
            <a:xfrm>
              <a:off x="3490737" y="1374053"/>
              <a:ext cx="1423800" cy="1423800"/>
            </a:xfrm>
            <a:prstGeom prst="ellipse">
              <a:avLst/>
            </a:prstGeom>
            <a:solidFill>
              <a:schemeClr val="accent1"/>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accent2"/>
                </a:solidFill>
                <a:latin typeface="Montserrat Light"/>
                <a:ea typeface="Montserrat Light"/>
                <a:cs typeface="Montserrat Light"/>
                <a:sym typeface="Montserrat Light"/>
              </a:endParaRPr>
            </a:p>
          </p:txBody>
        </p:sp>
        <p:sp>
          <p:nvSpPr>
            <p:cNvPr id="193" name="Google Shape;193;p23"/>
            <p:cNvSpPr txBox="1"/>
            <p:nvPr/>
          </p:nvSpPr>
          <p:spPr>
            <a:xfrm>
              <a:off x="3653650" y="1613603"/>
              <a:ext cx="1143000" cy="94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dirty="0" smtClean="0">
                  <a:solidFill>
                    <a:schemeClr val="accent2">
                      <a:lumMod val="75000"/>
                    </a:schemeClr>
                  </a:solidFill>
                  <a:latin typeface="UTM Avo" panose="02040603050506020204" pitchFamily="18" charset="0"/>
                  <a:ea typeface="Montserrat Light"/>
                  <a:cs typeface="Montserrat Light"/>
                  <a:sym typeface="Montserrat Light"/>
                </a:rPr>
                <a:t>Dân chủ</a:t>
              </a:r>
            </a:p>
            <a:p>
              <a:pPr marL="0" lvl="0" indent="0" algn="ctr" rtl="0">
                <a:spcBef>
                  <a:spcPts val="0"/>
                </a:spcBef>
                <a:spcAft>
                  <a:spcPts val="0"/>
                </a:spcAft>
                <a:buNone/>
              </a:pPr>
              <a:r>
                <a:rPr lang="en" sz="1100" b="1" dirty="0" smtClean="0">
                  <a:solidFill>
                    <a:schemeClr val="accent2">
                      <a:lumMod val="75000"/>
                    </a:schemeClr>
                  </a:solidFill>
                  <a:latin typeface="UTM Avo" panose="02040603050506020204" pitchFamily="18" charset="0"/>
                  <a:ea typeface="Montserrat Light"/>
                  <a:cs typeface="Montserrat Light"/>
                  <a:sym typeface="Montserrat Light"/>
                </a:rPr>
                <a:t>Công khai</a:t>
              </a:r>
            </a:p>
            <a:p>
              <a:pPr marL="0" lvl="0" indent="0" algn="ctr" rtl="0">
                <a:spcBef>
                  <a:spcPts val="0"/>
                </a:spcBef>
                <a:spcAft>
                  <a:spcPts val="0"/>
                </a:spcAft>
                <a:buNone/>
              </a:pPr>
              <a:r>
                <a:rPr lang="en" sz="1100" b="1" dirty="0" smtClean="0">
                  <a:solidFill>
                    <a:schemeClr val="accent2">
                      <a:lumMod val="75000"/>
                    </a:schemeClr>
                  </a:solidFill>
                  <a:latin typeface="UTM Avo" panose="02040603050506020204" pitchFamily="18" charset="0"/>
                  <a:ea typeface="Montserrat Light"/>
                  <a:cs typeface="Montserrat Light"/>
                  <a:sym typeface="Montserrat Light"/>
                </a:rPr>
                <a:t>Trách nhiệm giải trình</a:t>
              </a:r>
              <a:endParaRPr sz="1100" b="1" dirty="0">
                <a:solidFill>
                  <a:schemeClr val="accent2">
                    <a:lumMod val="75000"/>
                  </a:schemeClr>
                </a:solidFill>
                <a:latin typeface="UTM Avo" panose="02040603050506020204" pitchFamily="18" charset="0"/>
                <a:ea typeface="Montserrat Light"/>
                <a:cs typeface="Montserrat Light"/>
                <a:sym typeface="Montserrat Light"/>
              </a:endParaRPr>
            </a:p>
          </p:txBody>
        </p:sp>
      </p:grpSp>
      <p:grpSp>
        <p:nvGrpSpPr>
          <p:cNvPr id="194" name="Google Shape;194;p23"/>
          <p:cNvGrpSpPr/>
          <p:nvPr/>
        </p:nvGrpSpPr>
        <p:grpSpPr>
          <a:xfrm>
            <a:off x="1781903" y="3049864"/>
            <a:ext cx="1498800" cy="1498800"/>
            <a:chOff x="644203" y="3718814"/>
            <a:chExt cx="1498800" cy="1498800"/>
          </a:xfrm>
        </p:grpSpPr>
        <p:sp>
          <p:nvSpPr>
            <p:cNvPr id="195" name="Google Shape;195;p23"/>
            <p:cNvSpPr/>
            <p:nvPr/>
          </p:nvSpPr>
          <p:spPr>
            <a:xfrm>
              <a:off x="644203" y="3718814"/>
              <a:ext cx="1498800" cy="1498800"/>
            </a:xfrm>
            <a:prstGeom prst="ellipse">
              <a:avLst/>
            </a:prstGeom>
            <a:solidFill>
              <a:schemeClr val="accent1"/>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accent2"/>
                </a:solidFill>
                <a:latin typeface="Montserrat Light"/>
                <a:ea typeface="Montserrat Light"/>
                <a:cs typeface="Montserrat Light"/>
                <a:sym typeface="Montserrat Light"/>
              </a:endParaRPr>
            </a:p>
          </p:txBody>
        </p:sp>
        <p:sp>
          <p:nvSpPr>
            <p:cNvPr id="196" name="Google Shape;196;p23"/>
            <p:cNvSpPr txBox="1"/>
            <p:nvPr/>
          </p:nvSpPr>
          <p:spPr>
            <a:xfrm>
              <a:off x="856976" y="3995875"/>
              <a:ext cx="1073400" cy="94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dirty="0" smtClean="0">
                  <a:solidFill>
                    <a:schemeClr val="accent2">
                      <a:lumMod val="75000"/>
                    </a:schemeClr>
                  </a:solidFill>
                  <a:latin typeface="UTM Avo" panose="02040603050506020204" pitchFamily="18" charset="0"/>
                  <a:ea typeface="Montserrat Light"/>
                  <a:cs typeface="Montserrat Light"/>
                  <a:sym typeface="Montserrat Light"/>
                </a:rPr>
                <a:t>Phân cấp</a:t>
              </a:r>
            </a:p>
            <a:p>
              <a:pPr marL="0" lvl="0" indent="0" algn="ctr" rtl="0">
                <a:spcBef>
                  <a:spcPts val="0"/>
                </a:spcBef>
                <a:spcAft>
                  <a:spcPts val="0"/>
                </a:spcAft>
                <a:buNone/>
              </a:pPr>
              <a:r>
                <a:rPr lang="en" sz="1100" b="1" dirty="0" smtClean="0">
                  <a:solidFill>
                    <a:schemeClr val="accent2">
                      <a:lumMod val="75000"/>
                    </a:schemeClr>
                  </a:solidFill>
                  <a:latin typeface="UTM Avo" panose="02040603050506020204" pitchFamily="18" charset="0"/>
                  <a:ea typeface="Montserrat Light"/>
                  <a:cs typeface="Montserrat Light"/>
                  <a:sym typeface="Montserrat Light"/>
                </a:rPr>
                <a:t>Phân quyền</a:t>
              </a:r>
            </a:p>
            <a:p>
              <a:pPr marL="0" lvl="0" indent="0" algn="ctr" rtl="0">
                <a:spcBef>
                  <a:spcPts val="0"/>
                </a:spcBef>
                <a:spcAft>
                  <a:spcPts val="0"/>
                </a:spcAft>
                <a:buNone/>
              </a:pPr>
              <a:r>
                <a:rPr lang="en" sz="1100" b="1" dirty="0" smtClean="0">
                  <a:solidFill>
                    <a:schemeClr val="accent2">
                      <a:lumMod val="75000"/>
                    </a:schemeClr>
                  </a:solidFill>
                  <a:latin typeface="UTM Avo" panose="02040603050506020204" pitchFamily="18" charset="0"/>
                  <a:ea typeface="Montserrat Light"/>
                  <a:cs typeface="Montserrat Light"/>
                  <a:sym typeface="Montserrat Light"/>
                </a:rPr>
                <a:t>Ủy quyền </a:t>
              </a:r>
              <a:endParaRPr sz="1100" b="1" dirty="0">
                <a:solidFill>
                  <a:schemeClr val="accent2">
                    <a:lumMod val="75000"/>
                  </a:schemeClr>
                </a:solidFill>
                <a:latin typeface="UTM Avo" panose="02040603050506020204" pitchFamily="18" charset="0"/>
                <a:ea typeface="Montserrat Light"/>
                <a:cs typeface="Montserrat Light"/>
                <a:sym typeface="Montserrat Light"/>
              </a:endParaRPr>
            </a:p>
          </p:txBody>
        </p:sp>
      </p:grpSp>
      <p:sp>
        <p:nvSpPr>
          <p:cNvPr id="2" name="Left-Right Arrow 1"/>
          <p:cNvSpPr/>
          <p:nvPr/>
        </p:nvSpPr>
        <p:spPr>
          <a:xfrm>
            <a:off x="4648200" y="553212"/>
            <a:ext cx="457200" cy="152400"/>
          </a:xfrm>
          <a:prstGeom prst="lef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179;p23"/>
          <p:cNvSpPr txBox="1">
            <a:spLocks/>
          </p:cNvSpPr>
          <p:nvPr/>
        </p:nvSpPr>
        <p:spPr>
          <a:xfrm>
            <a:off x="5443544" y="431262"/>
            <a:ext cx="1862306"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2pPr>
            <a:lvl3pPr marR="0" lvl="2"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3pPr>
            <a:lvl4pPr marR="0" lvl="3"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4pPr>
            <a:lvl5pPr marR="0" lvl="4"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5pPr>
            <a:lvl6pPr marR="0" lvl="5"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6pPr>
            <a:lvl7pPr marR="0" lvl="6"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7pPr>
            <a:lvl8pPr marR="0" lvl="7"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8pPr>
            <a:lvl9pPr marR="0" lvl="8" algn="l" rtl="0">
              <a:lnSpc>
                <a:spcPct val="9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9pPr>
          </a:lstStyle>
          <a:p>
            <a:r>
              <a:rPr lang="en-US" dirty="0" smtClean="0">
                <a:latin typeface="UTM Avo" panose="02040603050506020204" pitchFamily="18" charset="0"/>
              </a:rPr>
              <a:t>CBGVNV</a:t>
            </a:r>
            <a:endParaRPr lang="vi-VN" dirty="0">
              <a:latin typeface="UTM Avo" panose="02040603050506020204" pitchFamily="18" charset="0"/>
            </a:endParaRPr>
          </a:p>
        </p:txBody>
      </p:sp>
    </p:spTree>
    <p:extLst>
      <p:ext uri="{BB962C8B-B14F-4D97-AF65-F5344CB8AC3E}">
        <p14:creationId xmlns:p14="http://schemas.microsoft.com/office/powerpoint/2010/main" val="1814704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utoShape 2" descr="Grab - Home | Facebook"/>
          <p:cNvSpPr>
            <a:spLocks noChangeAspect="1" noChangeArrowheads="1"/>
          </p:cNvSpPr>
          <p:nvPr/>
        </p:nvSpPr>
        <p:spPr bwMode="auto">
          <a:xfrm>
            <a:off x="96369" y="-16791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sp>
        <p:nvSpPr>
          <p:cNvPr id="5" name="AutoShape 6" descr="Bỏ việc văn phòng, lái Grab, tài xế “té ngửa&quot; mức thu nhập 35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US"/>
          </a:p>
        </p:txBody>
      </p:sp>
      <p:grpSp>
        <p:nvGrpSpPr>
          <p:cNvPr id="6" name="Group 5"/>
          <p:cNvGrpSpPr/>
          <p:nvPr/>
        </p:nvGrpSpPr>
        <p:grpSpPr>
          <a:xfrm>
            <a:off x="3128014" y="805457"/>
            <a:ext cx="2146745" cy="797097"/>
            <a:chOff x="3253" y="1305401"/>
            <a:chExt cx="3344372" cy="1740535"/>
          </a:xfrm>
        </p:grpSpPr>
        <p:sp>
          <p:nvSpPr>
            <p:cNvPr id="7" name="Rounded Rectangle 6"/>
            <p:cNvSpPr/>
            <p:nvPr/>
          </p:nvSpPr>
          <p:spPr>
            <a:xfrm>
              <a:off x="3253" y="1305401"/>
              <a:ext cx="3344372" cy="1740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5"/>
            <p:cNvSpPr/>
            <p:nvPr/>
          </p:nvSpPr>
          <p:spPr>
            <a:xfrm>
              <a:off x="88219" y="1390367"/>
              <a:ext cx="3174440" cy="15706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algn="ctr" defTabSz="1400175">
                <a:lnSpc>
                  <a:spcPct val="90000"/>
                </a:lnSpc>
                <a:spcBef>
                  <a:spcPct val="0"/>
                </a:spcBef>
                <a:spcAft>
                  <a:spcPct val="35000"/>
                </a:spcAft>
              </a:pPr>
              <a:r>
                <a:rPr lang="en-US" sz="1800" b="1" dirty="0" err="1" smtClean="0">
                  <a:latin typeface="UTM Avo" panose="02040603050506020204" pitchFamily="18" charset="0"/>
                  <a:ea typeface="Roboto" panose="02000000000000000000" pitchFamily="2" charset="0"/>
                </a:rPr>
                <a:t>Hiệu</a:t>
              </a:r>
              <a:r>
                <a:rPr lang="en-US" sz="1800" b="1" dirty="0" smtClean="0">
                  <a:latin typeface="UTM Avo" panose="02040603050506020204" pitchFamily="18" charset="0"/>
                  <a:ea typeface="Roboto" panose="02000000000000000000" pitchFamily="2" charset="0"/>
                </a:rPr>
                <a:t> </a:t>
              </a:r>
              <a:r>
                <a:rPr lang="en-US" sz="1800" b="1" dirty="0" err="1" smtClean="0">
                  <a:latin typeface="UTM Avo" panose="02040603050506020204" pitchFamily="18" charset="0"/>
                  <a:ea typeface="Roboto" panose="02000000000000000000" pitchFamily="2" charset="0"/>
                </a:rPr>
                <a:t>trưởng</a:t>
              </a:r>
              <a:endParaRPr lang="en-US" sz="1800" b="1" kern="1200" dirty="0">
                <a:latin typeface="UTM Avo" panose="02040603050506020204" pitchFamily="18" charset="0"/>
                <a:ea typeface="Roboto" panose="02000000000000000000" pitchFamily="2" charset="0"/>
              </a:endParaRPr>
            </a:p>
          </p:txBody>
        </p:sp>
      </p:grpSp>
      <p:grpSp>
        <p:nvGrpSpPr>
          <p:cNvPr id="15" name="Group 14"/>
          <p:cNvGrpSpPr/>
          <p:nvPr/>
        </p:nvGrpSpPr>
        <p:grpSpPr>
          <a:xfrm>
            <a:off x="3161827" y="1999567"/>
            <a:ext cx="2146745" cy="797097"/>
            <a:chOff x="3253" y="1305401"/>
            <a:chExt cx="3344372" cy="1740535"/>
          </a:xfrm>
        </p:grpSpPr>
        <p:sp>
          <p:nvSpPr>
            <p:cNvPr id="17" name="Rounded Rectangle 16"/>
            <p:cNvSpPr/>
            <p:nvPr/>
          </p:nvSpPr>
          <p:spPr>
            <a:xfrm>
              <a:off x="3253" y="1305401"/>
              <a:ext cx="3344372" cy="1740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5"/>
            <p:cNvSpPr/>
            <p:nvPr/>
          </p:nvSpPr>
          <p:spPr>
            <a:xfrm>
              <a:off x="88219" y="1390367"/>
              <a:ext cx="3174440" cy="15706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algn="ctr" defTabSz="1400175">
                <a:lnSpc>
                  <a:spcPct val="90000"/>
                </a:lnSpc>
                <a:spcBef>
                  <a:spcPct val="0"/>
                </a:spcBef>
                <a:spcAft>
                  <a:spcPct val="35000"/>
                </a:spcAft>
              </a:pPr>
              <a:r>
                <a:rPr lang="en-US" sz="1700" b="1" kern="1200" dirty="0" err="1" smtClean="0">
                  <a:latin typeface="UTM Avo" panose="02040603050506020204" pitchFamily="18" charset="0"/>
                  <a:ea typeface="Roboto" panose="02000000000000000000" pitchFamily="2" charset="0"/>
                </a:rPr>
                <a:t>Phó</a:t>
              </a:r>
              <a:r>
                <a:rPr lang="en-US" sz="1700" b="1" kern="1200" dirty="0" smtClean="0">
                  <a:latin typeface="UTM Avo" panose="02040603050506020204" pitchFamily="18" charset="0"/>
                  <a:ea typeface="Roboto" panose="02000000000000000000" pitchFamily="2" charset="0"/>
                </a:rPr>
                <a:t> </a:t>
              </a:r>
              <a:r>
                <a:rPr lang="en-US" sz="1700" b="1" kern="1200" dirty="0" err="1" smtClean="0">
                  <a:latin typeface="UTM Avo" panose="02040603050506020204" pitchFamily="18" charset="0"/>
                  <a:ea typeface="Roboto" panose="02000000000000000000" pitchFamily="2" charset="0"/>
                </a:rPr>
                <a:t>Hiệu</a:t>
              </a:r>
              <a:r>
                <a:rPr lang="en-US" sz="1700" b="1" kern="1200" dirty="0" smtClean="0">
                  <a:latin typeface="UTM Avo" panose="02040603050506020204" pitchFamily="18" charset="0"/>
                  <a:ea typeface="Roboto" panose="02000000000000000000" pitchFamily="2" charset="0"/>
                </a:rPr>
                <a:t> </a:t>
              </a:r>
              <a:r>
                <a:rPr lang="en-US" sz="1700" b="1" kern="1200" dirty="0" err="1" smtClean="0">
                  <a:latin typeface="UTM Avo" panose="02040603050506020204" pitchFamily="18" charset="0"/>
                  <a:ea typeface="Roboto" panose="02000000000000000000" pitchFamily="2" charset="0"/>
                </a:rPr>
                <a:t>trưởng</a:t>
              </a:r>
              <a:endParaRPr lang="en-US" sz="1700" b="1" kern="1200" dirty="0">
                <a:latin typeface="UTM Avo" panose="02040603050506020204" pitchFamily="18" charset="0"/>
                <a:ea typeface="Roboto" panose="02000000000000000000" pitchFamily="2" charset="0"/>
              </a:endParaRPr>
            </a:p>
          </p:txBody>
        </p:sp>
      </p:grpSp>
      <p:grpSp>
        <p:nvGrpSpPr>
          <p:cNvPr id="19" name="Group 18"/>
          <p:cNvGrpSpPr/>
          <p:nvPr/>
        </p:nvGrpSpPr>
        <p:grpSpPr>
          <a:xfrm>
            <a:off x="2133600" y="4213053"/>
            <a:ext cx="1524000" cy="644697"/>
            <a:chOff x="3253" y="1305401"/>
            <a:chExt cx="3344372" cy="1740535"/>
          </a:xfrm>
        </p:grpSpPr>
        <p:sp>
          <p:nvSpPr>
            <p:cNvPr id="20" name="Rounded Rectangle 19"/>
            <p:cNvSpPr/>
            <p:nvPr/>
          </p:nvSpPr>
          <p:spPr>
            <a:xfrm>
              <a:off x="3253" y="1305401"/>
              <a:ext cx="3344372" cy="1740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5"/>
            <p:cNvSpPr/>
            <p:nvPr/>
          </p:nvSpPr>
          <p:spPr>
            <a:xfrm>
              <a:off x="88219" y="1390367"/>
              <a:ext cx="3174440" cy="15706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algn="ctr" defTabSz="1400175">
                <a:lnSpc>
                  <a:spcPct val="90000"/>
                </a:lnSpc>
                <a:spcBef>
                  <a:spcPct val="0"/>
                </a:spcBef>
                <a:spcAft>
                  <a:spcPct val="35000"/>
                </a:spcAft>
              </a:pPr>
              <a:r>
                <a:rPr lang="en-US" sz="1500" b="1" dirty="0" err="1">
                  <a:latin typeface="UTM Avo" panose="02040603050506020204" pitchFamily="18" charset="0"/>
                  <a:ea typeface="Roboto" panose="02000000000000000000" pitchFamily="2" charset="0"/>
                </a:rPr>
                <a:t>Giáo</a:t>
              </a:r>
              <a:r>
                <a:rPr lang="en-US" sz="1500" b="1" dirty="0">
                  <a:latin typeface="UTM Avo" panose="02040603050506020204" pitchFamily="18" charset="0"/>
                  <a:ea typeface="Roboto" panose="02000000000000000000" pitchFamily="2" charset="0"/>
                </a:rPr>
                <a:t> </a:t>
              </a:r>
              <a:r>
                <a:rPr lang="en-US" sz="1500" b="1" dirty="0" err="1" smtClean="0">
                  <a:latin typeface="UTM Avo" panose="02040603050506020204" pitchFamily="18" charset="0"/>
                  <a:ea typeface="Roboto" panose="02000000000000000000" pitchFamily="2" charset="0"/>
                </a:rPr>
                <a:t>viên</a:t>
              </a:r>
              <a:endParaRPr lang="en-US" sz="1500" b="1" kern="1200" dirty="0">
                <a:latin typeface="UTM Avo" panose="02040603050506020204" pitchFamily="18" charset="0"/>
                <a:ea typeface="Roboto" panose="02000000000000000000" pitchFamily="2" charset="0"/>
              </a:endParaRPr>
            </a:p>
          </p:txBody>
        </p:sp>
      </p:grpSp>
      <p:grpSp>
        <p:nvGrpSpPr>
          <p:cNvPr id="22" name="Group 21"/>
          <p:cNvGrpSpPr/>
          <p:nvPr/>
        </p:nvGrpSpPr>
        <p:grpSpPr>
          <a:xfrm>
            <a:off x="4972317" y="4185105"/>
            <a:ext cx="1580884" cy="672645"/>
            <a:chOff x="3253" y="1305401"/>
            <a:chExt cx="3344372" cy="1740535"/>
          </a:xfrm>
        </p:grpSpPr>
        <p:sp>
          <p:nvSpPr>
            <p:cNvPr id="23" name="Rounded Rectangle 22"/>
            <p:cNvSpPr/>
            <p:nvPr/>
          </p:nvSpPr>
          <p:spPr>
            <a:xfrm>
              <a:off x="3253" y="1305401"/>
              <a:ext cx="3344372" cy="1740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5"/>
            <p:cNvSpPr/>
            <p:nvPr/>
          </p:nvSpPr>
          <p:spPr>
            <a:xfrm>
              <a:off x="88219" y="1390367"/>
              <a:ext cx="3174440" cy="15706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algn="ctr" defTabSz="1400175">
                <a:lnSpc>
                  <a:spcPct val="90000"/>
                </a:lnSpc>
                <a:spcBef>
                  <a:spcPct val="0"/>
                </a:spcBef>
                <a:spcAft>
                  <a:spcPct val="35000"/>
                </a:spcAft>
              </a:pPr>
              <a:r>
                <a:rPr lang="en-US" sz="1500" b="1" dirty="0" err="1">
                  <a:latin typeface="UTM Avo" panose="02040603050506020204" pitchFamily="18" charset="0"/>
                  <a:ea typeface="Roboto" panose="02000000000000000000" pitchFamily="2" charset="0"/>
                </a:rPr>
                <a:t>Nhân</a:t>
              </a:r>
              <a:r>
                <a:rPr lang="en-US" sz="1500" b="1" dirty="0">
                  <a:latin typeface="UTM Avo" panose="02040603050506020204" pitchFamily="18" charset="0"/>
                  <a:ea typeface="Roboto" panose="02000000000000000000" pitchFamily="2" charset="0"/>
                </a:rPr>
                <a:t> </a:t>
              </a:r>
              <a:r>
                <a:rPr lang="en-US" sz="1500" b="1" dirty="0" err="1">
                  <a:latin typeface="UTM Avo" panose="02040603050506020204" pitchFamily="18" charset="0"/>
                  <a:ea typeface="Roboto" panose="02000000000000000000" pitchFamily="2" charset="0"/>
                </a:rPr>
                <a:t>viên</a:t>
              </a:r>
              <a:endParaRPr lang="en-US" sz="1500" b="1" kern="1200" dirty="0">
                <a:latin typeface="UTM Avo" panose="02040603050506020204" pitchFamily="18" charset="0"/>
                <a:ea typeface="Roboto" panose="02000000000000000000" pitchFamily="2" charset="0"/>
              </a:endParaRPr>
            </a:p>
          </p:txBody>
        </p:sp>
      </p:grpSp>
      <p:cxnSp>
        <p:nvCxnSpPr>
          <p:cNvPr id="25" name="Straight Arrow Connector 24"/>
          <p:cNvCxnSpPr>
            <a:stCxn id="7" idx="2"/>
          </p:cNvCxnSpPr>
          <p:nvPr/>
        </p:nvCxnSpPr>
        <p:spPr>
          <a:xfrm flipH="1">
            <a:off x="4201386" y="1602554"/>
            <a:ext cx="1" cy="397013"/>
          </a:xfrm>
          <a:prstGeom prst="straightConnector1">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39" idx="2"/>
            <a:endCxn id="20" idx="0"/>
          </p:cNvCxnSpPr>
          <p:nvPr/>
        </p:nvCxnSpPr>
        <p:spPr>
          <a:xfrm flipH="1">
            <a:off x="2895600" y="3823574"/>
            <a:ext cx="503826" cy="389479"/>
          </a:xfrm>
          <a:prstGeom prst="straightConnector1">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23" idx="0"/>
          </p:cNvCxnSpPr>
          <p:nvPr/>
        </p:nvCxnSpPr>
        <p:spPr>
          <a:xfrm>
            <a:off x="5296616" y="3811839"/>
            <a:ext cx="466143" cy="373266"/>
          </a:xfrm>
          <a:prstGeom prst="straightConnector1">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p:nvSpPr>
        <p:spPr>
          <a:xfrm>
            <a:off x="152468" y="60518"/>
            <a:ext cx="8458132" cy="383100"/>
          </a:xfrm>
          <a:prstGeom prst="rect">
            <a:avLst/>
          </a:prstGeom>
        </p:spPr>
        <p:txBody>
          <a:bodyPr vert="horz" wrap="square" lIns="91423" tIns="91423" rIns="91423" bIns="91423" rtlCol="0" anchor="ctr" anchorCtr="0">
            <a:noAutofit/>
          </a:bodyPr>
          <a:lstStyle>
            <a:lvl1pPr lvl="0" algn="l" defTabSz="914400" rtl="0" eaLnBrk="1" latinLnBrk="0" hangingPunct="1">
              <a:lnSpc>
                <a:spcPct val="90000"/>
              </a:lnSpc>
              <a:spcBef>
                <a:spcPts val="0"/>
              </a:spcBef>
              <a:buSzPts val="2000"/>
              <a:buNone/>
              <a:defRPr sz="4400" kern="1200">
                <a:solidFill>
                  <a:schemeClr val="tx1"/>
                </a:solidFill>
                <a:latin typeface="+mj-lt"/>
                <a:ea typeface="+mj-ea"/>
                <a:cs typeface="+mj-cs"/>
              </a:defRPr>
            </a:lvl1pPr>
            <a:lvl2pPr lvl="1">
              <a:spcBef>
                <a:spcPts val="0"/>
              </a:spcBef>
              <a:buSzPts val="2000"/>
              <a:buNone/>
              <a:defRPr/>
            </a:lvl2pPr>
            <a:lvl3pPr lvl="2">
              <a:spcBef>
                <a:spcPts val="0"/>
              </a:spcBef>
              <a:buSzPts val="2000"/>
              <a:buNone/>
              <a:defRPr/>
            </a:lvl3pPr>
            <a:lvl4pPr lvl="3">
              <a:spcBef>
                <a:spcPts val="0"/>
              </a:spcBef>
              <a:buSzPts val="2000"/>
              <a:buNone/>
              <a:defRPr/>
            </a:lvl4pPr>
            <a:lvl5pPr lvl="4">
              <a:spcBef>
                <a:spcPts val="0"/>
              </a:spcBef>
              <a:buSzPts val="2000"/>
              <a:buNone/>
              <a:defRPr/>
            </a:lvl5pPr>
            <a:lvl6pPr lvl="5">
              <a:spcBef>
                <a:spcPts val="0"/>
              </a:spcBef>
              <a:buSzPts val="2000"/>
              <a:buNone/>
              <a:defRPr/>
            </a:lvl6pPr>
            <a:lvl7pPr lvl="6">
              <a:spcBef>
                <a:spcPts val="0"/>
              </a:spcBef>
              <a:buSzPts val="2000"/>
              <a:buNone/>
              <a:defRPr/>
            </a:lvl7pPr>
            <a:lvl8pPr lvl="7">
              <a:spcBef>
                <a:spcPts val="0"/>
              </a:spcBef>
              <a:buSzPts val="2000"/>
              <a:buNone/>
              <a:defRPr/>
            </a:lvl8pPr>
            <a:lvl9pPr lvl="8">
              <a:spcBef>
                <a:spcPts val="0"/>
              </a:spcBef>
              <a:buSzPts val="2000"/>
              <a:buNone/>
              <a:defRPr/>
            </a:lvl9pPr>
          </a:lstStyle>
          <a:p>
            <a:pPr algn="ctr">
              <a:lnSpc>
                <a:spcPct val="114000"/>
              </a:lnSpc>
            </a:pPr>
            <a:r>
              <a:rPr lang="en-US" sz="1200" b="1" dirty="0" smtClean="0">
                <a:solidFill>
                  <a:srgbClr val="FF0000"/>
                </a:solidFill>
                <a:latin typeface="UTM Avo" panose="02040603050506020204" pitchFamily="18" charset="0"/>
                <a:ea typeface="Roboto" panose="02000000000000000000" pitchFamily="2" charset="0"/>
              </a:rPr>
              <a:t>QUẢN LÝ CÔNG TÁC PHỐI HỢP </a:t>
            </a:r>
            <a:r>
              <a:rPr lang="en-US" sz="1200" b="1" dirty="0">
                <a:solidFill>
                  <a:srgbClr val="FF0000"/>
                </a:solidFill>
                <a:latin typeface="UTM Avo" panose="02040603050506020204" pitchFamily="18" charset="0"/>
                <a:ea typeface="Roboto" panose="02000000000000000000" pitchFamily="2" charset="0"/>
              </a:rPr>
              <a:t>GIỮA CƠ SỞ </a:t>
            </a:r>
            <a:r>
              <a:rPr lang="en-US" sz="1200" b="1" dirty="0" smtClean="0">
                <a:solidFill>
                  <a:srgbClr val="FF0000"/>
                </a:solidFill>
                <a:latin typeface="UTM Avo" panose="02040603050506020204" pitchFamily="18" charset="0"/>
                <a:ea typeface="Roboto" panose="02000000000000000000" pitchFamily="2" charset="0"/>
              </a:rPr>
              <a:t>GDMN </a:t>
            </a:r>
            <a:r>
              <a:rPr lang="en-US" sz="1200" b="1" dirty="0">
                <a:solidFill>
                  <a:srgbClr val="FF0000"/>
                </a:solidFill>
                <a:latin typeface="UTM Avo" panose="02040603050506020204" pitchFamily="18" charset="0"/>
                <a:ea typeface="Roboto" panose="02000000000000000000" pitchFamily="2" charset="0"/>
              </a:rPr>
              <a:t>VỚI GIA ĐÌNH VÀ XÃ HỘI</a:t>
            </a:r>
            <a:endParaRPr lang="vi-VN" sz="1200" i="1" dirty="0">
              <a:solidFill>
                <a:srgbClr val="FF0000"/>
              </a:solidFill>
            </a:endParaRPr>
          </a:p>
        </p:txBody>
      </p:sp>
      <p:sp>
        <p:nvSpPr>
          <p:cNvPr id="9" name="Oval 8"/>
          <p:cNvSpPr/>
          <p:nvPr/>
        </p:nvSpPr>
        <p:spPr>
          <a:xfrm>
            <a:off x="557679" y="2303789"/>
            <a:ext cx="1863437" cy="955964"/>
          </a:xfrm>
          <a:prstGeom prst="ellipse">
            <a:avLst/>
          </a:prstGeom>
          <a:solidFill>
            <a:schemeClr val="accent1">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b="1" dirty="0">
                <a:latin typeface="UTM Avo" panose="02040603050506020204" pitchFamily="18" charset="0"/>
              </a:rPr>
              <a:t>Gia </a:t>
            </a:r>
            <a:r>
              <a:rPr lang="en-US" sz="1800" b="1" dirty="0" err="1">
                <a:latin typeface="UTM Avo" panose="02040603050506020204" pitchFamily="18" charset="0"/>
              </a:rPr>
              <a:t>đình</a:t>
            </a:r>
            <a:endParaRPr lang="en-US" sz="1800" b="1" dirty="0">
              <a:latin typeface="UTM Avo" panose="02040603050506020204" pitchFamily="18" charset="0"/>
            </a:endParaRPr>
          </a:p>
        </p:txBody>
      </p:sp>
      <p:sp>
        <p:nvSpPr>
          <p:cNvPr id="30" name="Oval 29"/>
          <p:cNvSpPr/>
          <p:nvPr/>
        </p:nvSpPr>
        <p:spPr>
          <a:xfrm>
            <a:off x="6151408" y="2349880"/>
            <a:ext cx="1863437" cy="955964"/>
          </a:xfrm>
          <a:prstGeom prst="ellipse">
            <a:avLst/>
          </a:prstGeom>
          <a:solidFill>
            <a:schemeClr val="accent1">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b="1" dirty="0" err="1">
                <a:latin typeface="UTM Avo" panose="02040603050506020204" pitchFamily="18" charset="0"/>
              </a:rPr>
              <a:t>Xã</a:t>
            </a:r>
            <a:r>
              <a:rPr lang="en-US" sz="1800" b="1" dirty="0">
                <a:latin typeface="UTM Avo" panose="02040603050506020204" pitchFamily="18" charset="0"/>
              </a:rPr>
              <a:t> </a:t>
            </a:r>
            <a:r>
              <a:rPr lang="en-US" sz="1800" b="1" dirty="0" err="1">
                <a:latin typeface="UTM Avo" panose="02040603050506020204" pitchFamily="18" charset="0"/>
              </a:rPr>
              <a:t>hội</a:t>
            </a:r>
            <a:endParaRPr lang="en-US" sz="1800" b="1" dirty="0">
              <a:latin typeface="UTM Avo" panose="02040603050506020204" pitchFamily="18" charset="0"/>
            </a:endParaRPr>
          </a:p>
        </p:txBody>
      </p:sp>
      <p:cxnSp>
        <p:nvCxnSpPr>
          <p:cNvPr id="12" name="Straight Connector 11"/>
          <p:cNvCxnSpPr>
            <a:stCxn id="9" idx="0"/>
            <a:endCxn id="7" idx="1"/>
          </p:cNvCxnSpPr>
          <p:nvPr/>
        </p:nvCxnSpPr>
        <p:spPr>
          <a:xfrm flipV="1">
            <a:off x="1489398" y="1204006"/>
            <a:ext cx="1638616" cy="109978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3"/>
            <a:endCxn id="30" idx="0"/>
          </p:cNvCxnSpPr>
          <p:nvPr/>
        </p:nvCxnSpPr>
        <p:spPr>
          <a:xfrm>
            <a:off x="5274759" y="1204006"/>
            <a:ext cx="1808368" cy="1145874"/>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2421116" y="2303789"/>
            <a:ext cx="741184" cy="50347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30" idx="2"/>
          </p:cNvCxnSpPr>
          <p:nvPr/>
        </p:nvCxnSpPr>
        <p:spPr>
          <a:xfrm>
            <a:off x="5308572" y="2303789"/>
            <a:ext cx="842836" cy="524073"/>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4"/>
          </p:cNvCxnSpPr>
          <p:nvPr/>
        </p:nvCxnSpPr>
        <p:spPr>
          <a:xfrm>
            <a:off x="1489398" y="3259753"/>
            <a:ext cx="682920" cy="984772"/>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513037" y="3280081"/>
            <a:ext cx="650206" cy="932972"/>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23" idx="1"/>
          </p:cNvCxnSpPr>
          <p:nvPr/>
        </p:nvCxnSpPr>
        <p:spPr>
          <a:xfrm flipV="1">
            <a:off x="3657600" y="4521428"/>
            <a:ext cx="1314717" cy="13974"/>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637426" y="3150929"/>
            <a:ext cx="1524000" cy="672645"/>
            <a:chOff x="3253" y="1305401"/>
            <a:chExt cx="3344372" cy="1740535"/>
          </a:xfrm>
        </p:grpSpPr>
        <p:sp>
          <p:nvSpPr>
            <p:cNvPr id="39" name="Rounded Rectangle 38"/>
            <p:cNvSpPr/>
            <p:nvPr/>
          </p:nvSpPr>
          <p:spPr>
            <a:xfrm>
              <a:off x="3253" y="1305401"/>
              <a:ext cx="3344372" cy="1740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ounded Rectangle 5"/>
            <p:cNvSpPr/>
            <p:nvPr/>
          </p:nvSpPr>
          <p:spPr>
            <a:xfrm>
              <a:off x="3253" y="1390368"/>
              <a:ext cx="3259407" cy="15706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algn="ctr" defTabSz="1400175">
                <a:lnSpc>
                  <a:spcPct val="90000"/>
                </a:lnSpc>
                <a:spcBef>
                  <a:spcPct val="0"/>
                </a:spcBef>
                <a:spcAft>
                  <a:spcPct val="35000"/>
                </a:spcAft>
              </a:pPr>
              <a:r>
                <a:rPr lang="en-US" b="1" dirty="0" err="1" smtClean="0">
                  <a:latin typeface="UTM Avo" panose="02040603050506020204" pitchFamily="18" charset="0"/>
                  <a:ea typeface="Roboto" panose="02000000000000000000" pitchFamily="2" charset="0"/>
                </a:rPr>
                <a:t>Tổ</a:t>
              </a:r>
              <a:r>
                <a:rPr lang="en-US" b="1" dirty="0" smtClean="0">
                  <a:latin typeface="UTM Avo" panose="02040603050506020204" pitchFamily="18" charset="0"/>
                  <a:ea typeface="Roboto" panose="02000000000000000000" pitchFamily="2" charset="0"/>
                </a:rPr>
                <a:t> </a:t>
              </a:r>
              <a:r>
                <a:rPr lang="en-US" b="1" dirty="0" err="1" smtClean="0">
                  <a:latin typeface="UTM Avo" panose="02040603050506020204" pitchFamily="18" charset="0"/>
                  <a:ea typeface="Roboto" panose="02000000000000000000" pitchFamily="2" charset="0"/>
                </a:rPr>
                <a:t>trưởng</a:t>
              </a:r>
              <a:r>
                <a:rPr lang="en-US" b="1" dirty="0" smtClean="0">
                  <a:latin typeface="UTM Avo" panose="02040603050506020204" pitchFamily="18" charset="0"/>
                  <a:ea typeface="Roboto" panose="02000000000000000000" pitchFamily="2" charset="0"/>
                </a:rPr>
                <a:t> </a:t>
              </a:r>
              <a:r>
                <a:rPr lang="en-US" b="1" dirty="0" err="1" smtClean="0">
                  <a:latin typeface="UTM Avo" panose="02040603050506020204" pitchFamily="18" charset="0"/>
                  <a:ea typeface="Roboto" panose="02000000000000000000" pitchFamily="2" charset="0"/>
                </a:rPr>
                <a:t>chuyên</a:t>
              </a:r>
              <a:r>
                <a:rPr lang="en-US" b="1" dirty="0" smtClean="0">
                  <a:latin typeface="UTM Avo" panose="02040603050506020204" pitchFamily="18" charset="0"/>
                  <a:ea typeface="Roboto" panose="02000000000000000000" pitchFamily="2" charset="0"/>
                </a:rPr>
                <a:t> </a:t>
              </a:r>
              <a:r>
                <a:rPr lang="en-US" b="1" dirty="0" err="1" smtClean="0">
                  <a:latin typeface="UTM Avo" panose="02040603050506020204" pitchFamily="18" charset="0"/>
                  <a:ea typeface="Roboto" panose="02000000000000000000" pitchFamily="2" charset="0"/>
                </a:rPr>
                <a:t>môn</a:t>
              </a:r>
              <a:endParaRPr lang="en-US" b="1" kern="1200" dirty="0">
                <a:latin typeface="UTM Avo" panose="02040603050506020204" pitchFamily="18" charset="0"/>
                <a:ea typeface="Roboto" panose="02000000000000000000" pitchFamily="2" charset="0"/>
              </a:endParaRPr>
            </a:p>
          </p:txBody>
        </p:sp>
      </p:grpSp>
      <p:grpSp>
        <p:nvGrpSpPr>
          <p:cNvPr id="42" name="Group 41"/>
          <p:cNvGrpSpPr/>
          <p:nvPr/>
        </p:nvGrpSpPr>
        <p:grpSpPr>
          <a:xfrm>
            <a:off x="4463590" y="3150929"/>
            <a:ext cx="1580884" cy="672645"/>
            <a:chOff x="3253" y="1305401"/>
            <a:chExt cx="3344372" cy="1740535"/>
          </a:xfrm>
        </p:grpSpPr>
        <p:sp>
          <p:nvSpPr>
            <p:cNvPr id="43" name="Rounded Rectangle 42"/>
            <p:cNvSpPr/>
            <p:nvPr/>
          </p:nvSpPr>
          <p:spPr>
            <a:xfrm>
              <a:off x="3253" y="1305401"/>
              <a:ext cx="3344372" cy="1740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ounded Rectangle 5"/>
            <p:cNvSpPr/>
            <p:nvPr/>
          </p:nvSpPr>
          <p:spPr>
            <a:xfrm>
              <a:off x="88219" y="1390367"/>
              <a:ext cx="3174440" cy="15706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algn="ctr" defTabSz="1400175">
                <a:lnSpc>
                  <a:spcPct val="90000"/>
                </a:lnSpc>
                <a:spcBef>
                  <a:spcPct val="0"/>
                </a:spcBef>
                <a:spcAft>
                  <a:spcPct val="35000"/>
                </a:spcAft>
              </a:pPr>
              <a:r>
                <a:rPr lang="en-US" b="1" dirty="0" err="1">
                  <a:latin typeface="UTM Avo" panose="02040603050506020204" pitchFamily="18" charset="0"/>
                  <a:ea typeface="Roboto" panose="02000000000000000000" pitchFamily="2" charset="0"/>
                </a:rPr>
                <a:t>Tổ</a:t>
              </a:r>
              <a:r>
                <a:rPr lang="en-US" b="1" dirty="0">
                  <a:latin typeface="UTM Avo" panose="02040603050506020204" pitchFamily="18" charset="0"/>
                  <a:ea typeface="Roboto" panose="02000000000000000000" pitchFamily="2" charset="0"/>
                </a:rPr>
                <a:t> </a:t>
              </a:r>
              <a:r>
                <a:rPr lang="en-US" b="1" dirty="0" err="1">
                  <a:latin typeface="UTM Avo" panose="02040603050506020204" pitchFamily="18" charset="0"/>
                  <a:ea typeface="Roboto" panose="02000000000000000000" pitchFamily="2" charset="0"/>
                </a:rPr>
                <a:t>trưởng</a:t>
              </a:r>
              <a:r>
                <a:rPr lang="en-US" b="1" dirty="0">
                  <a:latin typeface="UTM Avo" panose="02040603050506020204" pitchFamily="18" charset="0"/>
                  <a:ea typeface="Roboto" panose="02000000000000000000" pitchFamily="2" charset="0"/>
                </a:rPr>
                <a:t> </a:t>
              </a:r>
              <a:r>
                <a:rPr lang="en-US" b="1" dirty="0" err="1" smtClean="0">
                  <a:latin typeface="UTM Avo" panose="02040603050506020204" pitchFamily="18" charset="0"/>
                  <a:ea typeface="Roboto" panose="02000000000000000000" pitchFamily="2" charset="0"/>
                </a:rPr>
                <a:t>tổ</a:t>
              </a:r>
              <a:r>
                <a:rPr lang="en-US" b="1" dirty="0" smtClean="0">
                  <a:latin typeface="UTM Avo" panose="02040603050506020204" pitchFamily="18" charset="0"/>
                  <a:ea typeface="Roboto" panose="02000000000000000000" pitchFamily="2" charset="0"/>
                </a:rPr>
                <a:t> </a:t>
              </a:r>
              <a:r>
                <a:rPr lang="en-US" b="1" dirty="0" err="1" smtClean="0">
                  <a:latin typeface="UTM Avo" panose="02040603050506020204" pitchFamily="18" charset="0"/>
                  <a:ea typeface="Roboto" panose="02000000000000000000" pitchFamily="2" charset="0"/>
                </a:rPr>
                <a:t>văn</a:t>
              </a:r>
              <a:r>
                <a:rPr lang="en-US" b="1" dirty="0" smtClean="0">
                  <a:latin typeface="UTM Avo" panose="02040603050506020204" pitchFamily="18" charset="0"/>
                  <a:ea typeface="Roboto" panose="02000000000000000000" pitchFamily="2" charset="0"/>
                </a:rPr>
                <a:t> </a:t>
              </a:r>
              <a:r>
                <a:rPr lang="en-US" b="1" dirty="0" err="1" smtClean="0">
                  <a:latin typeface="UTM Avo" panose="02040603050506020204" pitchFamily="18" charset="0"/>
                  <a:ea typeface="Roboto" panose="02000000000000000000" pitchFamily="2" charset="0"/>
                </a:rPr>
                <a:t>phòng</a:t>
              </a:r>
              <a:endParaRPr lang="en-US" b="1" kern="1200" dirty="0">
                <a:latin typeface="UTM Avo" panose="02040603050506020204" pitchFamily="18" charset="0"/>
                <a:ea typeface="Roboto" panose="02000000000000000000" pitchFamily="2" charset="0"/>
              </a:endParaRPr>
            </a:p>
          </p:txBody>
        </p:sp>
      </p:grpSp>
      <p:cxnSp>
        <p:nvCxnSpPr>
          <p:cNvPr id="49" name="Straight Arrow Connector 48"/>
          <p:cNvCxnSpPr/>
          <p:nvPr/>
        </p:nvCxnSpPr>
        <p:spPr>
          <a:xfrm flipH="1">
            <a:off x="3430242" y="2808434"/>
            <a:ext cx="1" cy="397013"/>
          </a:xfrm>
          <a:prstGeom prst="straightConnector1">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5105400" y="2786752"/>
            <a:ext cx="1" cy="397013"/>
          </a:xfrm>
          <a:prstGeom prst="straightConnector1">
            <a:avLst/>
          </a:prstGeom>
          <a:ln w="28575">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441842" y="2817563"/>
            <a:ext cx="263876" cy="392786"/>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30" idx="2"/>
          </p:cNvCxnSpPr>
          <p:nvPr/>
        </p:nvCxnSpPr>
        <p:spPr>
          <a:xfrm flipV="1">
            <a:off x="5867400" y="2827862"/>
            <a:ext cx="284008" cy="351015"/>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39" idx="3"/>
            <a:endCxn id="43" idx="1"/>
          </p:cNvCxnSpPr>
          <p:nvPr/>
        </p:nvCxnSpPr>
        <p:spPr>
          <a:xfrm>
            <a:off x="4161426" y="3487252"/>
            <a:ext cx="302164"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577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20"/>
        <p:cNvGrpSpPr/>
        <p:nvPr/>
      </p:nvGrpSpPr>
      <p:grpSpPr>
        <a:xfrm>
          <a:off x="0" y="0"/>
          <a:ext cx="0" cy="0"/>
          <a:chOff x="0" y="0"/>
          <a:chExt cx="0" cy="0"/>
        </a:xfrm>
      </p:grpSpPr>
      <p:sp>
        <p:nvSpPr>
          <p:cNvPr id="123" name="Google Shape;123;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26</a:t>
            </a:fld>
            <a:endParaRPr/>
          </a:p>
        </p:txBody>
      </p:sp>
      <p:graphicFrame>
        <p:nvGraphicFramePr>
          <p:cNvPr id="5" name="Table 4"/>
          <p:cNvGraphicFramePr>
            <a:graphicFrameLocks noGrp="1"/>
          </p:cNvGraphicFramePr>
          <p:nvPr>
            <p:extLst>
              <p:ext uri="{D42A27DB-BD31-4B8C-83A1-F6EECF244321}">
                <p14:modId xmlns:p14="http://schemas.microsoft.com/office/powerpoint/2010/main" val="94242410"/>
              </p:ext>
            </p:extLst>
          </p:nvPr>
        </p:nvGraphicFramePr>
        <p:xfrm>
          <a:off x="990601" y="272303"/>
          <a:ext cx="7162799" cy="4691274"/>
        </p:xfrm>
        <a:graphic>
          <a:graphicData uri="http://schemas.openxmlformats.org/drawingml/2006/table">
            <a:tbl>
              <a:tblPr firstRow="1" firstCol="1" bandRow="1">
                <a:tableStyleId>{668617F7-BD45-45D3-9494-08AB8ACE10ED}</a:tableStyleId>
              </a:tblPr>
              <a:tblGrid>
                <a:gridCol w="2325861">
                  <a:extLst>
                    <a:ext uri="{9D8B030D-6E8A-4147-A177-3AD203B41FA5}">
                      <a16:colId xmlns:a16="http://schemas.microsoft.com/office/drawing/2014/main" val="20000"/>
                    </a:ext>
                  </a:extLst>
                </a:gridCol>
                <a:gridCol w="2325861">
                  <a:extLst>
                    <a:ext uri="{9D8B030D-6E8A-4147-A177-3AD203B41FA5}">
                      <a16:colId xmlns:a16="http://schemas.microsoft.com/office/drawing/2014/main" val="20001"/>
                    </a:ext>
                  </a:extLst>
                </a:gridCol>
                <a:gridCol w="1300920">
                  <a:extLst>
                    <a:ext uri="{9D8B030D-6E8A-4147-A177-3AD203B41FA5}">
                      <a16:colId xmlns:a16="http://schemas.microsoft.com/office/drawing/2014/main" val="20002"/>
                    </a:ext>
                  </a:extLst>
                </a:gridCol>
                <a:gridCol w="1210157">
                  <a:extLst>
                    <a:ext uri="{9D8B030D-6E8A-4147-A177-3AD203B41FA5}">
                      <a16:colId xmlns:a16="http://schemas.microsoft.com/office/drawing/2014/main" val="20003"/>
                    </a:ext>
                  </a:extLst>
                </a:gridCol>
              </a:tblGrid>
              <a:tr h="116990">
                <a:tc>
                  <a:txBody>
                    <a:bodyPr/>
                    <a:lstStyle/>
                    <a:p>
                      <a:pPr algn="ctr">
                        <a:lnSpc>
                          <a:spcPct val="120000"/>
                        </a:lnSpc>
                        <a:spcBef>
                          <a:spcPts val="200"/>
                        </a:spcBef>
                        <a:spcAft>
                          <a:spcPts val="0"/>
                        </a:spcAft>
                      </a:pPr>
                      <a:r>
                        <a:rPr lang="en-US" sz="1200" b="1" dirty="0" err="1">
                          <a:solidFill>
                            <a:schemeClr val="accent2">
                              <a:lumMod val="75000"/>
                            </a:schemeClr>
                          </a:solidFill>
                          <a:effectLst/>
                          <a:latin typeface="UTM Avo" panose="02040603050506020204" pitchFamily="18" charset="0"/>
                        </a:rPr>
                        <a:t>Nội</a:t>
                      </a:r>
                      <a:r>
                        <a:rPr lang="en-US" sz="1200" b="1" dirty="0">
                          <a:solidFill>
                            <a:schemeClr val="accent2">
                              <a:lumMod val="75000"/>
                            </a:schemeClr>
                          </a:solidFill>
                          <a:effectLst/>
                          <a:latin typeface="UTM Avo" panose="02040603050506020204" pitchFamily="18" charset="0"/>
                        </a:rPr>
                        <a:t> dung</a:t>
                      </a:r>
                      <a:endParaRPr lang="en-US" sz="1200" b="1" dirty="0">
                        <a:solidFill>
                          <a:schemeClr val="accent2">
                            <a:lumMod val="75000"/>
                          </a:schemeClr>
                        </a:solidFill>
                        <a:effectLst/>
                        <a:latin typeface="UTM Avo" panose="02040603050506020204" pitchFamily="18" charset="0"/>
                        <a:ea typeface="Times New Roman"/>
                        <a:cs typeface="Times New Roman"/>
                      </a:endParaRPr>
                    </a:p>
                  </a:txBody>
                  <a:tcPr marL="27857" marR="2785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FFCC99"/>
                    </a:solidFill>
                  </a:tcPr>
                </a:tc>
                <a:tc>
                  <a:txBody>
                    <a:bodyPr/>
                    <a:lstStyle/>
                    <a:p>
                      <a:pPr algn="ctr">
                        <a:lnSpc>
                          <a:spcPct val="120000"/>
                        </a:lnSpc>
                        <a:spcBef>
                          <a:spcPts val="200"/>
                        </a:spcBef>
                        <a:spcAft>
                          <a:spcPts val="0"/>
                        </a:spcAft>
                      </a:pPr>
                      <a:r>
                        <a:rPr lang="en-US" sz="1200" b="1" dirty="0" err="1">
                          <a:solidFill>
                            <a:schemeClr val="accent2">
                              <a:lumMod val="75000"/>
                            </a:schemeClr>
                          </a:solidFill>
                          <a:effectLst/>
                          <a:latin typeface="UTM Avo" panose="02040603050506020204" pitchFamily="18" charset="0"/>
                        </a:rPr>
                        <a:t>Cơ</a:t>
                      </a:r>
                      <a:r>
                        <a:rPr lang="en-US" sz="1200" b="1" dirty="0">
                          <a:solidFill>
                            <a:schemeClr val="accent2">
                              <a:lumMod val="75000"/>
                            </a:schemeClr>
                          </a:solidFill>
                          <a:effectLst/>
                          <a:latin typeface="UTM Avo" panose="02040603050506020204" pitchFamily="18" charset="0"/>
                        </a:rPr>
                        <a:t> </a:t>
                      </a:r>
                      <a:r>
                        <a:rPr lang="en-US" sz="1200" b="1" dirty="0" err="1">
                          <a:solidFill>
                            <a:schemeClr val="accent2">
                              <a:lumMod val="75000"/>
                            </a:schemeClr>
                          </a:solidFill>
                          <a:effectLst/>
                          <a:latin typeface="UTM Avo" panose="02040603050506020204" pitchFamily="18" charset="0"/>
                        </a:rPr>
                        <a:t>sở</a:t>
                      </a:r>
                      <a:r>
                        <a:rPr lang="en-US" sz="1200" b="1" dirty="0">
                          <a:solidFill>
                            <a:schemeClr val="accent2">
                              <a:lumMod val="75000"/>
                            </a:schemeClr>
                          </a:solidFill>
                          <a:effectLst/>
                          <a:latin typeface="UTM Avo" panose="02040603050506020204" pitchFamily="18" charset="0"/>
                        </a:rPr>
                        <a:t> </a:t>
                      </a:r>
                      <a:r>
                        <a:rPr lang="en-US" sz="1200" b="1" dirty="0" err="1">
                          <a:solidFill>
                            <a:schemeClr val="accent2">
                              <a:lumMod val="75000"/>
                            </a:schemeClr>
                          </a:solidFill>
                          <a:effectLst/>
                          <a:latin typeface="UTM Avo" panose="02040603050506020204" pitchFamily="18" charset="0"/>
                        </a:rPr>
                        <a:t>giáo</a:t>
                      </a:r>
                      <a:r>
                        <a:rPr lang="en-US" sz="1200" b="1" dirty="0">
                          <a:solidFill>
                            <a:schemeClr val="accent2">
                              <a:lumMod val="75000"/>
                            </a:schemeClr>
                          </a:solidFill>
                          <a:effectLst/>
                          <a:latin typeface="UTM Avo" panose="02040603050506020204" pitchFamily="18" charset="0"/>
                        </a:rPr>
                        <a:t> </a:t>
                      </a:r>
                      <a:r>
                        <a:rPr lang="en-US" sz="1200" b="1" dirty="0" err="1">
                          <a:solidFill>
                            <a:schemeClr val="accent2">
                              <a:lumMod val="75000"/>
                            </a:schemeClr>
                          </a:solidFill>
                          <a:effectLst/>
                          <a:latin typeface="UTM Avo" panose="02040603050506020204" pitchFamily="18" charset="0"/>
                        </a:rPr>
                        <a:t>dục</a:t>
                      </a:r>
                      <a:r>
                        <a:rPr lang="en-US" sz="1200" b="1" dirty="0">
                          <a:solidFill>
                            <a:schemeClr val="accent2">
                              <a:lumMod val="75000"/>
                            </a:schemeClr>
                          </a:solidFill>
                          <a:effectLst/>
                          <a:latin typeface="UTM Avo" panose="02040603050506020204" pitchFamily="18" charset="0"/>
                        </a:rPr>
                        <a:t> </a:t>
                      </a:r>
                      <a:r>
                        <a:rPr lang="en-US" sz="1200" b="1" dirty="0" err="1">
                          <a:solidFill>
                            <a:schemeClr val="accent2">
                              <a:lumMod val="75000"/>
                            </a:schemeClr>
                          </a:solidFill>
                          <a:effectLst/>
                          <a:latin typeface="UTM Avo" panose="02040603050506020204" pitchFamily="18" charset="0"/>
                        </a:rPr>
                        <a:t>mầm</a:t>
                      </a:r>
                      <a:r>
                        <a:rPr lang="en-US" sz="1200" b="1" dirty="0">
                          <a:solidFill>
                            <a:schemeClr val="accent2">
                              <a:lumMod val="75000"/>
                            </a:schemeClr>
                          </a:solidFill>
                          <a:effectLst/>
                          <a:latin typeface="UTM Avo" panose="02040603050506020204" pitchFamily="18" charset="0"/>
                        </a:rPr>
                        <a:t> non</a:t>
                      </a:r>
                      <a:endParaRPr lang="en-US" sz="1200" b="1" dirty="0">
                        <a:solidFill>
                          <a:schemeClr val="accent2">
                            <a:lumMod val="75000"/>
                          </a:schemeClr>
                        </a:solidFill>
                        <a:effectLst/>
                        <a:latin typeface="UTM Avo" panose="02040603050506020204" pitchFamily="18" charset="0"/>
                        <a:ea typeface="Times New Roman"/>
                        <a:cs typeface="Times New Roman"/>
                      </a:endParaRPr>
                    </a:p>
                  </a:txBody>
                  <a:tcPr marL="27857" marR="2785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FFCC99"/>
                    </a:solidFill>
                  </a:tcPr>
                </a:tc>
                <a:tc>
                  <a:txBody>
                    <a:bodyPr/>
                    <a:lstStyle/>
                    <a:p>
                      <a:pPr algn="ctr">
                        <a:lnSpc>
                          <a:spcPct val="120000"/>
                        </a:lnSpc>
                        <a:spcBef>
                          <a:spcPts val="200"/>
                        </a:spcBef>
                        <a:spcAft>
                          <a:spcPts val="0"/>
                        </a:spcAft>
                      </a:pPr>
                      <a:r>
                        <a:rPr lang="en-US" sz="1200" b="1" dirty="0">
                          <a:solidFill>
                            <a:schemeClr val="accent2">
                              <a:lumMod val="75000"/>
                            </a:schemeClr>
                          </a:solidFill>
                          <a:effectLst/>
                          <a:latin typeface="UTM Avo" panose="02040603050506020204" pitchFamily="18" charset="0"/>
                        </a:rPr>
                        <a:t>Gia </a:t>
                      </a:r>
                      <a:r>
                        <a:rPr lang="en-US" sz="1200" b="1" dirty="0" err="1">
                          <a:solidFill>
                            <a:schemeClr val="accent2">
                              <a:lumMod val="75000"/>
                            </a:schemeClr>
                          </a:solidFill>
                          <a:effectLst/>
                          <a:latin typeface="UTM Avo" panose="02040603050506020204" pitchFamily="18" charset="0"/>
                        </a:rPr>
                        <a:t>đình</a:t>
                      </a:r>
                      <a:endParaRPr lang="en-US" sz="1200" b="1" dirty="0">
                        <a:solidFill>
                          <a:schemeClr val="accent2">
                            <a:lumMod val="75000"/>
                          </a:schemeClr>
                        </a:solidFill>
                        <a:effectLst/>
                        <a:latin typeface="UTM Avo" panose="02040603050506020204" pitchFamily="18" charset="0"/>
                        <a:ea typeface="Times New Roman"/>
                        <a:cs typeface="Times New Roman"/>
                      </a:endParaRPr>
                    </a:p>
                  </a:txBody>
                  <a:tcPr marL="27857" marR="27857" marT="0" marB="0"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FFCC99"/>
                    </a:solidFill>
                  </a:tcPr>
                </a:tc>
                <a:tc>
                  <a:txBody>
                    <a:bodyPr/>
                    <a:lstStyle/>
                    <a:p>
                      <a:pPr algn="ctr">
                        <a:lnSpc>
                          <a:spcPct val="120000"/>
                        </a:lnSpc>
                        <a:spcBef>
                          <a:spcPts val="200"/>
                        </a:spcBef>
                        <a:spcAft>
                          <a:spcPts val="0"/>
                        </a:spcAft>
                      </a:pPr>
                      <a:r>
                        <a:rPr lang="en-US" sz="1200" b="1" dirty="0" err="1">
                          <a:solidFill>
                            <a:schemeClr val="accent2">
                              <a:lumMod val="75000"/>
                            </a:schemeClr>
                          </a:solidFill>
                          <a:effectLst/>
                          <a:latin typeface="UTM Avo" panose="02040603050506020204" pitchFamily="18" charset="0"/>
                        </a:rPr>
                        <a:t>Xã</a:t>
                      </a:r>
                      <a:r>
                        <a:rPr lang="en-US" sz="1200" b="1" dirty="0">
                          <a:solidFill>
                            <a:schemeClr val="accent2">
                              <a:lumMod val="75000"/>
                            </a:schemeClr>
                          </a:solidFill>
                          <a:effectLst/>
                          <a:latin typeface="UTM Avo" panose="02040603050506020204" pitchFamily="18" charset="0"/>
                        </a:rPr>
                        <a:t> </a:t>
                      </a:r>
                      <a:r>
                        <a:rPr lang="en-US" sz="1200" b="1" dirty="0" err="1">
                          <a:solidFill>
                            <a:schemeClr val="accent2">
                              <a:lumMod val="75000"/>
                            </a:schemeClr>
                          </a:solidFill>
                          <a:effectLst/>
                          <a:latin typeface="UTM Avo" panose="02040603050506020204" pitchFamily="18" charset="0"/>
                        </a:rPr>
                        <a:t>hội</a:t>
                      </a:r>
                      <a:endParaRPr lang="en-US" sz="1200" b="1" dirty="0">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FFCC99"/>
                    </a:solidFill>
                  </a:tcPr>
                </a:tc>
                <a:extLst>
                  <a:ext uri="{0D108BD9-81ED-4DB2-BD59-A6C34878D82A}">
                    <a16:rowId xmlns:a16="http://schemas.microsoft.com/office/drawing/2014/main" val="10000"/>
                  </a:ext>
                </a:extLst>
              </a:tr>
              <a:tr h="467960">
                <a:tc>
                  <a:txBody>
                    <a:bodyPr/>
                    <a:lstStyle/>
                    <a:p>
                      <a:pPr algn="just">
                        <a:lnSpc>
                          <a:spcPct val="120000"/>
                        </a:lnSpc>
                        <a:spcBef>
                          <a:spcPts val="200"/>
                        </a:spcBef>
                        <a:spcAft>
                          <a:spcPts val="0"/>
                        </a:spcAft>
                      </a:pPr>
                      <a:r>
                        <a:rPr lang="en-US" sz="800" b="1" dirty="0" err="1">
                          <a:solidFill>
                            <a:schemeClr val="accent2">
                              <a:lumMod val="75000"/>
                            </a:schemeClr>
                          </a:solidFill>
                          <a:effectLst/>
                          <a:latin typeface="UTM Avo" panose="02040603050506020204" pitchFamily="18" charset="0"/>
                        </a:rPr>
                        <a:t>Mục</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tiêu</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giáo</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dục</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và</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kế</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hoạch</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giáo</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dục</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của</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cơ</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sở</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giáo</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dục</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mầm</a:t>
                      </a:r>
                      <a:r>
                        <a:rPr lang="en-US" sz="800" b="1" dirty="0">
                          <a:solidFill>
                            <a:schemeClr val="accent2">
                              <a:lumMod val="75000"/>
                            </a:schemeClr>
                          </a:solidFill>
                          <a:effectLst/>
                          <a:latin typeface="UTM Avo" panose="02040603050506020204" pitchFamily="18" charset="0"/>
                        </a:rPr>
                        <a:t> non</a:t>
                      </a:r>
                      <a:endParaRPr lang="en-US" sz="800" b="1" dirty="0">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just">
                        <a:lnSpc>
                          <a:spcPct val="120000"/>
                        </a:lnSpc>
                        <a:spcBef>
                          <a:spcPts val="200"/>
                        </a:spcBef>
                        <a:spcAft>
                          <a:spcPts val="0"/>
                        </a:spcAft>
                      </a:pPr>
                      <a:r>
                        <a:rPr lang="en-US" sz="800" b="1" dirty="0" err="1">
                          <a:solidFill>
                            <a:schemeClr val="accent2">
                              <a:lumMod val="75000"/>
                            </a:schemeClr>
                          </a:solidFill>
                          <a:effectLst/>
                          <a:latin typeface="UTM Avo" panose="02040603050506020204" pitchFamily="18" charset="0"/>
                        </a:rPr>
                        <a:t>Xây</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dựng</a:t>
                      </a:r>
                      <a:r>
                        <a:rPr lang="en-US" sz="800" b="1" dirty="0">
                          <a:solidFill>
                            <a:schemeClr val="accent2">
                              <a:lumMod val="75000"/>
                            </a:schemeClr>
                          </a:solidFill>
                          <a:effectLst/>
                          <a:latin typeface="UTM Avo" panose="02040603050506020204" pitchFamily="18" charset="0"/>
                        </a:rPr>
                        <a:t>.</a:t>
                      </a:r>
                      <a:endParaRPr lang="en-US" sz="800" b="1" dirty="0">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just">
                        <a:lnSpc>
                          <a:spcPct val="120000"/>
                        </a:lnSpc>
                        <a:spcBef>
                          <a:spcPts val="200"/>
                        </a:spcBef>
                        <a:spcAft>
                          <a:spcPts val="0"/>
                        </a:spcAft>
                      </a:pPr>
                      <a:r>
                        <a:rPr lang="en-US" sz="800" b="1">
                          <a:solidFill>
                            <a:schemeClr val="accent2">
                              <a:lumMod val="75000"/>
                            </a:schemeClr>
                          </a:solidFill>
                          <a:effectLst/>
                          <a:latin typeface="UTM Avo" panose="02040603050506020204" pitchFamily="18" charset="0"/>
                        </a:rPr>
                        <a:t>Tham gia góp ý thông qua ban đại diện cha mẹ trẻ em.</a:t>
                      </a:r>
                      <a:endParaRPr lang="en-US" sz="800" b="1">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rowSpan="5">
                  <a:txBody>
                    <a:bodyPr/>
                    <a:lstStyle/>
                    <a:p>
                      <a:pPr algn="just">
                        <a:lnSpc>
                          <a:spcPct val="120000"/>
                        </a:lnSpc>
                        <a:spcBef>
                          <a:spcPts val="200"/>
                        </a:spcBef>
                        <a:spcAft>
                          <a:spcPts val="0"/>
                        </a:spcAft>
                      </a:pPr>
                      <a:endParaRPr lang="en-US" sz="800" b="1" dirty="0" smtClean="0">
                        <a:solidFill>
                          <a:schemeClr val="accent2">
                            <a:lumMod val="75000"/>
                          </a:schemeClr>
                        </a:solidFill>
                        <a:effectLst/>
                        <a:latin typeface="UTM Avo" panose="02040603050506020204" pitchFamily="18" charset="0"/>
                      </a:endParaRPr>
                    </a:p>
                    <a:p>
                      <a:pPr algn="just">
                        <a:lnSpc>
                          <a:spcPct val="120000"/>
                        </a:lnSpc>
                        <a:spcBef>
                          <a:spcPts val="200"/>
                        </a:spcBef>
                        <a:spcAft>
                          <a:spcPts val="0"/>
                        </a:spcAft>
                      </a:pPr>
                      <a:endParaRPr lang="en-US" sz="800" b="1" dirty="0" smtClean="0">
                        <a:solidFill>
                          <a:schemeClr val="accent2">
                            <a:lumMod val="75000"/>
                          </a:schemeClr>
                        </a:solidFill>
                        <a:effectLst/>
                        <a:latin typeface="UTM Avo" panose="02040603050506020204" pitchFamily="18" charset="0"/>
                      </a:endParaRPr>
                    </a:p>
                    <a:p>
                      <a:pPr algn="just">
                        <a:lnSpc>
                          <a:spcPct val="120000"/>
                        </a:lnSpc>
                        <a:spcBef>
                          <a:spcPts val="200"/>
                        </a:spcBef>
                        <a:spcAft>
                          <a:spcPts val="0"/>
                        </a:spcAft>
                      </a:pPr>
                      <a:endParaRPr lang="en-US" sz="800" b="1" dirty="0" smtClean="0">
                        <a:solidFill>
                          <a:schemeClr val="accent2">
                            <a:lumMod val="75000"/>
                          </a:schemeClr>
                        </a:solidFill>
                        <a:effectLst/>
                        <a:latin typeface="UTM Avo" panose="02040603050506020204" pitchFamily="18" charset="0"/>
                      </a:endParaRPr>
                    </a:p>
                    <a:p>
                      <a:pPr algn="just">
                        <a:lnSpc>
                          <a:spcPct val="120000"/>
                        </a:lnSpc>
                        <a:spcBef>
                          <a:spcPts val="200"/>
                        </a:spcBef>
                        <a:spcAft>
                          <a:spcPts val="0"/>
                        </a:spcAft>
                      </a:pPr>
                      <a:endParaRPr lang="en-US" sz="800" b="1" dirty="0" smtClean="0">
                        <a:solidFill>
                          <a:schemeClr val="accent2">
                            <a:lumMod val="75000"/>
                          </a:schemeClr>
                        </a:solidFill>
                        <a:effectLst/>
                        <a:latin typeface="UTM Avo" panose="02040603050506020204" pitchFamily="18" charset="0"/>
                      </a:endParaRPr>
                    </a:p>
                    <a:p>
                      <a:pPr algn="just">
                        <a:lnSpc>
                          <a:spcPct val="120000"/>
                        </a:lnSpc>
                        <a:spcBef>
                          <a:spcPts val="200"/>
                        </a:spcBef>
                        <a:spcAft>
                          <a:spcPts val="0"/>
                        </a:spcAft>
                      </a:pPr>
                      <a:endParaRPr lang="en-US" sz="800" b="1" dirty="0" smtClean="0">
                        <a:solidFill>
                          <a:schemeClr val="accent2">
                            <a:lumMod val="75000"/>
                          </a:schemeClr>
                        </a:solidFill>
                        <a:effectLst/>
                        <a:latin typeface="UTM Avo" panose="02040603050506020204" pitchFamily="18" charset="0"/>
                      </a:endParaRPr>
                    </a:p>
                    <a:p>
                      <a:pPr algn="just">
                        <a:lnSpc>
                          <a:spcPct val="120000"/>
                        </a:lnSpc>
                        <a:spcBef>
                          <a:spcPts val="200"/>
                        </a:spcBef>
                        <a:spcAft>
                          <a:spcPts val="0"/>
                        </a:spcAft>
                      </a:pPr>
                      <a:r>
                        <a:rPr lang="en-US" sz="800" b="1" dirty="0" smtClean="0">
                          <a:solidFill>
                            <a:schemeClr val="accent2">
                              <a:lumMod val="75000"/>
                            </a:schemeClr>
                          </a:solidFill>
                          <a:effectLst/>
                          <a:latin typeface="UTM Avo" panose="02040603050506020204" pitchFamily="18" charset="0"/>
                        </a:rPr>
                        <a:t>         </a:t>
                      </a:r>
                      <a:r>
                        <a:rPr lang="en-US" sz="800" b="1" dirty="0" err="1" smtClean="0">
                          <a:solidFill>
                            <a:schemeClr val="accent2">
                              <a:lumMod val="75000"/>
                            </a:schemeClr>
                          </a:solidFill>
                          <a:effectLst/>
                          <a:latin typeface="UTM Avo" panose="02040603050506020204" pitchFamily="18" charset="0"/>
                        </a:rPr>
                        <a:t>Giám</a:t>
                      </a:r>
                      <a:r>
                        <a:rPr lang="en-US" sz="800" b="1" dirty="0" smtClean="0">
                          <a:solidFill>
                            <a:schemeClr val="accent2">
                              <a:lumMod val="75000"/>
                            </a:schemeClr>
                          </a:solidFill>
                          <a:effectLst/>
                          <a:latin typeface="UTM Avo" panose="02040603050506020204" pitchFamily="18" charset="0"/>
                        </a:rPr>
                        <a:t> </a:t>
                      </a:r>
                      <a:r>
                        <a:rPr lang="en-US" sz="800" b="1" dirty="0" err="1" smtClean="0">
                          <a:solidFill>
                            <a:schemeClr val="accent2">
                              <a:lumMod val="75000"/>
                            </a:schemeClr>
                          </a:solidFill>
                          <a:effectLst/>
                          <a:latin typeface="UTM Avo" panose="02040603050506020204" pitchFamily="18" charset="0"/>
                        </a:rPr>
                        <a:t>sát</a:t>
                      </a:r>
                      <a:endParaRPr lang="en-US" sz="800" b="1" dirty="0">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701940">
                <a:tc>
                  <a:txBody>
                    <a:bodyPr/>
                    <a:lstStyle/>
                    <a:p>
                      <a:pPr algn="just">
                        <a:lnSpc>
                          <a:spcPct val="120000"/>
                        </a:lnSpc>
                        <a:spcBef>
                          <a:spcPts val="200"/>
                        </a:spcBef>
                        <a:spcAft>
                          <a:spcPts val="0"/>
                        </a:spcAft>
                      </a:pPr>
                      <a:r>
                        <a:rPr lang="en-US" sz="800" b="1">
                          <a:solidFill>
                            <a:schemeClr val="accent2">
                              <a:lumMod val="75000"/>
                            </a:schemeClr>
                          </a:solidFill>
                          <a:effectLst/>
                          <a:latin typeface="UTM Avo" panose="02040603050506020204" pitchFamily="18" charset="0"/>
                        </a:rPr>
                        <a:t>Nội quy, quy chế của cơ sở giáo dục mầm non</a:t>
                      </a:r>
                      <a:endParaRPr lang="en-US" sz="800" b="1">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just">
                        <a:lnSpc>
                          <a:spcPct val="120000"/>
                        </a:lnSpc>
                        <a:spcBef>
                          <a:spcPts val="200"/>
                        </a:spcBef>
                        <a:spcAft>
                          <a:spcPts val="0"/>
                        </a:spcAft>
                      </a:pPr>
                      <a:r>
                        <a:rPr lang="en-US" sz="800" b="1" dirty="0" err="1">
                          <a:solidFill>
                            <a:schemeClr val="accent2">
                              <a:lumMod val="75000"/>
                            </a:schemeClr>
                          </a:solidFill>
                          <a:effectLst/>
                          <a:latin typeface="UTM Avo" panose="02040603050506020204" pitchFamily="18" charset="0"/>
                        </a:rPr>
                        <a:t>Xây</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dựng</a:t>
                      </a:r>
                      <a:r>
                        <a:rPr lang="en-US" sz="800" b="1" dirty="0">
                          <a:solidFill>
                            <a:schemeClr val="accent2">
                              <a:lumMod val="75000"/>
                            </a:schemeClr>
                          </a:solidFill>
                          <a:effectLst/>
                          <a:latin typeface="UTM Avo" panose="02040603050506020204" pitchFamily="18" charset="0"/>
                        </a:rPr>
                        <a:t>.</a:t>
                      </a:r>
                      <a:endParaRPr lang="en-US" sz="800" b="1" dirty="0">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just">
                        <a:lnSpc>
                          <a:spcPct val="120000"/>
                        </a:lnSpc>
                        <a:spcBef>
                          <a:spcPts val="200"/>
                        </a:spcBef>
                        <a:spcAft>
                          <a:spcPts val="0"/>
                        </a:spcAft>
                      </a:pPr>
                      <a:r>
                        <a:rPr lang="en-US" sz="800" b="1">
                          <a:solidFill>
                            <a:schemeClr val="accent2">
                              <a:lumMod val="75000"/>
                            </a:schemeClr>
                          </a:solidFill>
                          <a:effectLst/>
                          <a:latin typeface="UTM Avo" panose="02040603050506020204" pitchFamily="18" charset="0"/>
                        </a:rPr>
                        <a:t>Tham gia góp ý về các biện pháp giáo dục, khen thưởng, kỉ luật trẻ em (nếu có).</a:t>
                      </a:r>
                      <a:endParaRPr lang="en-US" sz="800" b="1">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0002"/>
                  </a:ext>
                </a:extLst>
              </a:tr>
              <a:tr h="233980">
                <a:tc rowSpan="6">
                  <a:txBody>
                    <a:bodyPr/>
                    <a:lstStyle/>
                    <a:p>
                      <a:pPr algn="just">
                        <a:lnSpc>
                          <a:spcPct val="120000"/>
                        </a:lnSpc>
                        <a:spcBef>
                          <a:spcPts val="200"/>
                        </a:spcBef>
                        <a:spcAft>
                          <a:spcPts val="0"/>
                        </a:spcAft>
                      </a:pPr>
                      <a:r>
                        <a:rPr lang="en-US" sz="800" b="1">
                          <a:solidFill>
                            <a:schemeClr val="accent2">
                              <a:lumMod val="75000"/>
                            </a:schemeClr>
                          </a:solidFill>
                          <a:effectLst/>
                          <a:latin typeface="UTM Avo" panose="02040603050506020204" pitchFamily="18" charset="0"/>
                        </a:rPr>
                        <a:t>Hoạt động nuôi dưỡng, chăm sóc, giáo dục trẻ em tại cơ sở giáo dục mầm non</a:t>
                      </a:r>
                      <a:endParaRPr lang="en-US" sz="800" b="1">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rowSpan="2">
                  <a:txBody>
                    <a:bodyPr/>
                    <a:lstStyle/>
                    <a:p>
                      <a:pPr algn="just">
                        <a:lnSpc>
                          <a:spcPct val="120000"/>
                        </a:lnSpc>
                        <a:spcBef>
                          <a:spcPts val="200"/>
                        </a:spcBef>
                        <a:spcAft>
                          <a:spcPts val="0"/>
                        </a:spcAft>
                      </a:pPr>
                      <a:r>
                        <a:rPr lang="en-US" sz="800" b="1">
                          <a:solidFill>
                            <a:schemeClr val="accent2">
                              <a:lumMod val="75000"/>
                            </a:schemeClr>
                          </a:solidFill>
                          <a:effectLst/>
                          <a:latin typeface="UTM Avo" panose="02040603050506020204" pitchFamily="18" charset="0"/>
                        </a:rPr>
                        <a:t>Chủ động tổ chức.</a:t>
                      </a:r>
                      <a:endParaRPr lang="en-US" sz="800" b="1">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just">
                        <a:lnSpc>
                          <a:spcPct val="120000"/>
                        </a:lnSpc>
                        <a:spcBef>
                          <a:spcPts val="200"/>
                        </a:spcBef>
                        <a:spcAft>
                          <a:spcPts val="0"/>
                        </a:spcAft>
                      </a:pPr>
                      <a:r>
                        <a:rPr lang="en-US" sz="800" b="1">
                          <a:solidFill>
                            <a:schemeClr val="accent2">
                              <a:lumMod val="75000"/>
                            </a:schemeClr>
                          </a:solidFill>
                          <a:effectLst/>
                          <a:latin typeface="UTM Avo" panose="02040603050506020204" pitchFamily="18" charset="0"/>
                        </a:rPr>
                        <a:t>Chủ động phối hợp tổ chức.</a:t>
                      </a:r>
                      <a:endParaRPr lang="en-US" sz="800" b="1">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0003"/>
                  </a:ext>
                </a:extLst>
              </a:tr>
              <a:tr h="116990">
                <a:tc vMerge="1">
                  <a:txBody>
                    <a:bodyPr/>
                    <a:lstStyle/>
                    <a:p>
                      <a:endParaRPr lang="en-US"/>
                    </a:p>
                  </a:txBody>
                  <a:tcPr/>
                </a:tc>
                <a:tc vMerge="1">
                  <a:txBody>
                    <a:bodyPr/>
                    <a:lstStyle/>
                    <a:p>
                      <a:endParaRPr lang="en-US"/>
                    </a:p>
                  </a:txBody>
                  <a:tcPr/>
                </a:tc>
                <a:tc>
                  <a:txBody>
                    <a:bodyPr/>
                    <a:lstStyle/>
                    <a:p>
                      <a:pPr algn="just">
                        <a:lnSpc>
                          <a:spcPct val="120000"/>
                        </a:lnSpc>
                        <a:spcBef>
                          <a:spcPts val="200"/>
                        </a:spcBef>
                        <a:spcAft>
                          <a:spcPts val="0"/>
                        </a:spcAft>
                      </a:pPr>
                      <a:r>
                        <a:rPr lang="en-US" sz="800" b="1">
                          <a:solidFill>
                            <a:schemeClr val="accent2">
                              <a:lumMod val="75000"/>
                            </a:schemeClr>
                          </a:solidFill>
                          <a:effectLst/>
                          <a:latin typeface="UTM Avo" panose="02040603050506020204" pitchFamily="18" charset="0"/>
                        </a:rPr>
                        <a:t>Giám sát.</a:t>
                      </a:r>
                      <a:endParaRPr lang="en-US" sz="800" b="1">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0004"/>
                  </a:ext>
                </a:extLst>
              </a:tr>
              <a:tr h="599721">
                <a:tc vMerge="1">
                  <a:txBody>
                    <a:bodyPr/>
                    <a:lstStyle/>
                    <a:p>
                      <a:endParaRPr lang="en-US"/>
                    </a:p>
                  </a:txBody>
                  <a:tcPr/>
                </a:tc>
                <a:tc>
                  <a:txBody>
                    <a:bodyPr/>
                    <a:lstStyle/>
                    <a:p>
                      <a:pPr algn="just">
                        <a:lnSpc>
                          <a:spcPct val="120000"/>
                        </a:lnSpc>
                        <a:spcBef>
                          <a:spcPts val="200"/>
                        </a:spcBef>
                        <a:spcAft>
                          <a:spcPts val="0"/>
                        </a:spcAft>
                      </a:pPr>
                      <a:r>
                        <a:rPr lang="en-US" sz="800" b="1">
                          <a:solidFill>
                            <a:schemeClr val="accent2">
                              <a:lumMod val="75000"/>
                            </a:schemeClr>
                          </a:solidFill>
                          <a:effectLst/>
                          <a:latin typeface="UTM Avo" panose="02040603050506020204" pitchFamily="18" charset="0"/>
                        </a:rPr>
                        <a:t>Công khai kế hoạch và kết quả nuôi dưỡng.</a:t>
                      </a:r>
                      <a:endParaRPr lang="en-US" sz="800" b="1">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just">
                        <a:lnSpc>
                          <a:spcPct val="120000"/>
                        </a:lnSpc>
                        <a:spcBef>
                          <a:spcPts val="200"/>
                        </a:spcBef>
                        <a:spcAft>
                          <a:spcPts val="0"/>
                        </a:spcAft>
                      </a:pPr>
                      <a:r>
                        <a:rPr lang="en-US" sz="800" b="1">
                          <a:solidFill>
                            <a:schemeClr val="accent2">
                              <a:lumMod val="75000"/>
                            </a:schemeClr>
                          </a:solidFill>
                          <a:effectLst/>
                          <a:latin typeface="UTM Avo" panose="02040603050506020204" pitchFamily="18" charset="0"/>
                        </a:rPr>
                        <a:t>- Trao đổi thông tin của trẻ.</a:t>
                      </a:r>
                    </a:p>
                    <a:p>
                      <a:pPr algn="just">
                        <a:lnSpc>
                          <a:spcPct val="120000"/>
                        </a:lnSpc>
                        <a:spcBef>
                          <a:spcPts val="200"/>
                        </a:spcBef>
                        <a:spcAft>
                          <a:spcPts val="0"/>
                        </a:spcAft>
                      </a:pPr>
                      <a:r>
                        <a:rPr lang="en-US" sz="800" b="1">
                          <a:solidFill>
                            <a:schemeClr val="accent2">
                              <a:lumMod val="75000"/>
                            </a:schemeClr>
                          </a:solidFill>
                          <a:effectLst/>
                          <a:latin typeface="UTM Avo" panose="02040603050506020204" pitchFamily="18" charset="0"/>
                        </a:rPr>
                        <a:t>- Nắm bắt tình hình và kết quả hoạt động.</a:t>
                      </a:r>
                      <a:endParaRPr lang="en-US" sz="800" b="1">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0005"/>
                  </a:ext>
                </a:extLst>
              </a:tr>
              <a:tr h="467960">
                <a:tc vMerge="1">
                  <a:txBody>
                    <a:bodyPr/>
                    <a:lstStyle/>
                    <a:p>
                      <a:endParaRPr lang="en-US"/>
                    </a:p>
                  </a:txBody>
                  <a:tcPr/>
                </a:tc>
                <a:tc>
                  <a:txBody>
                    <a:bodyPr/>
                    <a:lstStyle/>
                    <a:p>
                      <a:pPr algn="just">
                        <a:lnSpc>
                          <a:spcPct val="120000"/>
                        </a:lnSpc>
                        <a:spcBef>
                          <a:spcPts val="200"/>
                        </a:spcBef>
                        <a:spcAft>
                          <a:spcPts val="0"/>
                        </a:spcAft>
                      </a:pP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Chủ</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động</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đề</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xuất</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sự</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hỗ</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trợ</a:t>
                      </a:r>
                      <a:r>
                        <a:rPr lang="en-US" sz="800" b="1" dirty="0">
                          <a:solidFill>
                            <a:schemeClr val="accent2">
                              <a:lumMod val="75000"/>
                            </a:schemeClr>
                          </a:solidFill>
                          <a:effectLst/>
                          <a:latin typeface="UTM Avo" panose="02040603050506020204" pitchFamily="18" charset="0"/>
                        </a:rPr>
                        <a:t>. </a:t>
                      </a:r>
                    </a:p>
                    <a:p>
                      <a:pPr algn="just">
                        <a:lnSpc>
                          <a:spcPct val="120000"/>
                        </a:lnSpc>
                        <a:spcBef>
                          <a:spcPts val="200"/>
                        </a:spcBef>
                        <a:spcAft>
                          <a:spcPts val="0"/>
                        </a:spcAft>
                      </a:pP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Huy</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động</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các</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nguồn</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lực</a:t>
                      </a:r>
                      <a:r>
                        <a:rPr lang="en-US" sz="800" b="1" dirty="0">
                          <a:solidFill>
                            <a:schemeClr val="accent2">
                              <a:lumMod val="75000"/>
                            </a:schemeClr>
                          </a:solidFill>
                          <a:effectLst/>
                          <a:latin typeface="UTM Avo" panose="02040603050506020204" pitchFamily="18" charset="0"/>
                        </a:rPr>
                        <a:t>.</a:t>
                      </a:r>
                      <a:endParaRPr lang="en-US" sz="800" b="1" dirty="0">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gridSpan="2">
                  <a:txBody>
                    <a:bodyPr/>
                    <a:lstStyle/>
                    <a:p>
                      <a:pPr algn="just">
                        <a:lnSpc>
                          <a:spcPct val="120000"/>
                        </a:lnSpc>
                        <a:spcBef>
                          <a:spcPts val="200"/>
                        </a:spcBef>
                        <a:spcAft>
                          <a:spcPts val="0"/>
                        </a:spcAft>
                      </a:pPr>
                      <a:r>
                        <a:rPr lang="en-US" sz="800" b="1">
                          <a:solidFill>
                            <a:schemeClr val="accent2">
                              <a:lumMod val="75000"/>
                            </a:schemeClr>
                          </a:solidFill>
                          <a:effectLst/>
                          <a:latin typeface="UTM Avo" panose="02040603050506020204" pitchFamily="18" charset="0"/>
                        </a:rPr>
                        <a:t>Hỗ trợ, tự nguyện đóng góp trí tuệ, công sức, vật chất để tăng cường cơ sở vật chất và tích cực tham gia.</a:t>
                      </a:r>
                      <a:endParaRPr lang="en-US" sz="800" b="1">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06"/>
                  </a:ext>
                </a:extLst>
              </a:tr>
              <a:tr h="233980">
                <a:tc vMerge="1">
                  <a:txBody>
                    <a:bodyPr/>
                    <a:lstStyle/>
                    <a:p>
                      <a:endParaRPr lang="en-US"/>
                    </a:p>
                  </a:txBody>
                  <a:tcPr/>
                </a:tc>
                <a:tc>
                  <a:txBody>
                    <a:bodyPr/>
                    <a:lstStyle/>
                    <a:p>
                      <a:pPr algn="just">
                        <a:lnSpc>
                          <a:spcPct val="120000"/>
                        </a:lnSpc>
                        <a:spcBef>
                          <a:spcPts val="200"/>
                        </a:spcBef>
                        <a:spcAft>
                          <a:spcPts val="0"/>
                        </a:spcAft>
                      </a:pPr>
                      <a:r>
                        <a:rPr lang="en-US" sz="800" b="1" dirty="0" err="1">
                          <a:solidFill>
                            <a:schemeClr val="accent2">
                              <a:lumMod val="75000"/>
                            </a:schemeClr>
                          </a:solidFill>
                          <a:effectLst/>
                          <a:latin typeface="UTM Avo" panose="02040603050506020204" pitchFamily="18" charset="0"/>
                        </a:rPr>
                        <a:t>Tiếp</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thu</a:t>
                      </a:r>
                      <a:r>
                        <a:rPr lang="en-US" sz="800" b="1" dirty="0">
                          <a:solidFill>
                            <a:schemeClr val="accent2">
                              <a:lumMod val="75000"/>
                            </a:schemeClr>
                          </a:solidFill>
                          <a:effectLst/>
                          <a:latin typeface="UTM Avo" panose="02040603050506020204" pitchFamily="18" charset="0"/>
                        </a:rPr>
                        <a:t> ý </a:t>
                      </a:r>
                      <a:r>
                        <a:rPr lang="en-US" sz="800" b="1" dirty="0" err="1">
                          <a:solidFill>
                            <a:schemeClr val="accent2">
                              <a:lumMod val="75000"/>
                            </a:schemeClr>
                          </a:solidFill>
                          <a:effectLst/>
                          <a:latin typeface="UTM Avo" panose="02040603050506020204" pitchFamily="18" charset="0"/>
                        </a:rPr>
                        <a:t>kiến</a:t>
                      </a:r>
                      <a:r>
                        <a:rPr lang="en-US" sz="800" b="1" dirty="0">
                          <a:solidFill>
                            <a:schemeClr val="accent2">
                              <a:lumMod val="75000"/>
                            </a:schemeClr>
                          </a:solidFill>
                          <a:effectLst/>
                          <a:latin typeface="UTM Avo" panose="02040603050506020204" pitchFamily="18" charset="0"/>
                        </a:rPr>
                        <a:t> </a:t>
                      </a:r>
                      <a:r>
                        <a:rPr lang="en-US" sz="800" b="1">
                          <a:solidFill>
                            <a:schemeClr val="accent2">
                              <a:lumMod val="75000"/>
                            </a:schemeClr>
                          </a:solidFill>
                          <a:effectLst/>
                          <a:latin typeface="UTM Avo" panose="02040603050506020204" pitchFamily="18" charset="0"/>
                        </a:rPr>
                        <a:t>phản</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hồi</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tích</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cực</a:t>
                      </a:r>
                      <a:r>
                        <a:rPr lang="en-US" sz="800" b="1" dirty="0">
                          <a:solidFill>
                            <a:schemeClr val="accent2">
                              <a:lumMod val="75000"/>
                            </a:schemeClr>
                          </a:solidFill>
                          <a:effectLst/>
                          <a:latin typeface="UTM Avo" panose="02040603050506020204" pitchFamily="18" charset="0"/>
                        </a:rPr>
                        <a:t>.</a:t>
                      </a:r>
                      <a:endParaRPr lang="en-US" sz="800" b="1" dirty="0">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gridSpan="2">
                  <a:txBody>
                    <a:bodyPr/>
                    <a:lstStyle/>
                    <a:p>
                      <a:pPr algn="just">
                        <a:lnSpc>
                          <a:spcPct val="120000"/>
                        </a:lnSpc>
                        <a:spcBef>
                          <a:spcPts val="200"/>
                        </a:spcBef>
                        <a:spcAft>
                          <a:spcPts val="0"/>
                        </a:spcAft>
                      </a:pPr>
                      <a:r>
                        <a:rPr lang="en-US" sz="800" b="1">
                          <a:solidFill>
                            <a:schemeClr val="accent2">
                              <a:lumMod val="75000"/>
                            </a:schemeClr>
                          </a:solidFill>
                          <a:effectLst/>
                          <a:latin typeface="UTM Avo" panose="02040603050506020204" pitchFamily="18" charset="0"/>
                        </a:rPr>
                        <a:t>Phản hồi ý kiến.</a:t>
                      </a:r>
                      <a:endParaRPr lang="en-US" sz="800" b="1">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07"/>
                  </a:ext>
                </a:extLst>
              </a:tr>
              <a:tr h="350971">
                <a:tc vMerge="1">
                  <a:txBody>
                    <a:bodyPr/>
                    <a:lstStyle/>
                    <a:p>
                      <a:endParaRPr lang="en-US"/>
                    </a:p>
                  </a:txBody>
                  <a:tcPr/>
                </a:tc>
                <a:tc>
                  <a:txBody>
                    <a:bodyPr/>
                    <a:lstStyle/>
                    <a:p>
                      <a:pPr algn="just">
                        <a:lnSpc>
                          <a:spcPct val="120000"/>
                        </a:lnSpc>
                        <a:spcBef>
                          <a:spcPts val="200"/>
                        </a:spcBef>
                        <a:spcAft>
                          <a:spcPts val="0"/>
                        </a:spcAft>
                      </a:pPr>
                      <a:r>
                        <a:rPr lang="en-US" sz="800" b="1">
                          <a:solidFill>
                            <a:schemeClr val="accent2">
                              <a:lumMod val="75000"/>
                            </a:schemeClr>
                          </a:solidFill>
                          <a:effectLst/>
                          <a:latin typeface="UTM Avo" panose="02040603050506020204" pitchFamily="18" charset="0"/>
                        </a:rPr>
                        <a:t>Tuyên truyền phổ biến kiến thức nuôi dạy trẻ em cho cha mẹ trẻ em và cộng đồng.</a:t>
                      </a:r>
                      <a:endParaRPr lang="en-US" sz="800" b="1">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gridSpan="2">
                  <a:txBody>
                    <a:bodyPr/>
                    <a:lstStyle/>
                    <a:p>
                      <a:pPr algn="just">
                        <a:lnSpc>
                          <a:spcPct val="120000"/>
                        </a:lnSpc>
                        <a:spcBef>
                          <a:spcPts val="200"/>
                        </a:spcBef>
                        <a:spcAft>
                          <a:spcPts val="0"/>
                        </a:spcAft>
                      </a:pPr>
                      <a:r>
                        <a:rPr lang="en-US" sz="800" b="1">
                          <a:solidFill>
                            <a:schemeClr val="accent2">
                              <a:lumMod val="75000"/>
                            </a:schemeClr>
                          </a:solidFill>
                          <a:effectLst/>
                          <a:latin typeface="UTM Avo" panose="02040603050506020204" pitchFamily="18" charset="0"/>
                        </a:rPr>
                        <a:t>Tham gia.</a:t>
                      </a:r>
                    </a:p>
                    <a:p>
                      <a:pPr algn="just">
                        <a:lnSpc>
                          <a:spcPct val="120000"/>
                        </a:lnSpc>
                        <a:spcBef>
                          <a:spcPts val="200"/>
                        </a:spcBef>
                        <a:spcAft>
                          <a:spcPts val="0"/>
                        </a:spcAft>
                      </a:pPr>
                      <a:r>
                        <a:rPr lang="en-US" sz="800" b="1">
                          <a:solidFill>
                            <a:schemeClr val="accent2">
                              <a:lumMod val="75000"/>
                            </a:schemeClr>
                          </a:solidFill>
                          <a:effectLst/>
                          <a:latin typeface="UTM Avo" panose="02040603050506020204" pitchFamily="18" charset="0"/>
                        </a:rPr>
                        <a:t> </a:t>
                      </a:r>
                      <a:endParaRPr lang="en-US" sz="800" b="1">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08"/>
                  </a:ext>
                </a:extLst>
              </a:tr>
              <a:tr h="248899">
                <a:tc rowSpan="3">
                  <a:txBody>
                    <a:bodyPr/>
                    <a:lstStyle/>
                    <a:p>
                      <a:pPr algn="just">
                        <a:lnSpc>
                          <a:spcPct val="120000"/>
                        </a:lnSpc>
                        <a:spcBef>
                          <a:spcPts val="200"/>
                        </a:spcBef>
                        <a:spcAft>
                          <a:spcPts val="0"/>
                        </a:spcAft>
                      </a:pPr>
                      <a:r>
                        <a:rPr lang="en-US" sz="800" b="1">
                          <a:solidFill>
                            <a:schemeClr val="accent2">
                              <a:lumMod val="75000"/>
                            </a:schemeClr>
                          </a:solidFill>
                          <a:effectLst/>
                          <a:latin typeface="UTM Avo" panose="02040603050506020204" pitchFamily="18" charset="0"/>
                        </a:rPr>
                        <a:t>Hoạt động trải nghiệm, hoạt động xã hội, hoạt động vì cộng đồng và các hoạt động giáo dục khác theo kế hoạch giáo dục của cơ sở giáo dục mầm non</a:t>
                      </a:r>
                      <a:endParaRPr lang="en-US" sz="800" b="1">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rowSpan="3">
                  <a:txBody>
                    <a:bodyPr/>
                    <a:lstStyle/>
                    <a:p>
                      <a:pPr algn="just">
                        <a:lnSpc>
                          <a:spcPct val="120000"/>
                        </a:lnSpc>
                        <a:spcBef>
                          <a:spcPts val="200"/>
                        </a:spcBef>
                        <a:spcAft>
                          <a:spcPts val="0"/>
                        </a:spcAft>
                      </a:pPr>
                      <a:r>
                        <a:rPr lang="en-US" sz="800" b="1">
                          <a:solidFill>
                            <a:schemeClr val="accent2">
                              <a:lumMod val="75000"/>
                            </a:schemeClr>
                          </a:solidFill>
                          <a:effectLst/>
                          <a:latin typeface="UTM Avo" panose="02040603050506020204" pitchFamily="18" charset="0"/>
                        </a:rPr>
                        <a:t>Tổ chức.</a:t>
                      </a:r>
                      <a:endParaRPr lang="en-US" sz="800" b="1">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just">
                        <a:lnSpc>
                          <a:spcPct val="120000"/>
                        </a:lnSpc>
                        <a:spcBef>
                          <a:spcPts val="200"/>
                        </a:spcBef>
                        <a:spcAft>
                          <a:spcPts val="0"/>
                        </a:spcAft>
                      </a:pPr>
                      <a:r>
                        <a:rPr lang="en-US" sz="800" b="1">
                          <a:solidFill>
                            <a:schemeClr val="accent2">
                              <a:lumMod val="75000"/>
                            </a:schemeClr>
                          </a:solidFill>
                          <a:effectLst/>
                          <a:latin typeface="UTM Avo" panose="02040603050506020204" pitchFamily="18" charset="0"/>
                        </a:rPr>
                        <a:t>Tổ chức.</a:t>
                      </a:r>
                      <a:endParaRPr lang="en-US" sz="800" b="1">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just">
                        <a:lnSpc>
                          <a:spcPct val="120000"/>
                        </a:lnSpc>
                        <a:spcBef>
                          <a:spcPts val="200"/>
                        </a:spcBef>
                        <a:spcAft>
                          <a:spcPts val="0"/>
                        </a:spcAft>
                      </a:pPr>
                      <a:r>
                        <a:rPr lang="en-US" sz="800" b="1">
                          <a:solidFill>
                            <a:schemeClr val="accent2">
                              <a:lumMod val="75000"/>
                            </a:schemeClr>
                          </a:solidFill>
                          <a:effectLst/>
                          <a:latin typeface="UTM Avo" panose="02040603050506020204" pitchFamily="18" charset="0"/>
                        </a:rPr>
                        <a:t>Phối hợp tổ chức.</a:t>
                      </a:r>
                      <a:endParaRPr lang="en-US" sz="800" b="1">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9"/>
                  </a:ext>
                </a:extLst>
              </a:tr>
              <a:tr h="233980">
                <a:tc vMerge="1">
                  <a:txBody>
                    <a:bodyPr/>
                    <a:lstStyle/>
                    <a:p>
                      <a:endParaRPr lang="en-US"/>
                    </a:p>
                  </a:txBody>
                  <a:tcPr/>
                </a:tc>
                <a:tc vMerge="1">
                  <a:txBody>
                    <a:bodyPr/>
                    <a:lstStyle/>
                    <a:p>
                      <a:endParaRPr lang="en-US"/>
                    </a:p>
                  </a:txBody>
                  <a:tcPr/>
                </a:tc>
                <a:tc gridSpan="2">
                  <a:txBody>
                    <a:bodyPr/>
                    <a:lstStyle/>
                    <a:p>
                      <a:pPr algn="just">
                        <a:lnSpc>
                          <a:spcPct val="120000"/>
                        </a:lnSpc>
                        <a:spcBef>
                          <a:spcPts val="200"/>
                        </a:spcBef>
                        <a:spcAft>
                          <a:spcPts val="0"/>
                        </a:spcAft>
                      </a:pPr>
                      <a:r>
                        <a:rPr lang="en-US" sz="800" b="1">
                          <a:solidFill>
                            <a:schemeClr val="accent2">
                              <a:lumMod val="75000"/>
                            </a:schemeClr>
                          </a:solidFill>
                          <a:effectLst/>
                          <a:latin typeface="UTM Avo" panose="02040603050506020204" pitchFamily="18" charset="0"/>
                        </a:rPr>
                        <a:t>Tham gia và tạo điều kiện cho trẻ em tham gia.</a:t>
                      </a:r>
                      <a:endParaRPr lang="en-US" sz="800" b="1">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10"/>
                  </a:ext>
                </a:extLst>
              </a:tr>
              <a:tr h="219060">
                <a:tc vMerge="1">
                  <a:txBody>
                    <a:bodyPr/>
                    <a:lstStyle/>
                    <a:p>
                      <a:endParaRPr lang="en-US"/>
                    </a:p>
                  </a:txBody>
                  <a:tcPr/>
                </a:tc>
                <a:tc vMerge="1">
                  <a:txBody>
                    <a:bodyPr/>
                    <a:lstStyle/>
                    <a:p>
                      <a:endParaRPr lang="en-US"/>
                    </a:p>
                  </a:txBody>
                  <a:tcPr/>
                </a:tc>
                <a:tc gridSpan="2">
                  <a:txBody>
                    <a:bodyPr/>
                    <a:lstStyle/>
                    <a:p>
                      <a:pPr algn="just">
                        <a:lnSpc>
                          <a:spcPct val="120000"/>
                        </a:lnSpc>
                        <a:spcBef>
                          <a:spcPts val="200"/>
                        </a:spcBef>
                        <a:spcAft>
                          <a:spcPts val="0"/>
                        </a:spcAft>
                      </a:pPr>
                      <a:r>
                        <a:rPr lang="en-US" sz="800" b="1">
                          <a:solidFill>
                            <a:schemeClr val="accent2">
                              <a:lumMod val="75000"/>
                            </a:schemeClr>
                          </a:solidFill>
                          <a:effectLst/>
                          <a:latin typeface="UTM Avo" panose="02040603050506020204" pitchFamily="18" charset="0"/>
                        </a:rPr>
                        <a:t>Giám sát.</a:t>
                      </a:r>
                      <a:endParaRPr lang="en-US" sz="800" b="1">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11"/>
                  </a:ext>
                </a:extLst>
              </a:tr>
              <a:tr h="233980">
                <a:tc rowSpan="2">
                  <a:txBody>
                    <a:bodyPr/>
                    <a:lstStyle/>
                    <a:p>
                      <a:pPr algn="just">
                        <a:lnSpc>
                          <a:spcPct val="120000"/>
                        </a:lnSpc>
                        <a:spcBef>
                          <a:spcPts val="200"/>
                        </a:spcBef>
                        <a:spcAft>
                          <a:spcPts val="0"/>
                        </a:spcAft>
                      </a:pPr>
                      <a:r>
                        <a:rPr lang="en-US" sz="800" b="1" dirty="0" err="1">
                          <a:solidFill>
                            <a:schemeClr val="accent2">
                              <a:lumMod val="75000"/>
                            </a:schemeClr>
                          </a:solidFill>
                          <a:effectLst/>
                          <a:latin typeface="UTM Avo" panose="02040603050506020204" pitchFamily="18" charset="0"/>
                        </a:rPr>
                        <a:t>Các</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nguồn</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lực</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xã</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hội</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hoá</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dành</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cho</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cơ</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sở</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giáo</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dục</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mầm</a:t>
                      </a:r>
                      <a:r>
                        <a:rPr lang="en-US" sz="800" b="1" dirty="0">
                          <a:solidFill>
                            <a:schemeClr val="accent2">
                              <a:lumMod val="75000"/>
                            </a:schemeClr>
                          </a:solidFill>
                          <a:effectLst/>
                          <a:latin typeface="UTM Avo" panose="02040603050506020204" pitchFamily="18" charset="0"/>
                        </a:rPr>
                        <a:t> non</a:t>
                      </a:r>
                      <a:endParaRPr lang="en-US" sz="800" b="1" dirty="0">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just">
                        <a:lnSpc>
                          <a:spcPct val="120000"/>
                        </a:lnSpc>
                        <a:spcBef>
                          <a:spcPts val="200"/>
                        </a:spcBef>
                        <a:spcAft>
                          <a:spcPts val="0"/>
                        </a:spcAft>
                      </a:pPr>
                      <a:r>
                        <a:rPr lang="en-US" sz="800" b="1">
                          <a:solidFill>
                            <a:schemeClr val="accent2">
                              <a:lumMod val="75000"/>
                            </a:schemeClr>
                          </a:solidFill>
                          <a:effectLst/>
                          <a:latin typeface="UTM Avo" panose="02040603050506020204" pitchFamily="18" charset="0"/>
                        </a:rPr>
                        <a:t>Huy động, quản lí, sử dụng.</a:t>
                      </a:r>
                      <a:endParaRPr lang="en-US" sz="800" b="1">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just">
                        <a:lnSpc>
                          <a:spcPct val="120000"/>
                        </a:lnSpc>
                        <a:spcBef>
                          <a:spcPts val="200"/>
                        </a:spcBef>
                        <a:spcAft>
                          <a:spcPts val="0"/>
                        </a:spcAft>
                      </a:pPr>
                      <a:r>
                        <a:rPr lang="en-US" sz="800" b="1">
                          <a:solidFill>
                            <a:schemeClr val="accent2">
                              <a:lumMod val="75000"/>
                            </a:schemeClr>
                          </a:solidFill>
                          <a:effectLst/>
                          <a:latin typeface="UTM Avo" panose="02040603050506020204" pitchFamily="18" charset="0"/>
                        </a:rPr>
                        <a:t>Phối hợp quản lí, sử dụng.</a:t>
                      </a:r>
                      <a:endParaRPr lang="en-US" sz="800" b="1">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just">
                        <a:lnSpc>
                          <a:spcPct val="120000"/>
                        </a:lnSpc>
                        <a:spcBef>
                          <a:spcPts val="200"/>
                        </a:spcBef>
                        <a:spcAft>
                          <a:spcPts val="0"/>
                        </a:spcAft>
                      </a:pPr>
                      <a:r>
                        <a:rPr lang="en-US" sz="800" b="1">
                          <a:solidFill>
                            <a:schemeClr val="accent2">
                              <a:lumMod val="75000"/>
                            </a:schemeClr>
                          </a:solidFill>
                          <a:effectLst/>
                          <a:latin typeface="UTM Avo" panose="02040603050506020204" pitchFamily="18" charset="0"/>
                        </a:rPr>
                        <a:t>Phối hợp quản lí, sử dụng.</a:t>
                      </a:r>
                      <a:endParaRPr lang="en-US" sz="800" b="1">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2"/>
                  </a:ext>
                </a:extLst>
              </a:tr>
              <a:tr h="116990">
                <a:tc vMerge="1">
                  <a:txBody>
                    <a:bodyPr/>
                    <a:lstStyle/>
                    <a:p>
                      <a:endParaRPr lang="en-US"/>
                    </a:p>
                  </a:txBody>
                  <a:tcPr/>
                </a:tc>
                <a:tc>
                  <a:txBody>
                    <a:bodyPr/>
                    <a:lstStyle/>
                    <a:p>
                      <a:pPr algn="just">
                        <a:lnSpc>
                          <a:spcPct val="120000"/>
                        </a:lnSpc>
                        <a:spcBef>
                          <a:spcPts val="200"/>
                        </a:spcBef>
                        <a:spcAft>
                          <a:spcPts val="0"/>
                        </a:spcAft>
                      </a:pPr>
                      <a:r>
                        <a:rPr lang="en-US" sz="800" b="1" dirty="0" err="1">
                          <a:solidFill>
                            <a:schemeClr val="accent2">
                              <a:lumMod val="75000"/>
                            </a:schemeClr>
                          </a:solidFill>
                          <a:effectLst/>
                          <a:latin typeface="UTM Avo" panose="02040603050506020204" pitchFamily="18" charset="0"/>
                        </a:rPr>
                        <a:t>Công</a:t>
                      </a:r>
                      <a:r>
                        <a:rPr lang="en-US" sz="800" b="1" dirty="0">
                          <a:solidFill>
                            <a:schemeClr val="accent2">
                              <a:lumMod val="75000"/>
                            </a:schemeClr>
                          </a:solidFill>
                          <a:effectLst/>
                          <a:latin typeface="UTM Avo" panose="02040603050506020204" pitchFamily="18" charset="0"/>
                        </a:rPr>
                        <a:t> </a:t>
                      </a:r>
                      <a:r>
                        <a:rPr lang="en-US" sz="800" b="1" dirty="0" err="1" smtClean="0">
                          <a:solidFill>
                            <a:schemeClr val="accent2">
                              <a:lumMod val="75000"/>
                            </a:schemeClr>
                          </a:solidFill>
                          <a:effectLst/>
                          <a:latin typeface="UTM Avo" panose="02040603050506020204" pitchFamily="18" charset="0"/>
                        </a:rPr>
                        <a:t>khai</a:t>
                      </a:r>
                      <a:endParaRPr lang="en-US" sz="800" b="1" dirty="0">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gridSpan="2">
                  <a:txBody>
                    <a:bodyPr/>
                    <a:lstStyle/>
                    <a:p>
                      <a:pPr algn="just">
                        <a:lnSpc>
                          <a:spcPct val="120000"/>
                        </a:lnSpc>
                        <a:spcBef>
                          <a:spcPts val="200"/>
                        </a:spcBef>
                        <a:spcAft>
                          <a:spcPts val="0"/>
                        </a:spcAft>
                      </a:pPr>
                      <a:r>
                        <a:rPr lang="en-US" sz="800" b="1" dirty="0" err="1">
                          <a:solidFill>
                            <a:schemeClr val="accent2">
                              <a:lumMod val="75000"/>
                            </a:schemeClr>
                          </a:solidFill>
                          <a:effectLst/>
                          <a:latin typeface="UTM Avo" panose="02040603050506020204" pitchFamily="18" charset="0"/>
                        </a:rPr>
                        <a:t>Giám</a:t>
                      </a:r>
                      <a:r>
                        <a:rPr lang="en-US" sz="800" b="1" dirty="0">
                          <a:solidFill>
                            <a:schemeClr val="accent2">
                              <a:lumMod val="75000"/>
                            </a:schemeClr>
                          </a:solidFill>
                          <a:effectLst/>
                          <a:latin typeface="UTM Avo" panose="02040603050506020204" pitchFamily="18" charset="0"/>
                        </a:rPr>
                        <a:t> </a:t>
                      </a:r>
                      <a:r>
                        <a:rPr lang="en-US" sz="800" b="1" dirty="0" err="1">
                          <a:solidFill>
                            <a:schemeClr val="accent2">
                              <a:lumMod val="75000"/>
                            </a:schemeClr>
                          </a:solidFill>
                          <a:effectLst/>
                          <a:latin typeface="UTM Avo" panose="02040603050506020204" pitchFamily="18" charset="0"/>
                        </a:rPr>
                        <a:t>sát</a:t>
                      </a:r>
                      <a:r>
                        <a:rPr lang="en-US" sz="800" b="1" dirty="0">
                          <a:solidFill>
                            <a:schemeClr val="accent2">
                              <a:lumMod val="75000"/>
                            </a:schemeClr>
                          </a:solidFill>
                          <a:effectLst/>
                          <a:latin typeface="UTM Avo" panose="02040603050506020204" pitchFamily="18" charset="0"/>
                        </a:rPr>
                        <a:t>.</a:t>
                      </a:r>
                      <a:endParaRPr lang="en-US" sz="800" b="1" dirty="0">
                        <a:solidFill>
                          <a:schemeClr val="accent2">
                            <a:lumMod val="75000"/>
                          </a:schemeClr>
                        </a:solidFill>
                        <a:effectLst/>
                        <a:latin typeface="UTM Avo" panose="02040603050506020204" pitchFamily="18" charset="0"/>
                        <a:ea typeface="Times New Roman"/>
                        <a:cs typeface="Times New Roman"/>
                      </a:endParaRPr>
                    </a:p>
                  </a:txBody>
                  <a:tcPr marL="27857" marR="27857" marT="0" marB="0">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13"/>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300" y="361950"/>
            <a:ext cx="7433400" cy="533400"/>
          </a:xfrm>
        </p:spPr>
        <p:txBody>
          <a:bodyPr/>
          <a:lstStyle/>
          <a:p>
            <a:pPr algn="ctr"/>
            <a:r>
              <a:rPr lang="en-US" sz="2400" dirty="0" smtClean="0">
                <a:latin typeface="Times New Roman" pitchFamily="18" charset="0"/>
                <a:cs typeface="Times New Roman" pitchFamily="18" charset="0"/>
              </a:rPr>
              <a:t>YÊU CẦU QUẢN LÝ TRONG CƠ SỞ GDMN</a:t>
            </a:r>
            <a:endParaRPr lang="en-US" sz="2400" dirty="0">
              <a:latin typeface="Times New Roman" pitchFamily="18" charset="0"/>
              <a:cs typeface="Times New Roman" pitchFamily="18" charset="0"/>
            </a:endParaRPr>
          </a:p>
        </p:txBody>
      </p:sp>
      <p:sp>
        <p:nvSpPr>
          <p:cNvPr id="3" name="Text Placeholder 2"/>
          <p:cNvSpPr>
            <a:spLocks noGrp="1"/>
          </p:cNvSpPr>
          <p:nvPr>
            <p:ph type="body" idx="1"/>
          </p:nvPr>
        </p:nvSpPr>
        <p:spPr>
          <a:xfrm>
            <a:off x="855300" y="971550"/>
            <a:ext cx="7433400" cy="3962399"/>
          </a:xfrm>
        </p:spPr>
        <p:txBody>
          <a:bodyPr/>
          <a:lstStyle/>
          <a:p>
            <a:pPr marL="76200" indent="0">
              <a:buNone/>
            </a:pPr>
            <a:r>
              <a:rPr lang="en-US" b="1" dirty="0" smtClean="0">
                <a:latin typeface="Times New Roman" pitchFamily="18" charset="0"/>
                <a:cs typeface="Times New Roman" pitchFamily="18" charset="0"/>
              </a:rPr>
              <a:t>1. </a:t>
            </a:r>
            <a:r>
              <a:rPr lang="en-US" b="1" dirty="0" err="1" smtClean="0">
                <a:latin typeface="Times New Roman" pitchFamily="18" charset="0"/>
                <a:cs typeface="Times New Roman" pitchFamily="18" charset="0"/>
              </a:rPr>
              <a:t>Quản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lý</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cơ</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sở</a:t>
            </a:r>
            <a:r>
              <a:rPr lang="en-US" b="1" dirty="0" smtClean="0">
                <a:latin typeface="Times New Roman" pitchFamily="18" charset="0"/>
                <a:cs typeface="Times New Roman" pitchFamily="18" charset="0"/>
              </a:rPr>
              <a:t> GDMN</a:t>
            </a:r>
          </a:p>
          <a:p>
            <a:pPr marL="76200" indent="0" algn="just">
              <a:buNone/>
            </a:pPr>
            <a:r>
              <a:rPr lang="en-US" dirty="0" err="1" smtClean="0">
                <a:solidFill>
                  <a:srgbClr val="1E2124"/>
                </a:solidFill>
                <a:latin typeface="Times New Roman" pitchFamily="18" charset="0"/>
                <a:cs typeface="Times New Roman" pitchFamily="18" charset="0"/>
              </a:rPr>
              <a:t>Quản</a:t>
            </a:r>
            <a:r>
              <a:rPr lang="en-US" dirty="0" smtClean="0">
                <a:solidFill>
                  <a:srgbClr val="1E2124"/>
                </a:solidFill>
                <a:latin typeface="Times New Roman" pitchFamily="18" charset="0"/>
                <a:cs typeface="Times New Roman" pitchFamily="18" charset="0"/>
              </a:rPr>
              <a:t> </a:t>
            </a:r>
            <a:r>
              <a:rPr lang="en-US" dirty="0" err="1">
                <a:solidFill>
                  <a:srgbClr val="1E2124"/>
                </a:solidFill>
                <a:latin typeface="Times New Roman" pitchFamily="18" charset="0"/>
                <a:cs typeface="Times New Roman" pitchFamily="18" charset="0"/>
              </a:rPr>
              <a:t>lý</a:t>
            </a:r>
            <a:r>
              <a:rPr lang="en-US" dirty="0">
                <a:solidFill>
                  <a:srgbClr val="1E2124"/>
                </a:solidFill>
                <a:latin typeface="Times New Roman" pitchFamily="18" charset="0"/>
                <a:cs typeface="Times New Roman" pitchFamily="18" charset="0"/>
              </a:rPr>
              <a:t> </a:t>
            </a:r>
            <a:r>
              <a:rPr lang="en-US" dirty="0" err="1">
                <a:solidFill>
                  <a:srgbClr val="1E2124"/>
                </a:solidFill>
                <a:latin typeface="Times New Roman" pitchFamily="18" charset="0"/>
                <a:cs typeface="Times New Roman" pitchFamily="18" charset="0"/>
              </a:rPr>
              <a:t>trong</a:t>
            </a:r>
            <a:r>
              <a:rPr lang="en-US" dirty="0">
                <a:solidFill>
                  <a:srgbClr val="1E2124"/>
                </a:solidFill>
                <a:latin typeface="Times New Roman" pitchFamily="18" charset="0"/>
                <a:cs typeface="Times New Roman" pitchFamily="18" charset="0"/>
              </a:rPr>
              <a:t> </a:t>
            </a:r>
            <a:r>
              <a:rPr lang="en-US" dirty="0" err="1">
                <a:solidFill>
                  <a:srgbClr val="1E2124"/>
                </a:solidFill>
                <a:latin typeface="Times New Roman" pitchFamily="18" charset="0"/>
                <a:cs typeface="Times New Roman" pitchFamily="18" charset="0"/>
              </a:rPr>
              <a:t>cơ</a:t>
            </a:r>
            <a:r>
              <a:rPr lang="en-US" dirty="0">
                <a:solidFill>
                  <a:srgbClr val="1E2124"/>
                </a:solidFill>
                <a:latin typeface="Times New Roman" pitchFamily="18" charset="0"/>
                <a:cs typeface="Times New Roman" pitchFamily="18" charset="0"/>
              </a:rPr>
              <a:t> </a:t>
            </a:r>
            <a:r>
              <a:rPr lang="en-US" dirty="0" err="1">
                <a:solidFill>
                  <a:srgbClr val="1E2124"/>
                </a:solidFill>
                <a:latin typeface="Times New Roman" pitchFamily="18" charset="0"/>
                <a:cs typeface="Times New Roman" pitchFamily="18" charset="0"/>
              </a:rPr>
              <a:t>sở</a:t>
            </a:r>
            <a:r>
              <a:rPr lang="en-US" dirty="0">
                <a:solidFill>
                  <a:srgbClr val="1E2124"/>
                </a:solidFill>
                <a:latin typeface="Times New Roman" pitchFamily="18" charset="0"/>
                <a:cs typeface="Times New Roman" pitchFamily="18" charset="0"/>
              </a:rPr>
              <a:t> </a:t>
            </a:r>
            <a:r>
              <a:rPr lang="en-US" dirty="0" smtClean="0">
                <a:solidFill>
                  <a:srgbClr val="1E2124"/>
                </a:solidFill>
                <a:latin typeface="Times New Roman" pitchFamily="18" charset="0"/>
                <a:cs typeface="Times New Roman" pitchFamily="18" charset="0"/>
              </a:rPr>
              <a:t>GDMN </a:t>
            </a:r>
            <a:r>
              <a:rPr lang="en-US" dirty="0" err="1" smtClean="0">
                <a:solidFill>
                  <a:srgbClr val="1E2124"/>
                </a:solidFill>
                <a:latin typeface="Times New Roman" pitchFamily="18" charset="0"/>
                <a:cs typeface="Times New Roman" pitchFamily="18" charset="0"/>
              </a:rPr>
              <a:t>theo</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Nghị</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định</a:t>
            </a:r>
            <a:r>
              <a:rPr lang="en-US" dirty="0" smtClean="0">
                <a:solidFill>
                  <a:srgbClr val="1E2124"/>
                </a:solidFill>
                <a:latin typeface="Times New Roman" pitchFamily="18" charset="0"/>
                <a:cs typeface="Times New Roman" pitchFamily="18" charset="0"/>
              </a:rPr>
              <a:t> 24/2021/NĐ-CP; </a:t>
            </a:r>
            <a:r>
              <a:rPr lang="en-US" dirty="0" err="1" smtClean="0">
                <a:solidFill>
                  <a:srgbClr val="1E2124"/>
                </a:solidFill>
                <a:latin typeface="Times New Roman" pitchFamily="18" charset="0"/>
                <a:cs typeface="Times New Roman" pitchFamily="18" charset="0"/>
              </a:rPr>
              <a:t>Thông</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tư</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số</a:t>
            </a:r>
            <a:r>
              <a:rPr lang="en-US" dirty="0" smtClean="0">
                <a:solidFill>
                  <a:srgbClr val="1E2124"/>
                </a:solidFill>
                <a:latin typeface="Times New Roman" pitchFamily="18" charset="0"/>
                <a:cs typeface="Times New Roman" pitchFamily="18" charset="0"/>
              </a:rPr>
              <a:t> 52/TT-BGDĐT </a:t>
            </a:r>
            <a:r>
              <a:rPr lang="en-US" dirty="0" err="1" smtClean="0">
                <a:solidFill>
                  <a:srgbClr val="1E2124"/>
                </a:solidFill>
                <a:latin typeface="Times New Roman" pitchFamily="18" charset="0"/>
                <a:cs typeface="Times New Roman" pitchFamily="18" charset="0"/>
              </a:rPr>
              <a:t>Điều</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lệ</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trường</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mầm</a:t>
            </a:r>
            <a:r>
              <a:rPr lang="en-US" dirty="0" smtClean="0">
                <a:solidFill>
                  <a:srgbClr val="1E2124"/>
                </a:solidFill>
                <a:latin typeface="Times New Roman" pitchFamily="18" charset="0"/>
                <a:cs typeface="Times New Roman" pitchFamily="18" charset="0"/>
              </a:rPr>
              <a:t> non, </a:t>
            </a:r>
            <a:r>
              <a:rPr lang="en-US" dirty="0" err="1" smtClean="0">
                <a:solidFill>
                  <a:srgbClr val="1E2124"/>
                </a:solidFill>
                <a:latin typeface="Times New Roman" pitchFamily="18" charset="0"/>
                <a:cs typeface="Times New Roman" pitchFamily="18" charset="0"/>
              </a:rPr>
              <a:t>bao</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gồm</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quản</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lý</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các</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hoạt</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động</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giáo</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dục</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tuyển</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sinh</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các</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hoạt</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động</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nuôi</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dưỡng</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chăm</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sóc</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và</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giáo</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dục</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trẻ</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quản</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lý</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điều</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kiện</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bảo</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đảm</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chất</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lượng</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giáo</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dục</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trong</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cơ</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sở</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giáo</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dục</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quản</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lý</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chính</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tài</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sản</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tổ</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chức</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bộ</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máy</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và</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nhân</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sự</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bảo</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đảm</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việc</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tham</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gia</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của</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trẻ</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em</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gia</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đình</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và</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xã</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hội</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trong</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quản</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lý</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các</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hoạt</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động</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giáo</a:t>
            </a:r>
            <a:r>
              <a:rPr lang="en-US" dirty="0" smtClean="0">
                <a:solidFill>
                  <a:srgbClr val="1E2124"/>
                </a:solidFill>
                <a:latin typeface="Times New Roman" pitchFamily="18" charset="0"/>
                <a:cs typeface="Times New Roman" pitchFamily="18" charset="0"/>
              </a:rPr>
              <a:t> </a:t>
            </a:r>
            <a:r>
              <a:rPr lang="en-US" dirty="0" err="1" smtClean="0">
                <a:solidFill>
                  <a:srgbClr val="1E2124"/>
                </a:solidFill>
                <a:latin typeface="Times New Roman" pitchFamily="18" charset="0"/>
                <a:cs typeface="Times New Roman" pitchFamily="18" charset="0"/>
              </a:rPr>
              <a:t>dục</a:t>
            </a:r>
            <a:r>
              <a:rPr lang="en-US" dirty="0">
                <a:solidFill>
                  <a:srgbClr val="1E2124"/>
                </a:solidFill>
                <a:latin typeface="Times New Roman" pitchFamily="18" charset="0"/>
                <a:cs typeface="Times New Roman" pitchFamily="18" charset="0"/>
              </a:rPr>
              <a:t>.</a:t>
            </a:r>
            <a:r>
              <a:rPr lang="en-US" dirty="0" smtClean="0">
                <a:solidFill>
                  <a:srgbClr val="1E2124"/>
                </a:solidFill>
                <a:latin typeface="Times New Roman" pitchFamily="18" charset="0"/>
                <a:cs typeface="Times New Roman" pitchFamily="18" charset="0"/>
              </a:rPr>
              <a:t> </a:t>
            </a:r>
            <a:endParaRPr lang="en-US" dirty="0">
              <a:solidFill>
                <a:srgbClr val="1E2124"/>
              </a:solidFill>
              <a:latin typeface="Times New Roman" pitchFamily="18" charset="0"/>
              <a:cs typeface="Times New Roman" pitchFamily="18" charset="0"/>
            </a:endParaRPr>
          </a:p>
          <a:p>
            <a:pPr marL="533400" indent="-457200">
              <a:buAutoNum type="arabicPeriod"/>
            </a:pPr>
            <a:endParaRPr lang="en-US" dirty="0" smtClean="0"/>
          </a:p>
          <a:p>
            <a:pPr marL="533400" indent="-457200">
              <a:buAutoNum type="arabicPeriod"/>
            </a:pPr>
            <a:endParaRPr lang="en-US" dirty="0" smtClean="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3575637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300" y="285750"/>
            <a:ext cx="7433400" cy="533400"/>
          </a:xfrm>
        </p:spPr>
        <p:txBody>
          <a:bodyPr/>
          <a:lstStyle/>
          <a:p>
            <a:pPr algn="ctr"/>
            <a:r>
              <a:rPr lang="en-US" sz="2400" dirty="0">
                <a:latin typeface="Times New Roman" pitchFamily="18" charset="0"/>
                <a:cs typeface="Times New Roman" pitchFamily="18" charset="0"/>
              </a:rPr>
              <a:t>YÊU CẦU QUẢN LÝ TRONG CƠ SỞ GDMN</a:t>
            </a:r>
            <a:endParaRPr lang="en-US" sz="2400" dirty="0"/>
          </a:p>
        </p:txBody>
      </p:sp>
      <p:sp>
        <p:nvSpPr>
          <p:cNvPr id="3" name="Text Placeholder 2"/>
          <p:cNvSpPr>
            <a:spLocks noGrp="1"/>
          </p:cNvSpPr>
          <p:nvPr>
            <p:ph type="body" idx="1"/>
          </p:nvPr>
        </p:nvSpPr>
        <p:spPr>
          <a:xfrm>
            <a:off x="855300" y="971550"/>
            <a:ext cx="7433400" cy="3886199"/>
          </a:xfrm>
        </p:spPr>
        <p:txBody>
          <a:bodyPr/>
          <a:lstStyle/>
          <a:p>
            <a:pPr marL="76200" indent="0" algn="just">
              <a:buNone/>
            </a:pPr>
            <a:r>
              <a:rPr lang="en-US" b="1" dirty="0" smtClean="0">
                <a:latin typeface="Times New Roman" pitchFamily="18" charset="0"/>
                <a:cs typeface="Times New Roman" pitchFamily="18" charset="0"/>
              </a:rPr>
              <a:t>2. </a:t>
            </a:r>
            <a:r>
              <a:rPr lang="en-US" b="1" dirty="0" err="1" smtClean="0">
                <a:latin typeface="Times New Roman" pitchFamily="18" charset="0"/>
                <a:cs typeface="Times New Roman" pitchFamily="18" charset="0"/>
              </a:rPr>
              <a:t>Yêu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cầu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quản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lý</a:t>
            </a:r>
            <a:r>
              <a:rPr lang="en-US" b="1" dirty="0" smtClean="0">
                <a:latin typeface="Times New Roman" pitchFamily="18" charset="0"/>
                <a:cs typeface="Times New Roman" pitchFamily="18" charset="0"/>
              </a:rPr>
              <a:t> </a:t>
            </a:r>
            <a:r>
              <a:rPr lang="en-US" b="1" dirty="0" err="1" smtClean="0">
                <a:solidFill>
                  <a:srgbClr val="1E2124"/>
                </a:solidFill>
                <a:latin typeface="Times New Roman" pitchFamily="18" charset="0"/>
                <a:cs typeface="Times New Roman" pitchFamily="18" charset="0"/>
              </a:rPr>
              <a:t>trong</a:t>
            </a:r>
            <a:r>
              <a:rPr lang="en-US" b="1" dirty="0" smtClean="0">
                <a:solidFill>
                  <a:srgbClr val="1E2124"/>
                </a:solidFill>
                <a:latin typeface="Times New Roman" pitchFamily="18" charset="0"/>
                <a:cs typeface="Times New Roman" pitchFamily="18" charset="0"/>
              </a:rPr>
              <a:t> </a:t>
            </a:r>
            <a:r>
              <a:rPr lang="en-US" b="1" dirty="0" err="1" smtClean="0">
                <a:solidFill>
                  <a:srgbClr val="1E2124"/>
                </a:solidFill>
                <a:latin typeface="Times New Roman" pitchFamily="18" charset="0"/>
                <a:cs typeface="Times New Roman" pitchFamily="18" charset="0"/>
              </a:rPr>
              <a:t>cơ</a:t>
            </a:r>
            <a:r>
              <a:rPr lang="en-US" b="1" dirty="0" smtClean="0">
                <a:solidFill>
                  <a:srgbClr val="1E2124"/>
                </a:solidFill>
                <a:latin typeface="Times New Roman" pitchFamily="18" charset="0"/>
                <a:cs typeface="Times New Roman" pitchFamily="18" charset="0"/>
              </a:rPr>
              <a:t> </a:t>
            </a:r>
            <a:r>
              <a:rPr lang="en-US" b="1" dirty="0" err="1" smtClean="0">
                <a:solidFill>
                  <a:srgbClr val="1E2124"/>
                </a:solidFill>
                <a:latin typeface="Times New Roman" pitchFamily="18" charset="0"/>
                <a:cs typeface="Times New Roman" pitchFamily="18" charset="0"/>
              </a:rPr>
              <a:t>sở</a:t>
            </a:r>
            <a:r>
              <a:rPr lang="en-US" b="1" dirty="0" smtClean="0">
                <a:solidFill>
                  <a:srgbClr val="1E2124"/>
                </a:solidFill>
                <a:latin typeface="Times New Roman" pitchFamily="18" charset="0"/>
                <a:cs typeface="Times New Roman" pitchFamily="18" charset="0"/>
              </a:rPr>
              <a:t> GDMN </a:t>
            </a:r>
            <a:r>
              <a:rPr lang="en-US" b="1" dirty="0" err="1" smtClean="0">
                <a:solidFill>
                  <a:srgbClr val="1E2124"/>
                </a:solidFill>
                <a:latin typeface="Times New Roman" pitchFamily="18" charset="0"/>
                <a:cs typeface="Times New Roman" pitchFamily="18" charset="0"/>
              </a:rPr>
              <a:t>để</a:t>
            </a:r>
            <a:r>
              <a:rPr lang="en-US" b="1" dirty="0" smtClean="0">
                <a:solidFill>
                  <a:srgbClr val="1E2124"/>
                </a:solidFill>
                <a:latin typeface="Times New Roman" pitchFamily="18" charset="0"/>
                <a:cs typeface="Times New Roman" pitchFamily="18" charset="0"/>
              </a:rPr>
              <a:t> </a:t>
            </a:r>
            <a:r>
              <a:rPr lang="en-US" b="1" dirty="0" err="1" smtClean="0">
                <a:solidFill>
                  <a:srgbClr val="1E2124"/>
                </a:solidFill>
                <a:latin typeface="Times New Roman" pitchFamily="18" charset="0"/>
                <a:cs typeface="Times New Roman" pitchFamily="18" charset="0"/>
              </a:rPr>
              <a:t>đáp</a:t>
            </a:r>
            <a:r>
              <a:rPr lang="en-US" b="1" dirty="0" smtClean="0">
                <a:solidFill>
                  <a:srgbClr val="1E2124"/>
                </a:solidFill>
                <a:latin typeface="Times New Roman" pitchFamily="18" charset="0"/>
                <a:cs typeface="Times New Roman" pitchFamily="18" charset="0"/>
              </a:rPr>
              <a:t> </a:t>
            </a:r>
            <a:r>
              <a:rPr lang="en-US" b="1" dirty="0" err="1" smtClean="0">
                <a:solidFill>
                  <a:srgbClr val="1E2124"/>
                </a:solidFill>
                <a:latin typeface="Times New Roman" pitchFamily="18" charset="0"/>
                <a:cs typeface="Times New Roman" pitchFamily="18" charset="0"/>
              </a:rPr>
              <a:t>ứng</a:t>
            </a:r>
            <a:r>
              <a:rPr lang="en-US" b="1" dirty="0" smtClean="0">
                <a:solidFill>
                  <a:srgbClr val="1E2124"/>
                </a:solidFill>
                <a:latin typeface="Times New Roman" pitchFamily="18" charset="0"/>
                <a:cs typeface="Times New Roman" pitchFamily="18" charset="0"/>
              </a:rPr>
              <a:t> </a:t>
            </a:r>
            <a:r>
              <a:rPr lang="en-US" b="1" dirty="0" err="1" smtClean="0">
                <a:solidFill>
                  <a:srgbClr val="1E2124"/>
                </a:solidFill>
                <a:latin typeface="Times New Roman" pitchFamily="18" charset="0"/>
                <a:cs typeface="Times New Roman" pitchFamily="18" charset="0"/>
              </a:rPr>
              <a:t>yêu</a:t>
            </a:r>
            <a:r>
              <a:rPr lang="en-US" b="1" dirty="0" smtClean="0">
                <a:solidFill>
                  <a:srgbClr val="1E2124"/>
                </a:solidFill>
                <a:latin typeface="Times New Roman" pitchFamily="18" charset="0"/>
                <a:cs typeface="Times New Roman" pitchFamily="18" charset="0"/>
              </a:rPr>
              <a:t> </a:t>
            </a:r>
            <a:r>
              <a:rPr lang="en-US" b="1" dirty="0" err="1" smtClean="0">
                <a:solidFill>
                  <a:srgbClr val="1E2124"/>
                </a:solidFill>
                <a:latin typeface="Times New Roman" pitchFamily="18" charset="0"/>
                <a:cs typeface="Times New Roman" pitchFamily="18" charset="0"/>
              </a:rPr>
              <a:t>cầu</a:t>
            </a:r>
            <a:r>
              <a:rPr lang="en-US" b="1" dirty="0" smtClean="0">
                <a:solidFill>
                  <a:srgbClr val="1E2124"/>
                </a:solidFill>
                <a:latin typeface="Times New Roman" pitchFamily="18" charset="0"/>
                <a:cs typeface="Times New Roman" pitchFamily="18" charset="0"/>
              </a:rPr>
              <a:t> </a:t>
            </a:r>
            <a:r>
              <a:rPr lang="en-US" b="1" dirty="0" err="1" smtClean="0">
                <a:solidFill>
                  <a:srgbClr val="1E2124"/>
                </a:solidFill>
                <a:latin typeface="Times New Roman" pitchFamily="18" charset="0"/>
                <a:cs typeface="Times New Roman" pitchFamily="18" charset="0"/>
              </a:rPr>
              <a:t>đổi</a:t>
            </a:r>
            <a:r>
              <a:rPr lang="en-US" b="1" dirty="0" smtClean="0">
                <a:solidFill>
                  <a:srgbClr val="1E2124"/>
                </a:solidFill>
                <a:latin typeface="Times New Roman" pitchFamily="18" charset="0"/>
                <a:cs typeface="Times New Roman" pitchFamily="18" charset="0"/>
              </a:rPr>
              <a:t> </a:t>
            </a:r>
            <a:r>
              <a:rPr lang="en-US" b="1" dirty="0" err="1" smtClean="0">
                <a:solidFill>
                  <a:srgbClr val="1E2124"/>
                </a:solidFill>
                <a:latin typeface="Times New Roman" pitchFamily="18" charset="0"/>
                <a:cs typeface="Times New Roman" pitchFamily="18" charset="0"/>
              </a:rPr>
              <a:t>mới</a:t>
            </a:r>
            <a:endParaRPr lang="en-US" b="1" dirty="0" smtClean="0">
              <a:solidFill>
                <a:srgbClr val="1E2124"/>
              </a:solidFill>
              <a:latin typeface="Times New Roman" pitchFamily="18" charset="0"/>
              <a:cs typeface="Times New Roman" pitchFamily="18" charset="0"/>
            </a:endParaRPr>
          </a:p>
          <a:p>
            <a:pPr marL="76200" indent="0" algn="just">
              <a:buNone/>
            </a:pPr>
            <a:r>
              <a:rPr lang="en-US" dirty="0" smtClean="0">
                <a:solidFill>
                  <a:srgbClr val="1E2124"/>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bằng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khai</a:t>
            </a:r>
            <a:r>
              <a:rPr lang="en-US" dirty="0" smtClean="0">
                <a:latin typeface="Times New Roman" pitchFamily="18" charset="0"/>
                <a:cs typeface="Times New Roman" pitchFamily="18" charset="0"/>
              </a:rPr>
              <a:t>, minh </a:t>
            </a:r>
            <a:r>
              <a:rPr lang="en-US" dirty="0" err="1" smtClean="0">
                <a:latin typeface="Times New Roman" pitchFamily="18" charset="0"/>
                <a:cs typeface="Times New Roman" pitchFamily="18" charset="0"/>
              </a:rPr>
              <a:t>bạch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nuôi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dưỡng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sóc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đảm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phù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hợp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nhiệm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nhiệm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dục</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mầm</a:t>
            </a:r>
            <a:r>
              <a:rPr lang="en-US" dirty="0" smtClean="0">
                <a:latin typeface="Times New Roman" pitchFamily="18" charset="0"/>
                <a:cs typeface="Times New Roman" pitchFamily="18" charset="0"/>
              </a:rPr>
              <a:t> non (NĐ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24/2021).</a:t>
            </a:r>
            <a:endParaRPr lang="en-US" dirty="0">
              <a:latin typeface="Times New Roman" pitchFamily="18" charset="0"/>
              <a:cs typeface="Times New Roman"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1600948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300" y="361950"/>
            <a:ext cx="7433400" cy="533400"/>
          </a:xfrm>
        </p:spPr>
        <p:txBody>
          <a:bodyPr/>
          <a:lstStyle/>
          <a:p>
            <a:r>
              <a:rPr lang="en-US" sz="2800" dirty="0">
                <a:latin typeface="Times New Roman" pitchFamily="18" charset="0"/>
                <a:cs typeface="Times New Roman" pitchFamily="18" charset="0"/>
              </a:rPr>
              <a:t>YÊU CẦU QUẢN LÝ TRONG CƠ SỞ GDMN</a:t>
            </a:r>
            <a:endParaRPr lang="en-US" sz="2800" dirty="0"/>
          </a:p>
        </p:txBody>
      </p:sp>
      <p:sp>
        <p:nvSpPr>
          <p:cNvPr id="3" name="Text Placeholder 2"/>
          <p:cNvSpPr>
            <a:spLocks noGrp="1"/>
          </p:cNvSpPr>
          <p:nvPr>
            <p:ph type="body" idx="1"/>
          </p:nvPr>
        </p:nvSpPr>
        <p:spPr>
          <a:xfrm>
            <a:off x="855300" y="1047750"/>
            <a:ext cx="7433400" cy="3416297"/>
          </a:xfrm>
        </p:spPr>
        <p:txBody>
          <a:bodyPr/>
          <a:lstStyle/>
          <a:p>
            <a:pPr marL="76200" indent="0"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ở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sở</a:t>
            </a:r>
            <a:r>
              <a:rPr lang="en-US" dirty="0" smtClean="0">
                <a:latin typeface="Times New Roman" pitchFamily="18" charset="0"/>
                <a:cs typeface="Times New Roman" pitchFamily="18" charset="0"/>
              </a:rPr>
              <a:t> GDMN,</a:t>
            </a:r>
          </a:p>
          <a:p>
            <a:pPr marL="76200" indent="0"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nghệ</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tin, </a:t>
            </a:r>
            <a:r>
              <a:rPr lang="en-US" dirty="0" err="1" smtClean="0">
                <a:latin typeface="Times New Roman" pitchFamily="18" charset="0"/>
                <a:cs typeface="Times New Roman" pitchFamily="18" charset="0"/>
              </a:rPr>
              <a:t>chuyển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nhập</a:t>
            </a:r>
            <a:r>
              <a:rPr lang="en-US" dirty="0" smtClean="0">
                <a:latin typeface="Times New Roman" pitchFamily="18" charset="0"/>
                <a:cs typeface="Times New Roman" pitchFamily="18" charset="0"/>
              </a:rPr>
              <a:t> (NĐ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64/2007/NĐ-CP; NĐ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72/2013;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37/TT-BGDĐT;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21/2017/TT-BGDĐT. </a:t>
            </a:r>
          </a:p>
          <a:p>
            <a:pPr marL="76200" indent="0"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76/NQ-CP;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52/2020/TT-BGDĐT;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49/2021/TT-BGDĐT).</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2004654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100000">
              <a:schemeClr val="accent2">
                <a:lumMod val="100000"/>
              </a:schemeClr>
            </a:gs>
          </a:gsLst>
          <a:lin ang="2700000" scaled="1"/>
        </a:gradFill>
        <a:effectLst/>
      </p:bgPr>
    </p:bg>
    <p:spTree>
      <p:nvGrpSpPr>
        <p:cNvPr id="1" name=""/>
        <p:cNvGrpSpPr/>
        <p:nvPr/>
      </p:nvGrpSpPr>
      <p:grpSpPr>
        <a:xfrm>
          <a:off x="0" y="0"/>
          <a:ext cx="0" cy="0"/>
          <a:chOff x="0" y="0"/>
          <a:chExt cx="0" cy="0"/>
        </a:xfrm>
      </p:grpSpPr>
      <p:grpSp>
        <p:nvGrpSpPr>
          <p:cNvPr id="63" name="Group 62"/>
          <p:cNvGrpSpPr/>
          <p:nvPr/>
        </p:nvGrpSpPr>
        <p:grpSpPr>
          <a:xfrm>
            <a:off x="2399834" y="1768640"/>
            <a:ext cx="1443677" cy="803110"/>
            <a:chOff x="3253" y="1876881"/>
            <a:chExt cx="3344372" cy="1740534"/>
          </a:xfrm>
        </p:grpSpPr>
        <p:sp>
          <p:nvSpPr>
            <p:cNvPr id="64" name="Rounded Rectangle 63"/>
            <p:cNvSpPr/>
            <p:nvPr/>
          </p:nvSpPr>
          <p:spPr>
            <a:xfrm>
              <a:off x="3253" y="1876881"/>
              <a:ext cx="3344372" cy="17405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Rounded Rectangle 5"/>
            <p:cNvSpPr/>
            <p:nvPr/>
          </p:nvSpPr>
          <p:spPr>
            <a:xfrm>
              <a:off x="88219" y="1965974"/>
              <a:ext cx="3174441" cy="15706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1600" b="1" kern="1200" dirty="0" err="1" smtClean="0">
                  <a:latin typeface="UTM Avo" panose="02040603050506020204" pitchFamily="18" charset="0"/>
                  <a:ea typeface="Roboto" panose="02000000000000000000" pitchFamily="2" charset="0"/>
                </a:rPr>
                <a:t>Nhà</a:t>
              </a:r>
              <a:r>
                <a:rPr lang="en-US" sz="1600" b="1" kern="1200" dirty="0" smtClean="0">
                  <a:latin typeface="UTM Avo" panose="02040603050506020204" pitchFamily="18" charset="0"/>
                  <a:ea typeface="Roboto" panose="02000000000000000000" pitchFamily="2" charset="0"/>
                </a:rPr>
                <a:t> </a:t>
              </a:r>
              <a:r>
                <a:rPr lang="en-US" sz="1600" b="1" kern="1200" dirty="0" err="1" smtClean="0">
                  <a:latin typeface="UTM Avo" panose="02040603050506020204" pitchFamily="18" charset="0"/>
                  <a:ea typeface="Roboto" panose="02000000000000000000" pitchFamily="2" charset="0"/>
                </a:rPr>
                <a:t>nước</a:t>
              </a:r>
              <a:endParaRPr lang="en-US" sz="1600" b="1" kern="1200" dirty="0">
                <a:latin typeface="UTM Avo" panose="02040603050506020204" pitchFamily="18" charset="0"/>
                <a:ea typeface="Roboto" panose="02000000000000000000" pitchFamily="2" charset="0"/>
              </a:endParaRPr>
            </a:p>
          </p:txBody>
        </p:sp>
      </p:gr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grpSp>
        <p:nvGrpSpPr>
          <p:cNvPr id="66" name="Group 65"/>
          <p:cNvGrpSpPr/>
          <p:nvPr/>
        </p:nvGrpSpPr>
        <p:grpSpPr>
          <a:xfrm>
            <a:off x="4267199" y="2971708"/>
            <a:ext cx="1371600" cy="743042"/>
            <a:chOff x="3253" y="1305401"/>
            <a:chExt cx="3344372" cy="1740535"/>
          </a:xfrm>
        </p:grpSpPr>
        <p:sp>
          <p:nvSpPr>
            <p:cNvPr id="67" name="Rounded Rectangle 66"/>
            <p:cNvSpPr/>
            <p:nvPr/>
          </p:nvSpPr>
          <p:spPr>
            <a:xfrm>
              <a:off x="3253" y="1305401"/>
              <a:ext cx="3344372" cy="1740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Rounded Rectangle 5"/>
            <p:cNvSpPr/>
            <p:nvPr/>
          </p:nvSpPr>
          <p:spPr>
            <a:xfrm>
              <a:off x="88219" y="1390367"/>
              <a:ext cx="3174440" cy="15706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b="1" kern="1200" dirty="0" err="1" smtClean="0">
                  <a:latin typeface="UTM Avo" panose="02040603050506020204" pitchFamily="18" charset="0"/>
                  <a:ea typeface="Roboto" panose="02000000000000000000" pitchFamily="2" charset="0"/>
                </a:rPr>
                <a:t>Chính</a:t>
              </a:r>
              <a:r>
                <a:rPr lang="en-US" b="1" kern="1200" dirty="0" smtClean="0">
                  <a:latin typeface="UTM Avo" panose="02040603050506020204" pitchFamily="18" charset="0"/>
                  <a:ea typeface="Roboto" panose="02000000000000000000" pitchFamily="2" charset="0"/>
                </a:rPr>
                <a:t> </a:t>
              </a:r>
              <a:r>
                <a:rPr lang="en-US" b="1" kern="1200" dirty="0" err="1" smtClean="0">
                  <a:latin typeface="UTM Avo" panose="02040603050506020204" pitchFamily="18" charset="0"/>
                  <a:ea typeface="Roboto" panose="02000000000000000000" pitchFamily="2" charset="0"/>
                </a:rPr>
                <a:t>phủ</a:t>
              </a:r>
              <a:endParaRPr lang="en-US" b="1" kern="1200" dirty="0">
                <a:latin typeface="UTM Avo" panose="02040603050506020204" pitchFamily="18" charset="0"/>
                <a:ea typeface="Roboto" panose="02000000000000000000" pitchFamily="2" charset="0"/>
              </a:endParaRPr>
            </a:p>
          </p:txBody>
        </p:sp>
      </p:grpSp>
      <p:grpSp>
        <p:nvGrpSpPr>
          <p:cNvPr id="69" name="Group 68"/>
          <p:cNvGrpSpPr/>
          <p:nvPr/>
        </p:nvGrpSpPr>
        <p:grpSpPr>
          <a:xfrm>
            <a:off x="6096000" y="3028950"/>
            <a:ext cx="1676401" cy="652329"/>
            <a:chOff x="3253" y="1305401"/>
            <a:chExt cx="3344372" cy="1740535"/>
          </a:xfrm>
        </p:grpSpPr>
        <p:sp>
          <p:nvSpPr>
            <p:cNvPr id="70" name="Rounded Rectangle 69"/>
            <p:cNvSpPr/>
            <p:nvPr/>
          </p:nvSpPr>
          <p:spPr>
            <a:xfrm>
              <a:off x="3253" y="1305401"/>
              <a:ext cx="3344372" cy="1740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Rounded Rectangle 5"/>
            <p:cNvSpPr/>
            <p:nvPr/>
          </p:nvSpPr>
          <p:spPr>
            <a:xfrm>
              <a:off x="3253" y="1390366"/>
              <a:ext cx="3259406" cy="15706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1200" b="1" kern="1200" dirty="0" err="1" smtClean="0">
                  <a:latin typeface="UTM Avo" panose="02040603050506020204" pitchFamily="18" charset="0"/>
                  <a:ea typeface="Roboto" panose="02000000000000000000" pitchFamily="2" charset="0"/>
                </a:rPr>
                <a:t>Bộ</a:t>
              </a:r>
              <a:r>
                <a:rPr lang="en-US" sz="1200" b="1" kern="1200" dirty="0" smtClean="0">
                  <a:latin typeface="UTM Avo" panose="02040603050506020204" pitchFamily="18" charset="0"/>
                  <a:ea typeface="Roboto" panose="02000000000000000000" pitchFamily="2" charset="0"/>
                </a:rPr>
                <a:t> </a:t>
              </a:r>
              <a:r>
                <a:rPr lang="en-US" sz="1200" b="1" kern="1200" dirty="0" err="1" smtClean="0">
                  <a:latin typeface="UTM Avo" panose="02040603050506020204" pitchFamily="18" charset="0"/>
                  <a:ea typeface="Roboto" panose="02000000000000000000" pitchFamily="2" charset="0"/>
                </a:rPr>
                <a:t>và</a:t>
              </a:r>
              <a:r>
                <a:rPr lang="en-US" sz="1200" b="1" kern="1200" dirty="0" smtClean="0">
                  <a:latin typeface="UTM Avo" panose="02040603050506020204" pitchFamily="18" charset="0"/>
                  <a:ea typeface="Roboto" panose="02000000000000000000" pitchFamily="2" charset="0"/>
                </a:rPr>
                <a:t> </a:t>
              </a:r>
              <a:r>
                <a:rPr lang="en-US" sz="1200" b="1" kern="1200" dirty="0" err="1" smtClean="0">
                  <a:latin typeface="UTM Avo" panose="02040603050506020204" pitchFamily="18" charset="0"/>
                  <a:ea typeface="Roboto" panose="02000000000000000000" pitchFamily="2" charset="0"/>
                </a:rPr>
                <a:t>các</a:t>
              </a:r>
              <a:r>
                <a:rPr lang="en-US" sz="1200" b="1" kern="1200" dirty="0" smtClean="0">
                  <a:latin typeface="UTM Avo" panose="02040603050506020204" pitchFamily="18" charset="0"/>
                  <a:ea typeface="Roboto" panose="02000000000000000000" pitchFamily="2" charset="0"/>
                </a:rPr>
                <a:t> </a:t>
              </a:r>
              <a:r>
                <a:rPr lang="en-US" sz="1200" b="1" kern="1200" dirty="0" err="1" smtClean="0">
                  <a:latin typeface="UTM Avo" panose="02040603050506020204" pitchFamily="18" charset="0"/>
                  <a:ea typeface="Roboto" panose="02000000000000000000" pitchFamily="2" charset="0"/>
                </a:rPr>
                <a:t>cơ</a:t>
              </a:r>
              <a:r>
                <a:rPr lang="en-US" sz="1200" b="1" kern="1200" dirty="0" smtClean="0">
                  <a:latin typeface="UTM Avo" panose="02040603050506020204" pitchFamily="18" charset="0"/>
                  <a:ea typeface="Roboto" panose="02000000000000000000" pitchFamily="2" charset="0"/>
                </a:rPr>
                <a:t> </a:t>
              </a:r>
              <a:r>
                <a:rPr lang="en-US" sz="1200" b="1" kern="1200" dirty="0" err="1" smtClean="0">
                  <a:latin typeface="UTM Avo" panose="02040603050506020204" pitchFamily="18" charset="0"/>
                  <a:ea typeface="Roboto" panose="02000000000000000000" pitchFamily="2" charset="0"/>
                </a:rPr>
                <a:t>quan</a:t>
              </a:r>
              <a:r>
                <a:rPr lang="en-US" sz="1200" b="1" kern="1200" dirty="0" smtClean="0">
                  <a:latin typeface="UTM Avo" panose="02040603050506020204" pitchFamily="18" charset="0"/>
                  <a:ea typeface="Roboto" panose="02000000000000000000" pitchFamily="2" charset="0"/>
                </a:rPr>
                <a:t> </a:t>
              </a:r>
              <a:r>
                <a:rPr lang="en-US" sz="1200" b="1" kern="1200" dirty="0" err="1" smtClean="0">
                  <a:latin typeface="UTM Avo" panose="02040603050506020204" pitchFamily="18" charset="0"/>
                  <a:ea typeface="Roboto" panose="02000000000000000000" pitchFamily="2" charset="0"/>
                </a:rPr>
                <a:t>ngang</a:t>
              </a:r>
              <a:r>
                <a:rPr lang="en-US" sz="1200" b="1" kern="1200" dirty="0" smtClean="0">
                  <a:latin typeface="UTM Avo" panose="02040603050506020204" pitchFamily="18" charset="0"/>
                  <a:ea typeface="Roboto" panose="02000000000000000000" pitchFamily="2" charset="0"/>
                </a:rPr>
                <a:t> </a:t>
              </a:r>
              <a:r>
                <a:rPr lang="en-US" sz="1200" b="1" kern="1200" dirty="0" err="1" smtClean="0">
                  <a:latin typeface="UTM Avo" panose="02040603050506020204" pitchFamily="18" charset="0"/>
                  <a:ea typeface="Roboto" panose="02000000000000000000" pitchFamily="2" charset="0"/>
                </a:rPr>
                <a:t>Bộ</a:t>
              </a:r>
              <a:endParaRPr lang="en-US" sz="1200" b="1" kern="1200" dirty="0">
                <a:latin typeface="UTM Avo" panose="02040603050506020204" pitchFamily="18" charset="0"/>
                <a:ea typeface="Roboto" panose="02000000000000000000" pitchFamily="2" charset="0"/>
              </a:endParaRPr>
            </a:p>
          </p:txBody>
        </p:sp>
      </p:grpSp>
      <p:cxnSp>
        <p:nvCxnSpPr>
          <p:cNvPr id="77" name="Straight Arrow Connector 76"/>
          <p:cNvCxnSpPr>
            <a:stCxn id="67" idx="3"/>
          </p:cNvCxnSpPr>
          <p:nvPr/>
        </p:nvCxnSpPr>
        <p:spPr>
          <a:xfrm>
            <a:off x="5638799" y="3343229"/>
            <a:ext cx="410896" cy="917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3" name="Rounded Rectangle 82"/>
          <p:cNvSpPr/>
          <p:nvPr/>
        </p:nvSpPr>
        <p:spPr>
          <a:xfrm>
            <a:off x="228600" y="1768640"/>
            <a:ext cx="1472311" cy="8031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4" name="Rounded Rectangle 5"/>
          <p:cNvSpPr/>
          <p:nvPr/>
        </p:nvSpPr>
        <p:spPr>
          <a:xfrm>
            <a:off x="228600" y="1808318"/>
            <a:ext cx="1443613" cy="7247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2000" b="1" kern="1200" dirty="0" err="1" smtClean="0">
                <a:latin typeface="UTM Avo" panose="02040603050506020204" pitchFamily="18" charset="0"/>
                <a:ea typeface="Roboto" panose="02000000000000000000" pitchFamily="2" charset="0"/>
              </a:rPr>
              <a:t>Đảng</a:t>
            </a:r>
            <a:endParaRPr lang="en-US" sz="2000" b="1" kern="1200" dirty="0">
              <a:latin typeface="UTM Avo" panose="02040603050506020204" pitchFamily="18" charset="0"/>
              <a:ea typeface="Roboto" panose="02000000000000000000" pitchFamily="2" charset="0"/>
            </a:endParaRPr>
          </a:p>
        </p:txBody>
      </p:sp>
      <p:sp>
        <p:nvSpPr>
          <p:cNvPr id="86" name="Rounded Rectangle 5"/>
          <p:cNvSpPr/>
          <p:nvPr/>
        </p:nvSpPr>
        <p:spPr>
          <a:xfrm>
            <a:off x="4072111" y="3746604"/>
            <a:ext cx="1810235" cy="2729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1000" kern="1200" dirty="0" err="1" smtClean="0">
                <a:solidFill>
                  <a:schemeClr val="bg1"/>
                </a:solidFill>
                <a:latin typeface="UTM Avo" panose="02040603050506020204" pitchFamily="18" charset="0"/>
                <a:ea typeface="Roboto" panose="02000000000000000000" pitchFamily="2" charset="0"/>
              </a:rPr>
              <a:t>Nghị</a:t>
            </a:r>
            <a:r>
              <a:rPr lang="en-US" sz="1000" kern="1200" dirty="0" smtClean="0">
                <a:solidFill>
                  <a:schemeClr val="bg1"/>
                </a:solidFill>
                <a:latin typeface="UTM Avo" panose="02040603050506020204" pitchFamily="18" charset="0"/>
                <a:ea typeface="Roboto" panose="02000000000000000000" pitchFamily="2" charset="0"/>
              </a:rPr>
              <a:t> </a:t>
            </a:r>
            <a:r>
              <a:rPr lang="en-US" sz="1000" kern="1200" dirty="0" err="1" smtClean="0">
                <a:solidFill>
                  <a:schemeClr val="bg1"/>
                </a:solidFill>
                <a:latin typeface="UTM Avo" panose="02040603050506020204" pitchFamily="18" charset="0"/>
                <a:ea typeface="Roboto" panose="02000000000000000000" pitchFamily="2" charset="0"/>
              </a:rPr>
              <a:t>định</a:t>
            </a:r>
            <a:r>
              <a:rPr lang="en-US" sz="1000" kern="1200" dirty="0" smtClean="0">
                <a:solidFill>
                  <a:schemeClr val="bg1"/>
                </a:solidFill>
                <a:latin typeface="UTM Avo" panose="02040603050506020204" pitchFamily="18" charset="0"/>
                <a:ea typeface="Roboto" panose="02000000000000000000" pitchFamily="2" charset="0"/>
              </a:rPr>
              <a:t>, </a:t>
            </a:r>
            <a:r>
              <a:rPr lang="en-US" sz="1000" kern="1200" dirty="0" err="1" smtClean="0">
                <a:solidFill>
                  <a:schemeClr val="bg1"/>
                </a:solidFill>
                <a:latin typeface="UTM Avo" panose="02040603050506020204" pitchFamily="18" charset="0"/>
                <a:ea typeface="Roboto" panose="02000000000000000000" pitchFamily="2" charset="0"/>
              </a:rPr>
              <a:t>Quyết</a:t>
            </a:r>
            <a:r>
              <a:rPr lang="en-US" sz="1000" kern="1200" dirty="0" smtClean="0">
                <a:solidFill>
                  <a:schemeClr val="bg1"/>
                </a:solidFill>
                <a:latin typeface="UTM Avo" panose="02040603050506020204" pitchFamily="18" charset="0"/>
                <a:ea typeface="Roboto" panose="02000000000000000000" pitchFamily="2" charset="0"/>
              </a:rPr>
              <a:t> </a:t>
            </a:r>
            <a:r>
              <a:rPr lang="en-US" sz="1000" kern="1200" dirty="0" err="1" smtClean="0">
                <a:solidFill>
                  <a:schemeClr val="bg1"/>
                </a:solidFill>
                <a:latin typeface="UTM Avo" panose="02040603050506020204" pitchFamily="18" charset="0"/>
                <a:ea typeface="Roboto" panose="02000000000000000000" pitchFamily="2" charset="0"/>
              </a:rPr>
              <a:t>định</a:t>
            </a:r>
            <a:endParaRPr lang="en-US" sz="1000" kern="1200" dirty="0" smtClean="0">
              <a:solidFill>
                <a:schemeClr val="bg1"/>
              </a:solidFill>
              <a:latin typeface="UTM Avo" panose="02040603050506020204" pitchFamily="18" charset="0"/>
              <a:ea typeface="Roboto" panose="02000000000000000000" pitchFamily="2" charset="0"/>
            </a:endParaRPr>
          </a:p>
        </p:txBody>
      </p:sp>
      <p:sp>
        <p:nvSpPr>
          <p:cNvPr id="87" name="Rounded Rectangle 5"/>
          <p:cNvSpPr/>
          <p:nvPr/>
        </p:nvSpPr>
        <p:spPr>
          <a:xfrm>
            <a:off x="6373083" y="3675850"/>
            <a:ext cx="1018317" cy="304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1000" kern="1200" dirty="0" err="1" smtClean="0">
                <a:solidFill>
                  <a:schemeClr val="bg1"/>
                </a:solidFill>
                <a:latin typeface="UTM Avo" panose="02040603050506020204" pitchFamily="18" charset="0"/>
                <a:ea typeface="Roboto" panose="02000000000000000000" pitchFamily="2" charset="0"/>
              </a:rPr>
              <a:t>Thông</a:t>
            </a:r>
            <a:r>
              <a:rPr lang="en-US" sz="1000" kern="1200" dirty="0" smtClean="0">
                <a:solidFill>
                  <a:schemeClr val="bg1"/>
                </a:solidFill>
                <a:latin typeface="UTM Avo" panose="02040603050506020204" pitchFamily="18" charset="0"/>
                <a:ea typeface="Roboto" panose="02000000000000000000" pitchFamily="2" charset="0"/>
              </a:rPr>
              <a:t> </a:t>
            </a:r>
            <a:r>
              <a:rPr lang="en-US" sz="1000" kern="1200" dirty="0" err="1" smtClean="0">
                <a:solidFill>
                  <a:schemeClr val="bg1"/>
                </a:solidFill>
                <a:latin typeface="UTM Avo" panose="02040603050506020204" pitchFamily="18" charset="0"/>
                <a:ea typeface="Roboto" panose="02000000000000000000" pitchFamily="2" charset="0"/>
              </a:rPr>
              <a:t>tư</a:t>
            </a:r>
            <a:endParaRPr lang="en-US" sz="1000" kern="1200" dirty="0" smtClean="0">
              <a:solidFill>
                <a:schemeClr val="bg1"/>
              </a:solidFill>
              <a:latin typeface="UTM Avo" panose="02040603050506020204" pitchFamily="18" charset="0"/>
              <a:ea typeface="Roboto" panose="02000000000000000000" pitchFamily="2" charset="0"/>
            </a:endParaRPr>
          </a:p>
        </p:txBody>
      </p:sp>
      <p:grpSp>
        <p:nvGrpSpPr>
          <p:cNvPr id="93" name="Group 92"/>
          <p:cNvGrpSpPr/>
          <p:nvPr/>
        </p:nvGrpSpPr>
        <p:grpSpPr>
          <a:xfrm>
            <a:off x="2401215" y="2971708"/>
            <a:ext cx="1442296" cy="724700"/>
            <a:chOff x="3253" y="1305401"/>
            <a:chExt cx="3344372" cy="1740535"/>
          </a:xfrm>
        </p:grpSpPr>
        <p:sp>
          <p:nvSpPr>
            <p:cNvPr id="94" name="Rounded Rectangle 93"/>
            <p:cNvSpPr/>
            <p:nvPr/>
          </p:nvSpPr>
          <p:spPr>
            <a:xfrm>
              <a:off x="3253" y="1305401"/>
              <a:ext cx="3344372" cy="1740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5" name="Rounded Rectangle 5"/>
            <p:cNvSpPr/>
            <p:nvPr/>
          </p:nvSpPr>
          <p:spPr>
            <a:xfrm>
              <a:off x="88219" y="1390367"/>
              <a:ext cx="3174440" cy="15706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b="1" kern="1200" dirty="0" err="1" smtClean="0">
                  <a:latin typeface="UTM Avo" panose="02040603050506020204" pitchFamily="18" charset="0"/>
                  <a:ea typeface="Roboto" panose="02000000000000000000" pitchFamily="2" charset="0"/>
                </a:rPr>
                <a:t>Quốc</a:t>
              </a:r>
              <a:r>
                <a:rPr lang="en-US" b="1" kern="1200" dirty="0" smtClean="0">
                  <a:latin typeface="UTM Avo" panose="02040603050506020204" pitchFamily="18" charset="0"/>
                  <a:ea typeface="Roboto" panose="02000000000000000000" pitchFamily="2" charset="0"/>
                </a:rPr>
                <a:t> </a:t>
              </a:r>
              <a:r>
                <a:rPr lang="en-US" b="1" kern="1200" dirty="0" err="1" smtClean="0">
                  <a:latin typeface="UTM Avo" panose="02040603050506020204" pitchFamily="18" charset="0"/>
                  <a:ea typeface="Roboto" panose="02000000000000000000" pitchFamily="2" charset="0"/>
                </a:rPr>
                <a:t>hội</a:t>
              </a:r>
              <a:endParaRPr lang="en-US" b="1" kern="1200" dirty="0">
                <a:latin typeface="UTM Avo" panose="02040603050506020204" pitchFamily="18" charset="0"/>
                <a:ea typeface="Roboto" panose="02000000000000000000" pitchFamily="2" charset="0"/>
              </a:endParaRPr>
            </a:p>
          </p:txBody>
        </p:sp>
      </p:grpSp>
      <p:sp>
        <p:nvSpPr>
          <p:cNvPr id="96" name="Rounded Rectangle 5"/>
          <p:cNvSpPr/>
          <p:nvPr/>
        </p:nvSpPr>
        <p:spPr>
          <a:xfrm>
            <a:off x="2362200" y="3651755"/>
            <a:ext cx="1522423" cy="367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1000" kern="1200" dirty="0" err="1" smtClean="0">
                <a:solidFill>
                  <a:schemeClr val="bg1"/>
                </a:solidFill>
                <a:latin typeface="UTM Avo" panose="02040603050506020204" pitchFamily="18" charset="0"/>
                <a:ea typeface="Roboto" panose="02000000000000000000" pitchFamily="2" charset="0"/>
              </a:rPr>
              <a:t>Luật</a:t>
            </a:r>
            <a:r>
              <a:rPr lang="en-US" sz="1000" kern="1200" dirty="0" smtClean="0">
                <a:solidFill>
                  <a:schemeClr val="bg1"/>
                </a:solidFill>
                <a:latin typeface="UTM Avo" panose="02040603050506020204" pitchFamily="18" charset="0"/>
                <a:ea typeface="Roboto" panose="02000000000000000000" pitchFamily="2" charset="0"/>
              </a:rPr>
              <a:t>, </a:t>
            </a:r>
            <a:r>
              <a:rPr lang="en-US" sz="1000" kern="1200" dirty="0" err="1" smtClean="0">
                <a:solidFill>
                  <a:schemeClr val="bg1"/>
                </a:solidFill>
                <a:latin typeface="UTM Avo" panose="02040603050506020204" pitchFamily="18" charset="0"/>
                <a:ea typeface="Roboto" panose="02000000000000000000" pitchFamily="2" charset="0"/>
              </a:rPr>
              <a:t>Nghị</a:t>
            </a:r>
            <a:r>
              <a:rPr lang="en-US" sz="1000" kern="1200" dirty="0" smtClean="0">
                <a:solidFill>
                  <a:schemeClr val="bg1"/>
                </a:solidFill>
                <a:latin typeface="UTM Avo" panose="02040603050506020204" pitchFamily="18" charset="0"/>
                <a:ea typeface="Roboto" panose="02000000000000000000" pitchFamily="2" charset="0"/>
              </a:rPr>
              <a:t> </a:t>
            </a:r>
            <a:r>
              <a:rPr lang="en-US" sz="1000" kern="1200" dirty="0" err="1" smtClean="0">
                <a:solidFill>
                  <a:schemeClr val="bg1"/>
                </a:solidFill>
                <a:latin typeface="UTM Avo" panose="02040603050506020204" pitchFamily="18" charset="0"/>
                <a:ea typeface="Roboto" panose="02000000000000000000" pitchFamily="2" charset="0"/>
              </a:rPr>
              <a:t>quyết</a:t>
            </a:r>
            <a:endParaRPr lang="en-US" sz="1000" kern="1200" dirty="0">
              <a:solidFill>
                <a:schemeClr val="bg1"/>
              </a:solidFill>
              <a:latin typeface="UTM Avo" panose="02040603050506020204" pitchFamily="18" charset="0"/>
              <a:ea typeface="Roboto" panose="02000000000000000000" pitchFamily="2" charset="0"/>
            </a:endParaRPr>
          </a:p>
        </p:txBody>
      </p:sp>
      <p:grpSp>
        <p:nvGrpSpPr>
          <p:cNvPr id="98" name="Group 97"/>
          <p:cNvGrpSpPr/>
          <p:nvPr/>
        </p:nvGrpSpPr>
        <p:grpSpPr>
          <a:xfrm>
            <a:off x="8153400" y="3181351"/>
            <a:ext cx="752292" cy="304800"/>
            <a:chOff x="3253" y="1305401"/>
            <a:chExt cx="3344372" cy="1740535"/>
          </a:xfrm>
        </p:grpSpPr>
        <p:sp>
          <p:nvSpPr>
            <p:cNvPr id="99" name="Rounded Rectangle 98"/>
            <p:cNvSpPr/>
            <p:nvPr/>
          </p:nvSpPr>
          <p:spPr>
            <a:xfrm>
              <a:off x="3253" y="1305401"/>
              <a:ext cx="3344372" cy="1740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0" name="Rounded Rectangle 5"/>
            <p:cNvSpPr/>
            <p:nvPr/>
          </p:nvSpPr>
          <p:spPr>
            <a:xfrm>
              <a:off x="3253" y="1390366"/>
              <a:ext cx="3259406" cy="15706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800" b="1" kern="1200" dirty="0" err="1" smtClean="0">
                  <a:latin typeface="UTM Avo" panose="02040603050506020204" pitchFamily="18" charset="0"/>
                  <a:ea typeface="Roboto" panose="02000000000000000000" pitchFamily="2" charset="0"/>
                </a:rPr>
                <a:t>Sở</a:t>
              </a:r>
              <a:r>
                <a:rPr lang="en-US" sz="800" b="1" kern="1200" dirty="0" smtClean="0">
                  <a:latin typeface="UTM Avo" panose="02040603050506020204" pitchFamily="18" charset="0"/>
                  <a:ea typeface="Roboto" panose="02000000000000000000" pitchFamily="2" charset="0"/>
                </a:rPr>
                <a:t> GDĐT</a:t>
              </a:r>
              <a:endParaRPr lang="en-US" sz="800" b="1" kern="1200" dirty="0">
                <a:latin typeface="UTM Avo" panose="02040603050506020204" pitchFamily="18" charset="0"/>
                <a:ea typeface="Roboto" panose="02000000000000000000" pitchFamily="2" charset="0"/>
              </a:endParaRPr>
            </a:p>
          </p:txBody>
        </p:sp>
      </p:grpSp>
      <p:cxnSp>
        <p:nvCxnSpPr>
          <p:cNvPr id="102" name="Straight Arrow Connector 101"/>
          <p:cNvCxnSpPr>
            <a:stCxn id="94" idx="3"/>
            <a:endCxn id="67" idx="1"/>
          </p:cNvCxnSpPr>
          <p:nvPr/>
        </p:nvCxnSpPr>
        <p:spPr>
          <a:xfrm>
            <a:off x="3843511" y="3334058"/>
            <a:ext cx="423688" cy="917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64" idx="2"/>
            <a:endCxn id="94" idx="0"/>
          </p:cNvCxnSpPr>
          <p:nvPr/>
        </p:nvCxnSpPr>
        <p:spPr>
          <a:xfrm>
            <a:off x="3121673" y="2571750"/>
            <a:ext cx="690" cy="3999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3" name="Rounded Rectangle 112"/>
          <p:cNvSpPr/>
          <p:nvPr/>
        </p:nvSpPr>
        <p:spPr>
          <a:xfrm>
            <a:off x="609600" y="549440"/>
            <a:ext cx="2819400" cy="803110"/>
          </a:xfrm>
          <a:prstGeom prst="roundRect">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4" name="Rounded Rectangle 5"/>
          <p:cNvSpPr/>
          <p:nvPr/>
        </p:nvSpPr>
        <p:spPr>
          <a:xfrm>
            <a:off x="685799" y="590550"/>
            <a:ext cx="2590801" cy="724701"/>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a:spcBef>
                <a:spcPct val="0"/>
              </a:spcBef>
              <a:spcAft>
                <a:spcPct val="35000"/>
              </a:spcAft>
            </a:pPr>
            <a:r>
              <a:rPr lang="en-US" sz="1800" b="1" kern="1200" dirty="0" err="1" smtClean="0">
                <a:solidFill>
                  <a:schemeClr val="accent2">
                    <a:lumMod val="75000"/>
                  </a:schemeClr>
                </a:solidFill>
                <a:latin typeface="UTM Avo" panose="02040603050506020204" pitchFamily="18" charset="0"/>
                <a:ea typeface="Roboto" panose="02000000000000000000" pitchFamily="2" charset="0"/>
              </a:rPr>
              <a:t>Đổi</a:t>
            </a:r>
            <a:r>
              <a:rPr lang="en-US" sz="1800" b="1" kern="1200" dirty="0" smtClean="0">
                <a:solidFill>
                  <a:schemeClr val="accent2">
                    <a:lumMod val="75000"/>
                  </a:schemeClr>
                </a:solidFill>
                <a:latin typeface="UTM Avo" panose="02040603050506020204" pitchFamily="18" charset="0"/>
                <a:ea typeface="Roboto" panose="02000000000000000000" pitchFamily="2" charset="0"/>
              </a:rPr>
              <a:t> </a:t>
            </a:r>
            <a:r>
              <a:rPr lang="en-US" sz="1800" b="1" kern="1200" dirty="0" err="1" smtClean="0">
                <a:solidFill>
                  <a:schemeClr val="accent2">
                    <a:lumMod val="75000"/>
                  </a:schemeClr>
                </a:solidFill>
                <a:latin typeface="UTM Avo" panose="02040603050506020204" pitchFamily="18" charset="0"/>
                <a:ea typeface="Roboto" panose="02000000000000000000" pitchFamily="2" charset="0"/>
              </a:rPr>
              <a:t>mới</a:t>
            </a:r>
            <a:r>
              <a:rPr lang="en-US" sz="1800" b="1" kern="1200" dirty="0" smtClean="0">
                <a:solidFill>
                  <a:schemeClr val="accent2">
                    <a:lumMod val="75000"/>
                  </a:schemeClr>
                </a:solidFill>
                <a:latin typeface="UTM Avo" panose="02040603050506020204" pitchFamily="18" charset="0"/>
                <a:ea typeface="Roboto" panose="02000000000000000000" pitchFamily="2" charset="0"/>
              </a:rPr>
              <a:t>              </a:t>
            </a:r>
            <a:r>
              <a:rPr lang="en-US" sz="1800" b="1" kern="1200" dirty="0" err="1" smtClean="0">
                <a:solidFill>
                  <a:schemeClr val="accent2">
                    <a:lumMod val="75000"/>
                  </a:schemeClr>
                </a:solidFill>
                <a:latin typeface="UTM Avo" panose="02040603050506020204" pitchFamily="18" charset="0"/>
                <a:ea typeface="Roboto" panose="02000000000000000000" pitchFamily="2" charset="0"/>
              </a:rPr>
              <a:t>giáo</a:t>
            </a:r>
            <a:r>
              <a:rPr lang="en-US" sz="1800" b="1" kern="1200" dirty="0" smtClean="0">
                <a:solidFill>
                  <a:schemeClr val="accent2">
                    <a:lumMod val="75000"/>
                  </a:schemeClr>
                </a:solidFill>
                <a:latin typeface="UTM Avo" panose="02040603050506020204" pitchFamily="18" charset="0"/>
                <a:ea typeface="Roboto" panose="02000000000000000000" pitchFamily="2" charset="0"/>
              </a:rPr>
              <a:t> </a:t>
            </a:r>
            <a:r>
              <a:rPr lang="en-US" sz="1800" b="1" kern="1200" dirty="0" err="1" smtClean="0">
                <a:solidFill>
                  <a:schemeClr val="accent2">
                    <a:lumMod val="75000"/>
                  </a:schemeClr>
                </a:solidFill>
                <a:latin typeface="UTM Avo" panose="02040603050506020204" pitchFamily="18" charset="0"/>
                <a:ea typeface="Roboto" panose="02000000000000000000" pitchFamily="2" charset="0"/>
              </a:rPr>
              <a:t>dục</a:t>
            </a:r>
            <a:r>
              <a:rPr lang="en-US" sz="1800" b="1" kern="1200" dirty="0" smtClean="0">
                <a:solidFill>
                  <a:schemeClr val="accent2">
                    <a:lumMod val="75000"/>
                  </a:schemeClr>
                </a:solidFill>
                <a:latin typeface="UTM Avo" panose="02040603050506020204" pitchFamily="18" charset="0"/>
                <a:ea typeface="Roboto" panose="02000000000000000000" pitchFamily="2" charset="0"/>
              </a:rPr>
              <a:t> </a:t>
            </a:r>
            <a:r>
              <a:rPr lang="en-US" sz="1800" b="1" kern="1200" dirty="0" err="1" smtClean="0">
                <a:solidFill>
                  <a:schemeClr val="accent2">
                    <a:lumMod val="75000"/>
                  </a:schemeClr>
                </a:solidFill>
                <a:latin typeface="UTM Avo" panose="02040603050506020204" pitchFamily="18" charset="0"/>
                <a:ea typeface="Roboto" panose="02000000000000000000" pitchFamily="2" charset="0"/>
              </a:rPr>
              <a:t>mầm</a:t>
            </a:r>
            <a:r>
              <a:rPr lang="en-US" sz="1800" b="1" kern="1200" dirty="0" smtClean="0">
                <a:solidFill>
                  <a:schemeClr val="accent2">
                    <a:lumMod val="75000"/>
                  </a:schemeClr>
                </a:solidFill>
                <a:latin typeface="UTM Avo" panose="02040603050506020204" pitchFamily="18" charset="0"/>
                <a:ea typeface="Roboto" panose="02000000000000000000" pitchFamily="2" charset="0"/>
              </a:rPr>
              <a:t> non</a:t>
            </a:r>
            <a:endParaRPr lang="en-US" sz="1800" b="1" kern="1200" dirty="0">
              <a:solidFill>
                <a:schemeClr val="accent2">
                  <a:lumMod val="75000"/>
                </a:schemeClr>
              </a:solidFill>
              <a:latin typeface="UTM Avo" panose="02040603050506020204" pitchFamily="18" charset="0"/>
              <a:ea typeface="Roboto" panose="02000000000000000000" pitchFamily="2" charset="0"/>
            </a:endParaRPr>
          </a:p>
        </p:txBody>
      </p:sp>
      <p:grpSp>
        <p:nvGrpSpPr>
          <p:cNvPr id="115" name="Group 114"/>
          <p:cNvGrpSpPr/>
          <p:nvPr/>
        </p:nvGrpSpPr>
        <p:grpSpPr>
          <a:xfrm>
            <a:off x="8153400" y="3788963"/>
            <a:ext cx="752292" cy="382987"/>
            <a:chOff x="-320388" y="1305401"/>
            <a:chExt cx="3668013" cy="1740535"/>
          </a:xfrm>
        </p:grpSpPr>
        <p:sp>
          <p:nvSpPr>
            <p:cNvPr id="116" name="Rounded Rectangle 115"/>
            <p:cNvSpPr/>
            <p:nvPr/>
          </p:nvSpPr>
          <p:spPr>
            <a:xfrm>
              <a:off x="-320388" y="1305401"/>
              <a:ext cx="3668013" cy="1740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7" name="Rounded Rectangle 5"/>
            <p:cNvSpPr/>
            <p:nvPr/>
          </p:nvSpPr>
          <p:spPr>
            <a:xfrm>
              <a:off x="-320388" y="1390364"/>
              <a:ext cx="3583049" cy="1570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800" b="1" kern="1200" dirty="0" err="1" smtClean="0">
                  <a:latin typeface="UTM Avo" panose="02040603050506020204" pitchFamily="18" charset="0"/>
                  <a:ea typeface="Roboto" panose="02000000000000000000" pitchFamily="2" charset="0"/>
                </a:rPr>
                <a:t>Phòng</a:t>
              </a:r>
              <a:r>
                <a:rPr lang="en-US" sz="800" b="1" kern="1200" dirty="0" smtClean="0">
                  <a:latin typeface="UTM Avo" panose="02040603050506020204" pitchFamily="18" charset="0"/>
                  <a:ea typeface="Roboto" panose="02000000000000000000" pitchFamily="2" charset="0"/>
                </a:rPr>
                <a:t> GDĐT</a:t>
              </a:r>
              <a:endParaRPr lang="en-US" sz="800" b="1" kern="1200" dirty="0">
                <a:latin typeface="UTM Avo" panose="02040603050506020204" pitchFamily="18" charset="0"/>
                <a:ea typeface="Roboto" panose="02000000000000000000" pitchFamily="2" charset="0"/>
              </a:endParaRPr>
            </a:p>
          </p:txBody>
        </p:sp>
      </p:grpSp>
      <p:grpSp>
        <p:nvGrpSpPr>
          <p:cNvPr id="118" name="Group 117"/>
          <p:cNvGrpSpPr/>
          <p:nvPr/>
        </p:nvGrpSpPr>
        <p:grpSpPr>
          <a:xfrm>
            <a:off x="8153400" y="4394541"/>
            <a:ext cx="810413" cy="463209"/>
            <a:chOff x="3253" y="1305401"/>
            <a:chExt cx="3344372" cy="1740535"/>
          </a:xfrm>
        </p:grpSpPr>
        <p:sp>
          <p:nvSpPr>
            <p:cNvPr id="119" name="Rounded Rectangle 118"/>
            <p:cNvSpPr/>
            <p:nvPr/>
          </p:nvSpPr>
          <p:spPr>
            <a:xfrm>
              <a:off x="3253" y="1305401"/>
              <a:ext cx="3344372" cy="174053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0" name="Rounded Rectangle 5"/>
            <p:cNvSpPr/>
            <p:nvPr/>
          </p:nvSpPr>
          <p:spPr>
            <a:xfrm>
              <a:off x="3253" y="1390366"/>
              <a:ext cx="3259406" cy="15706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800" b="1" kern="1200" dirty="0" err="1" smtClean="0">
                  <a:latin typeface="UTM Avo" panose="02040603050506020204" pitchFamily="18" charset="0"/>
                  <a:ea typeface="Roboto" panose="02000000000000000000" pitchFamily="2" charset="0"/>
                </a:rPr>
                <a:t>Cơ</a:t>
              </a:r>
              <a:r>
                <a:rPr lang="en-US" sz="800" b="1" kern="1200" dirty="0" smtClean="0">
                  <a:latin typeface="UTM Avo" panose="02040603050506020204" pitchFamily="18" charset="0"/>
                  <a:ea typeface="Roboto" panose="02000000000000000000" pitchFamily="2" charset="0"/>
                </a:rPr>
                <a:t> </a:t>
              </a:r>
              <a:r>
                <a:rPr lang="en-US" sz="800" b="1" kern="1200" dirty="0" err="1" smtClean="0">
                  <a:latin typeface="UTM Avo" panose="02040603050506020204" pitchFamily="18" charset="0"/>
                  <a:ea typeface="Roboto" panose="02000000000000000000" pitchFamily="2" charset="0"/>
                </a:rPr>
                <a:t>sở</a:t>
              </a:r>
              <a:r>
                <a:rPr lang="en-US" sz="800" b="1" kern="1200" dirty="0" smtClean="0">
                  <a:latin typeface="UTM Avo" panose="02040603050506020204" pitchFamily="18" charset="0"/>
                  <a:ea typeface="Roboto" panose="02000000000000000000" pitchFamily="2" charset="0"/>
                </a:rPr>
                <a:t> GDMN</a:t>
              </a:r>
              <a:endParaRPr lang="en-US" sz="800" b="1" kern="1200" dirty="0">
                <a:latin typeface="UTM Avo" panose="02040603050506020204" pitchFamily="18" charset="0"/>
                <a:ea typeface="Roboto" panose="02000000000000000000" pitchFamily="2" charset="0"/>
              </a:endParaRPr>
            </a:p>
          </p:txBody>
        </p:sp>
      </p:grpSp>
      <p:cxnSp>
        <p:nvCxnSpPr>
          <p:cNvPr id="121" name="Straight Arrow Connector 120"/>
          <p:cNvCxnSpPr>
            <a:endCxn id="64" idx="0"/>
          </p:cNvCxnSpPr>
          <p:nvPr/>
        </p:nvCxnSpPr>
        <p:spPr>
          <a:xfrm>
            <a:off x="3121672" y="1352550"/>
            <a:ext cx="1" cy="4160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endCxn id="83" idx="0"/>
          </p:cNvCxnSpPr>
          <p:nvPr/>
        </p:nvCxnSpPr>
        <p:spPr>
          <a:xfrm>
            <a:off x="952499" y="1352550"/>
            <a:ext cx="12257" cy="4160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7834642" y="3333750"/>
            <a:ext cx="242558"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8534400" y="3562350"/>
            <a:ext cx="0" cy="207916"/>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16" idx="2"/>
          </p:cNvCxnSpPr>
          <p:nvPr/>
        </p:nvCxnSpPr>
        <p:spPr>
          <a:xfrm>
            <a:off x="8529546" y="4171950"/>
            <a:ext cx="4854" cy="2286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32" name="Rounded Rectangle 5"/>
          <p:cNvSpPr/>
          <p:nvPr/>
        </p:nvSpPr>
        <p:spPr>
          <a:xfrm>
            <a:off x="228600" y="2508755"/>
            <a:ext cx="1447799" cy="367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kern="1200" dirty="0" err="1" smtClean="0">
                <a:solidFill>
                  <a:schemeClr val="bg1"/>
                </a:solidFill>
                <a:latin typeface="UTM Avo" panose="02040603050506020204" pitchFamily="18" charset="0"/>
                <a:ea typeface="Roboto" panose="02000000000000000000" pitchFamily="2" charset="0"/>
              </a:rPr>
              <a:t>Nghị</a:t>
            </a:r>
            <a:r>
              <a:rPr lang="en-US" kern="1200" dirty="0" smtClean="0">
                <a:solidFill>
                  <a:schemeClr val="bg1"/>
                </a:solidFill>
                <a:latin typeface="UTM Avo" panose="02040603050506020204" pitchFamily="18" charset="0"/>
                <a:ea typeface="Roboto" panose="02000000000000000000" pitchFamily="2" charset="0"/>
              </a:rPr>
              <a:t> </a:t>
            </a:r>
            <a:r>
              <a:rPr lang="en-US" kern="1200" dirty="0" err="1" smtClean="0">
                <a:solidFill>
                  <a:schemeClr val="bg1"/>
                </a:solidFill>
                <a:latin typeface="UTM Avo" panose="02040603050506020204" pitchFamily="18" charset="0"/>
                <a:ea typeface="Roboto" panose="02000000000000000000" pitchFamily="2" charset="0"/>
              </a:rPr>
              <a:t>quyết</a:t>
            </a:r>
            <a:endParaRPr lang="en-US" kern="1200" dirty="0">
              <a:solidFill>
                <a:schemeClr val="bg1"/>
              </a:solidFill>
              <a:latin typeface="UTM Avo" panose="02040603050506020204" pitchFamily="18" charset="0"/>
              <a:ea typeface="Roboto" panose="02000000000000000000" pitchFamily="2" charset="0"/>
            </a:endParaRPr>
          </a:p>
        </p:txBody>
      </p:sp>
      <p:sp>
        <p:nvSpPr>
          <p:cNvPr id="170" name="Rounded Rectangle 5"/>
          <p:cNvSpPr/>
          <p:nvPr/>
        </p:nvSpPr>
        <p:spPr>
          <a:xfrm>
            <a:off x="5593589" y="659401"/>
            <a:ext cx="2351968" cy="9011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lvl="0" algn="ctr" defTabSz="1866900">
              <a:spcBef>
                <a:spcPct val="0"/>
              </a:spcBef>
              <a:spcAft>
                <a:spcPct val="35000"/>
              </a:spcAft>
            </a:pPr>
            <a:r>
              <a:rPr lang="en-US" sz="2000" kern="1200" dirty="0" err="1" smtClean="0">
                <a:solidFill>
                  <a:schemeClr val="bg1"/>
                </a:solidFill>
                <a:latin typeface="UTM Avo" panose="02040603050506020204" pitchFamily="18" charset="0"/>
                <a:ea typeface="Roboto" panose="02000000000000000000" pitchFamily="2" charset="0"/>
              </a:rPr>
              <a:t>Sự</a:t>
            </a:r>
            <a:r>
              <a:rPr lang="en-US" sz="2000" kern="1200" dirty="0" smtClean="0">
                <a:solidFill>
                  <a:schemeClr val="bg1"/>
                </a:solidFill>
                <a:latin typeface="UTM Avo" panose="02040603050506020204" pitchFamily="18" charset="0"/>
                <a:ea typeface="Roboto" panose="02000000000000000000" pitchFamily="2" charset="0"/>
              </a:rPr>
              <a:t> </a:t>
            </a:r>
            <a:r>
              <a:rPr lang="en-US" sz="2000" kern="1200" dirty="0" err="1" smtClean="0">
                <a:solidFill>
                  <a:schemeClr val="bg1"/>
                </a:solidFill>
                <a:latin typeface="UTM Avo" panose="02040603050506020204" pitchFamily="18" charset="0"/>
                <a:ea typeface="Roboto" panose="02000000000000000000" pitchFamily="2" charset="0"/>
              </a:rPr>
              <a:t>vào</a:t>
            </a:r>
            <a:r>
              <a:rPr lang="en-US" sz="2000" kern="1200" dirty="0" smtClean="0">
                <a:solidFill>
                  <a:schemeClr val="bg1"/>
                </a:solidFill>
                <a:latin typeface="UTM Avo" panose="02040603050506020204" pitchFamily="18" charset="0"/>
                <a:ea typeface="Roboto" panose="02000000000000000000" pitchFamily="2" charset="0"/>
              </a:rPr>
              <a:t> </a:t>
            </a:r>
            <a:r>
              <a:rPr lang="en-US" sz="2000" kern="1200" dirty="0" err="1" smtClean="0">
                <a:solidFill>
                  <a:schemeClr val="bg1"/>
                </a:solidFill>
                <a:latin typeface="UTM Avo" panose="02040603050506020204" pitchFamily="18" charset="0"/>
                <a:ea typeface="Roboto" panose="02000000000000000000" pitchFamily="2" charset="0"/>
              </a:rPr>
              <a:t>cuộc</a:t>
            </a:r>
            <a:r>
              <a:rPr lang="en-US" sz="2000" kern="1200" dirty="0" smtClean="0">
                <a:solidFill>
                  <a:schemeClr val="bg1"/>
                </a:solidFill>
                <a:latin typeface="UTM Avo" panose="02040603050506020204" pitchFamily="18" charset="0"/>
                <a:ea typeface="Roboto" panose="02000000000000000000" pitchFamily="2" charset="0"/>
              </a:rPr>
              <a:t> </a:t>
            </a:r>
            <a:r>
              <a:rPr lang="en-US" sz="2000" kern="1200" dirty="0" err="1" smtClean="0">
                <a:solidFill>
                  <a:schemeClr val="bg1"/>
                </a:solidFill>
                <a:latin typeface="UTM Avo" panose="02040603050506020204" pitchFamily="18" charset="0"/>
                <a:ea typeface="Roboto" panose="02000000000000000000" pitchFamily="2" charset="0"/>
              </a:rPr>
              <a:t>của</a:t>
            </a:r>
            <a:r>
              <a:rPr lang="en-US" sz="2000" kern="1200" dirty="0" smtClean="0">
                <a:solidFill>
                  <a:schemeClr val="bg1"/>
                </a:solidFill>
                <a:latin typeface="UTM Avo" panose="02040603050506020204" pitchFamily="18" charset="0"/>
                <a:ea typeface="Roboto" panose="02000000000000000000" pitchFamily="2" charset="0"/>
              </a:rPr>
              <a:t> </a:t>
            </a:r>
            <a:r>
              <a:rPr lang="en-US" sz="2000" kern="1200" dirty="0" err="1" smtClean="0">
                <a:solidFill>
                  <a:schemeClr val="bg1"/>
                </a:solidFill>
                <a:latin typeface="UTM Avo" panose="02040603050506020204" pitchFamily="18" charset="0"/>
                <a:ea typeface="Roboto" panose="02000000000000000000" pitchFamily="2" charset="0"/>
              </a:rPr>
              <a:t>cả</a:t>
            </a:r>
            <a:r>
              <a:rPr lang="en-US" sz="2000" kern="1200" dirty="0" smtClean="0">
                <a:solidFill>
                  <a:schemeClr val="bg1"/>
                </a:solidFill>
                <a:latin typeface="UTM Avo" panose="02040603050506020204" pitchFamily="18" charset="0"/>
                <a:ea typeface="Roboto" panose="02000000000000000000" pitchFamily="2" charset="0"/>
              </a:rPr>
              <a:t> </a:t>
            </a:r>
            <a:r>
              <a:rPr lang="en-US" sz="2000" kern="1200" dirty="0" err="1" smtClean="0">
                <a:solidFill>
                  <a:schemeClr val="bg1"/>
                </a:solidFill>
                <a:latin typeface="UTM Avo" panose="02040603050506020204" pitchFamily="18" charset="0"/>
                <a:ea typeface="Roboto" panose="02000000000000000000" pitchFamily="2" charset="0"/>
              </a:rPr>
              <a:t>hệ</a:t>
            </a:r>
            <a:r>
              <a:rPr lang="en-US" sz="2000" kern="1200" dirty="0" smtClean="0">
                <a:solidFill>
                  <a:schemeClr val="bg1"/>
                </a:solidFill>
                <a:latin typeface="UTM Avo" panose="02040603050506020204" pitchFamily="18" charset="0"/>
                <a:ea typeface="Roboto" panose="02000000000000000000" pitchFamily="2" charset="0"/>
              </a:rPr>
              <a:t> </a:t>
            </a:r>
            <a:r>
              <a:rPr lang="en-US" sz="2000" kern="1200" dirty="0" err="1" smtClean="0">
                <a:solidFill>
                  <a:schemeClr val="bg1"/>
                </a:solidFill>
                <a:latin typeface="UTM Avo" panose="02040603050506020204" pitchFamily="18" charset="0"/>
                <a:ea typeface="Roboto" panose="02000000000000000000" pitchFamily="2" charset="0"/>
              </a:rPr>
              <a:t>thống</a:t>
            </a:r>
            <a:r>
              <a:rPr lang="en-US" sz="2000" kern="1200" dirty="0" smtClean="0">
                <a:solidFill>
                  <a:schemeClr val="bg1"/>
                </a:solidFill>
                <a:latin typeface="UTM Avo" panose="02040603050506020204" pitchFamily="18" charset="0"/>
                <a:ea typeface="Roboto" panose="02000000000000000000" pitchFamily="2" charset="0"/>
              </a:rPr>
              <a:t> </a:t>
            </a:r>
            <a:r>
              <a:rPr lang="en-US" sz="2000" kern="1200" dirty="0" err="1" smtClean="0">
                <a:solidFill>
                  <a:schemeClr val="bg1"/>
                </a:solidFill>
                <a:latin typeface="UTM Avo" panose="02040603050506020204" pitchFamily="18" charset="0"/>
                <a:ea typeface="Roboto" panose="02000000000000000000" pitchFamily="2" charset="0"/>
              </a:rPr>
              <a:t>chính</a:t>
            </a:r>
            <a:r>
              <a:rPr lang="en-US" sz="2000" kern="1200" dirty="0" smtClean="0">
                <a:solidFill>
                  <a:schemeClr val="bg1"/>
                </a:solidFill>
                <a:latin typeface="UTM Avo" panose="02040603050506020204" pitchFamily="18" charset="0"/>
                <a:ea typeface="Roboto" panose="02000000000000000000" pitchFamily="2" charset="0"/>
              </a:rPr>
              <a:t> </a:t>
            </a:r>
            <a:r>
              <a:rPr lang="en-US" sz="2000" kern="1200" dirty="0" err="1" smtClean="0">
                <a:solidFill>
                  <a:schemeClr val="bg1"/>
                </a:solidFill>
                <a:latin typeface="UTM Avo" panose="02040603050506020204" pitchFamily="18" charset="0"/>
                <a:ea typeface="Roboto" panose="02000000000000000000" pitchFamily="2" charset="0"/>
              </a:rPr>
              <a:t>trị</a:t>
            </a:r>
            <a:endParaRPr lang="en-US" sz="2000" kern="1200" dirty="0">
              <a:solidFill>
                <a:schemeClr val="bg1"/>
              </a:solidFill>
              <a:latin typeface="UTM Avo" panose="02040603050506020204" pitchFamily="18" charset="0"/>
              <a:ea typeface="Roboto" panose="02000000000000000000" pitchFamily="2" charset="0"/>
            </a:endParaRPr>
          </a:p>
        </p:txBody>
      </p:sp>
    </p:spTree>
    <p:extLst>
      <p:ext uri="{BB962C8B-B14F-4D97-AF65-F5344CB8AC3E}">
        <p14:creationId xmlns:p14="http://schemas.microsoft.com/office/powerpoint/2010/main" val="2922765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1380"/>
        <p:cNvGrpSpPr/>
        <p:nvPr/>
      </p:nvGrpSpPr>
      <p:grpSpPr>
        <a:xfrm>
          <a:off x="0" y="0"/>
          <a:ext cx="0" cy="0"/>
          <a:chOff x="0" y="0"/>
          <a:chExt cx="0" cy="0"/>
        </a:xfrm>
      </p:grpSpPr>
      <p:sp>
        <p:nvSpPr>
          <p:cNvPr id="1382" name="Google Shape;1382;p50"/>
          <p:cNvSpPr txBox="1"/>
          <p:nvPr/>
        </p:nvSpPr>
        <p:spPr>
          <a:xfrm>
            <a:off x="990600" y="1123950"/>
            <a:ext cx="6931800" cy="2209800"/>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000" b="1" dirty="0" smtClean="0">
                <a:solidFill>
                  <a:srgbClr val="434343"/>
                </a:solidFill>
                <a:latin typeface="UTM Avo" panose="02040603050506020204" pitchFamily="18" charset="0"/>
                <a:ea typeface="Montserrat"/>
                <a:cs typeface="Montserrat"/>
                <a:sym typeface="Montserrat"/>
              </a:rPr>
              <a:t>Xin chân thành cảm ơn</a:t>
            </a:r>
          </a:p>
          <a:p>
            <a:pPr marL="0" lvl="0" indent="0" algn="ctr" rtl="0">
              <a:lnSpc>
                <a:spcPct val="150000"/>
              </a:lnSpc>
              <a:spcBef>
                <a:spcPts val="0"/>
              </a:spcBef>
              <a:spcAft>
                <a:spcPts val="0"/>
              </a:spcAft>
              <a:buNone/>
            </a:pPr>
            <a:r>
              <a:rPr lang="en" sz="3000" b="1" dirty="0" smtClean="0">
                <a:solidFill>
                  <a:srgbClr val="434343"/>
                </a:solidFill>
                <a:latin typeface="UTM Avo" panose="02040603050506020204" pitchFamily="18" charset="0"/>
                <a:ea typeface="Montserrat"/>
                <a:cs typeface="Montserrat"/>
                <a:sym typeface="Montserrat"/>
              </a:rPr>
              <a:t>Chúc sức khỏe</a:t>
            </a:r>
          </a:p>
          <a:p>
            <a:pPr marL="0" lvl="0" indent="0" algn="ctr" rtl="0">
              <a:lnSpc>
                <a:spcPct val="150000"/>
              </a:lnSpc>
              <a:spcBef>
                <a:spcPts val="0"/>
              </a:spcBef>
              <a:spcAft>
                <a:spcPts val="0"/>
              </a:spcAft>
              <a:buNone/>
            </a:pPr>
            <a:r>
              <a:rPr lang="en-US" sz="3000" b="1" dirty="0" smtClean="0">
                <a:solidFill>
                  <a:srgbClr val="434343"/>
                </a:solidFill>
                <a:latin typeface="UTM Avo" panose="02040603050506020204" pitchFamily="18" charset="0"/>
                <a:ea typeface="Montserrat"/>
                <a:cs typeface="Montserrat"/>
                <a:sym typeface="Montserrat"/>
              </a:rPr>
              <a:t>v</a:t>
            </a:r>
            <a:r>
              <a:rPr lang="en" sz="3000" b="1" dirty="0" smtClean="0">
                <a:solidFill>
                  <a:srgbClr val="434343"/>
                </a:solidFill>
                <a:latin typeface="UTM Avo" panose="02040603050506020204" pitchFamily="18" charset="0"/>
                <a:ea typeface="Montserrat"/>
                <a:cs typeface="Montserrat"/>
                <a:sym typeface="Montserrat"/>
              </a:rPr>
              <a:t>à hẹn gặp lại!</a:t>
            </a:r>
            <a:endParaRPr sz="3000" b="1" dirty="0">
              <a:solidFill>
                <a:srgbClr val="434343"/>
              </a:solidFill>
              <a:latin typeface="UTM Avo" panose="02040603050506020204" pitchFamily="18" charset="0"/>
              <a:ea typeface="Montserrat"/>
              <a:cs typeface="Montserrat"/>
              <a:sym typeface="Montserrat"/>
            </a:endParaRPr>
          </a:p>
        </p:txBody>
      </p:sp>
      <p:sp>
        <p:nvSpPr>
          <p:cNvPr id="1396" name="Google Shape;1396;p5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855300" y="514350"/>
            <a:ext cx="74334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smtClean="0">
                <a:latin typeface="Times New Roman" pitchFamily="18" charset="0"/>
                <a:cs typeface="Times New Roman" pitchFamily="18" charset="0"/>
              </a:rPr>
              <a:t>Đổi mới giáo dục/giáo dục mầm non</a:t>
            </a:r>
            <a:endParaRPr dirty="0">
              <a:latin typeface="Times New Roman" pitchFamily="18" charset="0"/>
              <a:cs typeface="Times New Roman" pitchFamily="18" charset="0"/>
            </a:endParaRPr>
          </a:p>
        </p:txBody>
      </p:sp>
      <p:sp>
        <p:nvSpPr>
          <p:cNvPr id="94" name="Google Shape;94;p13"/>
          <p:cNvSpPr txBox="1">
            <a:spLocks noGrp="1"/>
          </p:cNvSpPr>
          <p:nvPr>
            <p:ph type="body" idx="1"/>
          </p:nvPr>
        </p:nvSpPr>
        <p:spPr>
          <a:xfrm>
            <a:off x="304800" y="1102350"/>
            <a:ext cx="2590800" cy="33198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1400" b="1" dirty="0" smtClean="0">
                <a:latin typeface="Times New Roman" pitchFamily="18" charset="0"/>
                <a:cs typeface="Times New Roman" pitchFamily="18" charset="0"/>
              </a:rPr>
              <a:t>ĐẠI HỘI ĐẠI BIỂU TOÀN QUỐC LẦN THỨ XI</a:t>
            </a:r>
            <a:endParaRPr sz="1400" dirty="0">
              <a:latin typeface="Times New Roman" pitchFamily="18" charset="0"/>
              <a:cs typeface="Times New Roman" pitchFamily="18" charset="0"/>
            </a:endParaRPr>
          </a:p>
          <a:p>
            <a:pPr marL="0" lvl="0" indent="0" algn="just">
              <a:spcBef>
                <a:spcPts val="600"/>
              </a:spcBef>
              <a:buClr>
                <a:schemeClr val="dk1"/>
              </a:buClr>
              <a:buSzPts val="1100"/>
              <a:buNone/>
            </a:pPr>
            <a:r>
              <a:rPr lang="en-US" sz="1400" b="1" dirty="0" err="1">
                <a:solidFill>
                  <a:schemeClr val="accent6">
                    <a:lumMod val="75000"/>
                  </a:schemeClr>
                </a:solidFill>
                <a:latin typeface="Times New Roman" pitchFamily="18" charset="0"/>
                <a:cs typeface="Times New Roman" pitchFamily="18" charset="0"/>
              </a:rPr>
              <a:t>Đổi</a:t>
            </a:r>
            <a:r>
              <a:rPr lang="en-US" sz="1400" b="1" dirty="0">
                <a:solidFill>
                  <a:schemeClr val="accent6">
                    <a:lumMod val="75000"/>
                  </a:schemeClr>
                </a:solidFill>
                <a:latin typeface="Times New Roman" pitchFamily="18" charset="0"/>
                <a:cs typeface="Times New Roman" pitchFamily="18" charset="0"/>
              </a:rPr>
              <a:t> </a:t>
            </a:r>
            <a:r>
              <a:rPr lang="en-US" sz="1400" b="1" dirty="0" err="1">
                <a:solidFill>
                  <a:schemeClr val="accent6">
                    <a:lumMod val="75000"/>
                  </a:schemeClr>
                </a:solidFill>
                <a:latin typeface="Times New Roman" pitchFamily="18" charset="0"/>
                <a:cs typeface="Times New Roman" pitchFamily="18" charset="0"/>
              </a:rPr>
              <a:t>mới</a:t>
            </a:r>
            <a:r>
              <a:rPr lang="en-US" sz="1400" b="1" dirty="0">
                <a:solidFill>
                  <a:schemeClr val="accent6">
                    <a:lumMod val="75000"/>
                  </a:schemeClr>
                </a:solidFill>
                <a:latin typeface="Times New Roman" pitchFamily="18" charset="0"/>
                <a:cs typeface="Times New Roman" pitchFamily="18" charset="0"/>
              </a:rPr>
              <a:t> </a:t>
            </a:r>
            <a:r>
              <a:rPr lang="en-US" sz="1400" b="1" dirty="0" err="1">
                <a:solidFill>
                  <a:schemeClr val="accent6">
                    <a:lumMod val="75000"/>
                  </a:schemeClr>
                </a:solidFill>
                <a:latin typeface="Times New Roman" pitchFamily="18" charset="0"/>
                <a:cs typeface="Times New Roman" pitchFamily="18" charset="0"/>
              </a:rPr>
              <a:t>căn</a:t>
            </a:r>
            <a:r>
              <a:rPr lang="en-US" sz="1400" b="1" dirty="0">
                <a:solidFill>
                  <a:schemeClr val="accent6">
                    <a:lumMod val="75000"/>
                  </a:schemeClr>
                </a:solidFill>
                <a:latin typeface="Times New Roman" pitchFamily="18" charset="0"/>
                <a:cs typeface="Times New Roman" pitchFamily="18" charset="0"/>
              </a:rPr>
              <a:t> </a:t>
            </a:r>
            <a:r>
              <a:rPr lang="en-US" sz="1400" b="1" dirty="0" err="1">
                <a:solidFill>
                  <a:schemeClr val="accent6">
                    <a:lumMod val="75000"/>
                  </a:schemeClr>
                </a:solidFill>
                <a:latin typeface="Times New Roman" pitchFamily="18" charset="0"/>
                <a:cs typeface="Times New Roman" pitchFamily="18" charset="0"/>
              </a:rPr>
              <a:t>bản</a:t>
            </a:r>
            <a:r>
              <a:rPr lang="en-US" sz="1400" b="1" dirty="0">
                <a:solidFill>
                  <a:schemeClr val="accent6">
                    <a:lumMod val="75000"/>
                  </a:schemeClr>
                </a:solidFill>
                <a:latin typeface="Times New Roman" pitchFamily="18" charset="0"/>
                <a:cs typeface="Times New Roman" pitchFamily="18" charset="0"/>
              </a:rPr>
              <a:t> </a:t>
            </a:r>
            <a:r>
              <a:rPr lang="en-US" sz="1400" b="1" dirty="0" err="1">
                <a:solidFill>
                  <a:schemeClr val="accent6">
                    <a:lumMod val="75000"/>
                  </a:schemeClr>
                </a:solidFill>
                <a:latin typeface="Times New Roman" pitchFamily="18" charset="0"/>
                <a:cs typeface="Times New Roman" pitchFamily="18" charset="0"/>
              </a:rPr>
              <a:t>và</a:t>
            </a:r>
            <a:r>
              <a:rPr lang="en-US" sz="1400" b="1" dirty="0">
                <a:solidFill>
                  <a:schemeClr val="accent6">
                    <a:lumMod val="75000"/>
                  </a:schemeClr>
                </a:solidFill>
                <a:latin typeface="Times New Roman" pitchFamily="18" charset="0"/>
                <a:cs typeface="Times New Roman" pitchFamily="18" charset="0"/>
              </a:rPr>
              <a:t> </a:t>
            </a:r>
            <a:r>
              <a:rPr lang="en-US" sz="1400" b="1" dirty="0" err="1">
                <a:solidFill>
                  <a:schemeClr val="accent6">
                    <a:lumMod val="75000"/>
                  </a:schemeClr>
                </a:solidFill>
                <a:latin typeface="Times New Roman" pitchFamily="18" charset="0"/>
                <a:cs typeface="Times New Roman" pitchFamily="18" charset="0"/>
              </a:rPr>
              <a:t>toàn</a:t>
            </a:r>
            <a:r>
              <a:rPr lang="en-US" sz="1400" b="1" dirty="0">
                <a:solidFill>
                  <a:schemeClr val="accent6">
                    <a:lumMod val="75000"/>
                  </a:schemeClr>
                </a:solidFill>
                <a:latin typeface="Times New Roman" pitchFamily="18" charset="0"/>
                <a:cs typeface="Times New Roman" pitchFamily="18" charset="0"/>
              </a:rPr>
              <a:t> </a:t>
            </a:r>
            <a:r>
              <a:rPr lang="en-US" sz="1400" b="1" dirty="0" err="1">
                <a:solidFill>
                  <a:schemeClr val="accent6">
                    <a:lumMod val="75000"/>
                  </a:schemeClr>
                </a:solidFill>
                <a:latin typeface="Times New Roman" pitchFamily="18" charset="0"/>
                <a:cs typeface="Times New Roman" pitchFamily="18" charset="0"/>
              </a:rPr>
              <a:t>diện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đào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theo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cầu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của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theo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hướng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chuẩn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hóa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hiện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hóa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xã</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hóa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chủ</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hóa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nhập</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quốc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tế</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 </a:t>
            </a:r>
            <a:r>
              <a:rPr lang="en-US" sz="1400" b="1" dirty="0" err="1">
                <a:solidFill>
                  <a:schemeClr val="accent2">
                    <a:lumMod val="60000"/>
                    <a:lumOff val="40000"/>
                  </a:schemeClr>
                </a:solidFill>
                <a:latin typeface="Times New Roman" pitchFamily="18" charset="0"/>
                <a:cs typeface="Times New Roman" pitchFamily="18" charset="0"/>
              </a:rPr>
              <a:t>đổi</a:t>
            </a:r>
            <a:r>
              <a:rPr lang="en-US" sz="1400" b="1" dirty="0">
                <a:solidFill>
                  <a:schemeClr val="accent2">
                    <a:lumMod val="60000"/>
                    <a:lumOff val="40000"/>
                  </a:schemeClr>
                </a:solidFill>
                <a:latin typeface="Times New Roman" pitchFamily="18" charset="0"/>
                <a:cs typeface="Times New Roman" pitchFamily="18" charset="0"/>
              </a:rPr>
              <a:t> </a:t>
            </a:r>
            <a:r>
              <a:rPr lang="en-US" sz="1400" b="1" dirty="0" err="1">
                <a:solidFill>
                  <a:schemeClr val="accent2">
                    <a:lumMod val="60000"/>
                    <a:lumOff val="40000"/>
                  </a:schemeClr>
                </a:solidFill>
                <a:latin typeface="Times New Roman" pitchFamily="18" charset="0"/>
                <a:cs typeface="Times New Roman" pitchFamily="18" charset="0"/>
              </a:rPr>
              <a:t>mới</a:t>
            </a:r>
            <a:r>
              <a:rPr lang="en-US" sz="1400" b="1" dirty="0">
                <a:solidFill>
                  <a:schemeClr val="accent2">
                    <a:lumMod val="60000"/>
                    <a:lumOff val="40000"/>
                  </a:schemeClr>
                </a:solidFill>
                <a:latin typeface="Times New Roman" pitchFamily="18" charset="0"/>
                <a:cs typeface="Times New Roman" pitchFamily="18" charset="0"/>
              </a:rPr>
              <a:t> </a:t>
            </a:r>
            <a:r>
              <a:rPr lang="en-US" sz="1400" b="1" dirty="0" err="1">
                <a:solidFill>
                  <a:schemeClr val="accent2">
                    <a:lumMod val="60000"/>
                    <a:lumOff val="40000"/>
                  </a:schemeClr>
                </a:solidFill>
                <a:latin typeface="Times New Roman" pitchFamily="18" charset="0"/>
                <a:cs typeface="Times New Roman" pitchFamily="18" charset="0"/>
              </a:rPr>
              <a:t>cơ</a:t>
            </a:r>
            <a:r>
              <a:rPr lang="en-US" sz="1400" b="1" dirty="0">
                <a:solidFill>
                  <a:schemeClr val="accent2">
                    <a:lumMod val="60000"/>
                    <a:lumOff val="40000"/>
                  </a:schemeClr>
                </a:solidFill>
                <a:latin typeface="Times New Roman" pitchFamily="18" charset="0"/>
                <a:cs typeface="Times New Roman" pitchFamily="18" charset="0"/>
              </a:rPr>
              <a:t> </a:t>
            </a:r>
            <a:r>
              <a:rPr lang="en-US" sz="1400" b="1" dirty="0" err="1">
                <a:solidFill>
                  <a:schemeClr val="accent2">
                    <a:lumMod val="60000"/>
                    <a:lumOff val="40000"/>
                  </a:schemeClr>
                </a:solidFill>
                <a:latin typeface="Times New Roman" pitchFamily="18" charset="0"/>
                <a:cs typeface="Times New Roman" pitchFamily="18" charset="0"/>
              </a:rPr>
              <a:t>chế</a:t>
            </a:r>
            <a:r>
              <a:rPr lang="en-US" sz="1400" b="1" dirty="0">
                <a:solidFill>
                  <a:schemeClr val="accent2">
                    <a:lumMod val="60000"/>
                    <a:lumOff val="40000"/>
                  </a:schemeClr>
                </a:solidFill>
                <a:latin typeface="Times New Roman" pitchFamily="18" charset="0"/>
                <a:cs typeface="Times New Roman" pitchFamily="18" charset="0"/>
              </a:rPr>
              <a:t> </a:t>
            </a:r>
            <a:r>
              <a:rPr lang="en-US" sz="1400" b="1" dirty="0" err="1">
                <a:solidFill>
                  <a:schemeClr val="accent2">
                    <a:lumMod val="60000"/>
                    <a:lumOff val="40000"/>
                  </a:schemeClr>
                </a:solidFill>
                <a:latin typeface="Times New Roman" pitchFamily="18" charset="0"/>
                <a:cs typeface="Times New Roman" pitchFamily="18" charset="0"/>
              </a:rPr>
              <a:t>quản</a:t>
            </a:r>
            <a:r>
              <a:rPr lang="en-US" sz="1400" b="1" dirty="0">
                <a:solidFill>
                  <a:schemeClr val="accent2">
                    <a:lumMod val="60000"/>
                    <a:lumOff val="40000"/>
                  </a:schemeClr>
                </a:solidFill>
                <a:latin typeface="Times New Roman" pitchFamily="18" charset="0"/>
                <a:cs typeface="Times New Roman" pitchFamily="18" charset="0"/>
              </a:rPr>
              <a:t> </a:t>
            </a:r>
            <a:r>
              <a:rPr lang="en-US" sz="1400" b="1" dirty="0" err="1">
                <a:solidFill>
                  <a:schemeClr val="accent2">
                    <a:lumMod val="60000"/>
                    <a:lumOff val="40000"/>
                  </a:schemeClr>
                </a:solidFill>
                <a:latin typeface="Times New Roman" pitchFamily="18" charset="0"/>
                <a:cs typeface="Times New Roman" pitchFamily="18" charset="0"/>
              </a:rPr>
              <a:t>lý</a:t>
            </a:r>
            <a:r>
              <a:rPr lang="en-US" sz="1400" b="1" dirty="0">
                <a:solidFill>
                  <a:schemeClr val="accent2">
                    <a:lumMod val="60000"/>
                    <a:lumOff val="40000"/>
                  </a:schemeClr>
                </a:solidFill>
                <a:latin typeface="Times New Roman" pitchFamily="18" charset="0"/>
                <a:cs typeface="Times New Roman" pitchFamily="18" charset="0"/>
              </a:rPr>
              <a:t> </a:t>
            </a:r>
            <a:r>
              <a:rPr lang="en-US" sz="1400" b="1" dirty="0" err="1">
                <a:solidFill>
                  <a:schemeClr val="accent2">
                    <a:lumMod val="60000"/>
                    <a:lumOff val="40000"/>
                  </a:schemeClr>
                </a:solidFill>
                <a:latin typeface="Times New Roman" pitchFamily="18" charset="0"/>
                <a:cs typeface="Times New Roman" pitchFamily="18" charset="0"/>
              </a:rPr>
              <a:t>giáo</a:t>
            </a:r>
            <a:r>
              <a:rPr lang="en-US" sz="1400" b="1" dirty="0">
                <a:solidFill>
                  <a:schemeClr val="accent2">
                    <a:lumMod val="60000"/>
                    <a:lumOff val="40000"/>
                  </a:schemeClr>
                </a:solidFill>
                <a:latin typeface="Times New Roman" pitchFamily="18" charset="0"/>
                <a:cs typeface="Times New Roman" pitchFamily="18" charset="0"/>
              </a:rPr>
              <a:t> </a:t>
            </a:r>
            <a:r>
              <a:rPr lang="en-US" sz="1400" b="1" dirty="0" err="1">
                <a:solidFill>
                  <a:schemeClr val="accent2">
                    <a:lumMod val="60000"/>
                    <a:lumOff val="40000"/>
                  </a:schemeClr>
                </a:solidFill>
                <a:latin typeface="Times New Roman" pitchFamily="18" charset="0"/>
                <a:cs typeface="Times New Roman" pitchFamily="18" charset="0"/>
              </a:rPr>
              <a:t>dục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triển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ngũ</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viên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quản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lý</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khâu</a:t>
            </a:r>
            <a:r>
              <a:rPr lang="en-US" sz="1400" dirty="0">
                <a:latin typeface="Times New Roman" pitchFamily="18" charset="0"/>
                <a:cs typeface="Times New Roman" pitchFamily="18" charset="0"/>
              </a:rPr>
              <a:t> then </a:t>
            </a:r>
            <a:r>
              <a:rPr lang="en-US" sz="1400" dirty="0" err="1">
                <a:latin typeface="Times New Roman" pitchFamily="18" charset="0"/>
                <a:cs typeface="Times New Roman" pitchFamily="18" charset="0"/>
              </a:rPr>
              <a:t>chốt</a:t>
            </a:r>
            <a:r>
              <a:rPr lang="en" sz="1400" dirty="0" smtClean="0">
                <a:latin typeface="Times New Roman" pitchFamily="18" charset="0"/>
                <a:cs typeface="Times New Roman" pitchFamily="18" charset="0"/>
              </a:rPr>
              <a:t>.</a:t>
            </a:r>
            <a:endParaRPr sz="1400" dirty="0">
              <a:latin typeface="Times New Roman" pitchFamily="18" charset="0"/>
              <a:cs typeface="Times New Roman" pitchFamily="18" charset="0"/>
            </a:endParaRPr>
          </a:p>
        </p:txBody>
      </p:sp>
      <p:sp>
        <p:nvSpPr>
          <p:cNvPr id="96" name="Google Shape;96;p1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8" name="Google Shape;94;p13"/>
          <p:cNvSpPr txBox="1">
            <a:spLocks/>
          </p:cNvSpPr>
          <p:nvPr/>
        </p:nvSpPr>
        <p:spPr>
          <a:xfrm>
            <a:off x="3124200" y="1200150"/>
            <a:ext cx="2971800" cy="3124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1"/>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1pPr>
            <a:lvl2pPr marL="914400" marR="0" lvl="1" indent="-355600" algn="l" rtl="0">
              <a:lnSpc>
                <a:spcPct val="100000"/>
              </a:lnSpc>
              <a:spcBef>
                <a:spcPts val="600"/>
              </a:spcBef>
              <a:spcAft>
                <a:spcPts val="0"/>
              </a:spcAft>
              <a:buClr>
                <a:schemeClr val="accent1"/>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2pPr>
            <a:lvl3pPr marL="1371600" marR="0" lvl="2" indent="-355600" algn="l" rtl="0">
              <a:lnSpc>
                <a:spcPct val="100000"/>
              </a:lnSpc>
              <a:spcBef>
                <a:spcPts val="600"/>
              </a:spcBef>
              <a:spcAft>
                <a:spcPts val="0"/>
              </a:spcAft>
              <a:buClr>
                <a:schemeClr val="dk1"/>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3pPr>
            <a:lvl4pPr marL="1828800" marR="0" lvl="3" indent="-355600" algn="l" rtl="0">
              <a:lnSpc>
                <a:spcPct val="100000"/>
              </a:lnSpc>
              <a:spcBef>
                <a:spcPts val="600"/>
              </a:spcBef>
              <a:spcAft>
                <a:spcPts val="0"/>
              </a:spcAft>
              <a:buClr>
                <a:schemeClr val="dk1"/>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4pPr>
            <a:lvl5pPr marL="2286000" marR="0" lvl="4" indent="-355600" algn="l" rtl="0">
              <a:lnSpc>
                <a:spcPct val="100000"/>
              </a:lnSpc>
              <a:spcBef>
                <a:spcPts val="600"/>
              </a:spcBef>
              <a:spcAft>
                <a:spcPts val="0"/>
              </a:spcAft>
              <a:buClr>
                <a:schemeClr val="dk1"/>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5pPr>
            <a:lvl6pPr marL="2743200" marR="0" lvl="5" indent="-355600" algn="l" rtl="0">
              <a:lnSpc>
                <a:spcPct val="100000"/>
              </a:lnSpc>
              <a:spcBef>
                <a:spcPts val="600"/>
              </a:spcBef>
              <a:spcAft>
                <a:spcPts val="0"/>
              </a:spcAft>
              <a:buClr>
                <a:schemeClr val="dk1"/>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6pPr>
            <a:lvl7pPr marL="3200400" marR="0" lvl="6" indent="-355600" algn="l" rtl="0">
              <a:lnSpc>
                <a:spcPct val="100000"/>
              </a:lnSpc>
              <a:spcBef>
                <a:spcPts val="600"/>
              </a:spcBef>
              <a:spcAft>
                <a:spcPts val="0"/>
              </a:spcAft>
              <a:buClr>
                <a:schemeClr val="dk1"/>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7pPr>
            <a:lvl8pPr marL="3657600" marR="0" lvl="7" indent="-355600" algn="l" rtl="0">
              <a:lnSpc>
                <a:spcPct val="100000"/>
              </a:lnSpc>
              <a:spcBef>
                <a:spcPts val="600"/>
              </a:spcBef>
              <a:spcAft>
                <a:spcPts val="0"/>
              </a:spcAft>
              <a:buClr>
                <a:schemeClr val="dk1"/>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8pPr>
            <a:lvl9pPr marL="4114800" marR="0" lvl="8" indent="-355600" algn="l" rtl="0">
              <a:lnSpc>
                <a:spcPct val="100000"/>
              </a:lnSpc>
              <a:spcBef>
                <a:spcPts val="600"/>
              </a:spcBef>
              <a:spcAft>
                <a:spcPts val="600"/>
              </a:spcAft>
              <a:buClr>
                <a:schemeClr val="dk1"/>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9pPr>
          </a:lstStyle>
          <a:p>
            <a:pPr marL="0" indent="0">
              <a:buClr>
                <a:schemeClr val="dk1"/>
              </a:buClr>
              <a:buSzPts val="1100"/>
              <a:buFont typeface="Arial"/>
              <a:buNone/>
            </a:pPr>
            <a:r>
              <a:rPr lang="en-US" sz="1400" b="1" dirty="0" smtClean="0">
                <a:latin typeface="Times New Roman" pitchFamily="18" charset="0"/>
                <a:cs typeface="Times New Roman" pitchFamily="18" charset="0"/>
              </a:rPr>
              <a:t>NGHỊ QUYẾT 29/NQ-TW </a:t>
            </a:r>
          </a:p>
          <a:p>
            <a:pPr marL="0" indent="0">
              <a:buClr>
                <a:schemeClr val="dk1"/>
              </a:buClr>
              <a:buSzPts val="1100"/>
              <a:buFont typeface="Arial"/>
              <a:buNone/>
            </a:pPr>
            <a:endParaRPr lang="vi-VN" sz="1400" dirty="0" smtClean="0">
              <a:latin typeface="Times New Roman" pitchFamily="18" charset="0"/>
              <a:cs typeface="Times New Roman" pitchFamily="18" charset="0"/>
            </a:endParaRPr>
          </a:p>
          <a:p>
            <a:pPr marL="0" indent="0" algn="just">
              <a:spcBef>
                <a:spcPts val="600"/>
              </a:spcBef>
              <a:buClr>
                <a:schemeClr val="dk1"/>
              </a:buClr>
              <a:buSzPts val="1100"/>
              <a:buNone/>
            </a:pPr>
            <a:r>
              <a:rPr lang="en-US" sz="1400" b="1" dirty="0" err="1">
                <a:solidFill>
                  <a:schemeClr val="accent6">
                    <a:lumMod val="75000"/>
                  </a:schemeClr>
                </a:solidFill>
                <a:latin typeface="Times New Roman" pitchFamily="18" charset="0"/>
                <a:cs typeface="Times New Roman" pitchFamily="18" charset="0"/>
              </a:rPr>
              <a:t>Đổi</a:t>
            </a:r>
            <a:r>
              <a:rPr lang="en-US" sz="1400" b="1" dirty="0">
                <a:solidFill>
                  <a:schemeClr val="accent6">
                    <a:lumMod val="75000"/>
                  </a:schemeClr>
                </a:solidFill>
                <a:latin typeface="Times New Roman" pitchFamily="18" charset="0"/>
                <a:cs typeface="Times New Roman" pitchFamily="18" charset="0"/>
              </a:rPr>
              <a:t> </a:t>
            </a:r>
            <a:r>
              <a:rPr lang="en-US" sz="1400" b="1" dirty="0" err="1">
                <a:solidFill>
                  <a:schemeClr val="accent6">
                    <a:lumMod val="75000"/>
                  </a:schemeClr>
                </a:solidFill>
                <a:latin typeface="Times New Roman" pitchFamily="18" charset="0"/>
                <a:cs typeface="Times New Roman" pitchFamily="18" charset="0"/>
              </a:rPr>
              <a:t>mới</a:t>
            </a:r>
            <a:r>
              <a:rPr lang="en-US" sz="1400" b="1" dirty="0">
                <a:solidFill>
                  <a:schemeClr val="accent6">
                    <a:lumMod val="75000"/>
                  </a:schemeClr>
                </a:solidFill>
                <a:latin typeface="Times New Roman" pitchFamily="18" charset="0"/>
                <a:cs typeface="Times New Roman" pitchFamily="18" charset="0"/>
              </a:rPr>
              <a:t> </a:t>
            </a:r>
            <a:r>
              <a:rPr lang="en-US" sz="1400" b="1" dirty="0" err="1">
                <a:solidFill>
                  <a:schemeClr val="accent6">
                    <a:lumMod val="75000"/>
                  </a:schemeClr>
                </a:solidFill>
                <a:latin typeface="Times New Roman" pitchFamily="18" charset="0"/>
                <a:cs typeface="Times New Roman" pitchFamily="18" charset="0"/>
              </a:rPr>
              <a:t>căn</a:t>
            </a:r>
            <a:r>
              <a:rPr lang="en-US" sz="1400" b="1" dirty="0">
                <a:solidFill>
                  <a:schemeClr val="accent6">
                    <a:lumMod val="75000"/>
                  </a:schemeClr>
                </a:solidFill>
                <a:latin typeface="Times New Roman" pitchFamily="18" charset="0"/>
                <a:cs typeface="Times New Roman" pitchFamily="18" charset="0"/>
              </a:rPr>
              <a:t> </a:t>
            </a:r>
            <a:r>
              <a:rPr lang="en-US" sz="1400" b="1" dirty="0" err="1">
                <a:solidFill>
                  <a:schemeClr val="accent6">
                    <a:lumMod val="75000"/>
                  </a:schemeClr>
                </a:solidFill>
                <a:latin typeface="Times New Roman" pitchFamily="18" charset="0"/>
                <a:cs typeface="Times New Roman" pitchFamily="18" charset="0"/>
              </a:rPr>
              <a:t>bản</a:t>
            </a:r>
            <a:r>
              <a:rPr lang="en-US" sz="1400" b="1" dirty="0">
                <a:solidFill>
                  <a:schemeClr val="accent6">
                    <a:lumMod val="75000"/>
                  </a:schemeClr>
                </a:solidFill>
                <a:latin typeface="Times New Roman" pitchFamily="18" charset="0"/>
                <a:cs typeface="Times New Roman" pitchFamily="18" charset="0"/>
              </a:rPr>
              <a:t>, </a:t>
            </a:r>
            <a:r>
              <a:rPr lang="en-US" sz="1400" b="1" dirty="0" err="1">
                <a:solidFill>
                  <a:schemeClr val="accent6">
                    <a:lumMod val="75000"/>
                  </a:schemeClr>
                </a:solidFill>
                <a:latin typeface="Times New Roman" pitchFamily="18" charset="0"/>
                <a:cs typeface="Times New Roman" pitchFamily="18" charset="0"/>
              </a:rPr>
              <a:t>toàn</a:t>
            </a:r>
            <a:r>
              <a:rPr lang="en-US" sz="1400" b="1" dirty="0">
                <a:solidFill>
                  <a:schemeClr val="accent6">
                    <a:lumMod val="75000"/>
                  </a:schemeClr>
                </a:solidFill>
                <a:latin typeface="Times New Roman" pitchFamily="18" charset="0"/>
                <a:cs typeface="Times New Roman" pitchFamily="18" charset="0"/>
              </a:rPr>
              <a:t> </a:t>
            </a:r>
            <a:r>
              <a:rPr lang="en-US" sz="1400" b="1" dirty="0" err="1">
                <a:solidFill>
                  <a:schemeClr val="accent6">
                    <a:lumMod val="75000"/>
                  </a:schemeClr>
                </a:solidFill>
                <a:latin typeface="Times New Roman" pitchFamily="18" charset="0"/>
                <a:cs typeface="Times New Roman" pitchFamily="18" charset="0"/>
              </a:rPr>
              <a:t>diện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dục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và</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đào</a:t>
            </a:r>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đáp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ứng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yêu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cầu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nghiệp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quá</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hóa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điều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thị</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trường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định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hướng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xã</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hội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chủ</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nghĩa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hội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nhập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quốc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tế</a:t>
            </a:r>
            <a:r>
              <a:rPr lang="en-US" sz="1400" dirty="0" smtClean="0">
                <a:latin typeface="Times New Roman" pitchFamily="18" charset="0"/>
                <a:cs typeface="Times New Roman" pitchFamily="18" charset="0"/>
              </a:rPr>
              <a:t>.</a:t>
            </a:r>
          </a:p>
          <a:p>
            <a:pPr marL="0" indent="0" algn="just">
              <a:spcBef>
                <a:spcPts val="600"/>
              </a:spcBef>
              <a:buClr>
                <a:schemeClr val="dk1"/>
              </a:buClr>
              <a:buSzPts val="1100"/>
              <a:buNone/>
            </a:pPr>
            <a:r>
              <a:rPr lang="en-US" sz="1400" dirty="0" err="1" smtClean="0">
                <a:latin typeface="Times New Roman" pitchFamily="18" charset="0"/>
                <a:cs typeface="Times New Roman" pitchFamily="18" charset="0"/>
              </a:rPr>
              <a:t>Quan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điểm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chỉ</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đạo</a:t>
            </a:r>
            <a:r>
              <a:rPr lang="en-US" sz="1400" dirty="0" smtClean="0">
                <a:latin typeface="Times New Roman" pitchFamily="18" charset="0"/>
                <a:cs typeface="Times New Roman" pitchFamily="18" charset="0"/>
              </a:rPr>
              <a:t> -&gt; </a:t>
            </a:r>
            <a:r>
              <a:rPr lang="en-US" sz="1400" dirty="0" err="1" smtClean="0">
                <a:latin typeface="Times New Roman" pitchFamily="18" charset="0"/>
                <a:cs typeface="Times New Roman" pitchFamily="18" charset="0"/>
              </a:rPr>
              <a:t>Mục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tiêu</a:t>
            </a:r>
            <a:r>
              <a:rPr lang="en-US" sz="1400" dirty="0" smtClean="0">
                <a:latin typeface="Times New Roman" pitchFamily="18" charset="0"/>
                <a:cs typeface="Times New Roman" pitchFamily="18" charset="0"/>
              </a:rPr>
              <a:t> -&gt; </a:t>
            </a:r>
            <a:r>
              <a:rPr lang="en-US" sz="1400" dirty="0" err="1" smtClean="0">
                <a:latin typeface="Times New Roman" pitchFamily="18" charset="0"/>
                <a:cs typeface="Times New Roman" pitchFamily="18" charset="0"/>
              </a:rPr>
              <a:t>Nhiệm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vụ</a:t>
            </a:r>
            <a:r>
              <a:rPr lang="en-US" sz="1400" dirty="0" smtClean="0">
                <a:latin typeface="Times New Roman" pitchFamily="18" charset="0"/>
                <a:cs typeface="Times New Roman" pitchFamily="18" charset="0"/>
              </a:rPr>
              <a:t> </a:t>
            </a:r>
            <a:r>
              <a:rPr lang="en-US" sz="1400" b="1" dirty="0" smtClean="0">
                <a:solidFill>
                  <a:schemeClr val="accent2">
                    <a:lumMod val="60000"/>
                    <a:lumOff val="40000"/>
                  </a:schemeClr>
                </a:solidFill>
                <a:latin typeface="Times New Roman" pitchFamily="18" charset="0"/>
                <a:cs typeface="Times New Roman" pitchFamily="18" charset="0"/>
              </a:rPr>
              <a:t>“</a:t>
            </a:r>
            <a:r>
              <a:rPr lang="vi-VN" sz="1400" b="1" dirty="0" smtClean="0">
                <a:solidFill>
                  <a:schemeClr val="accent2">
                    <a:lumMod val="60000"/>
                    <a:lumOff val="40000"/>
                  </a:schemeClr>
                </a:solidFill>
                <a:latin typeface="Times New Roman" pitchFamily="18" charset="0"/>
                <a:cs typeface="Times New Roman" pitchFamily="18" charset="0"/>
              </a:rPr>
              <a:t>Đổi </a:t>
            </a:r>
            <a:r>
              <a:rPr lang="vi-VN" sz="1400" b="1" dirty="0">
                <a:solidFill>
                  <a:schemeClr val="accent2">
                    <a:lumMod val="60000"/>
                    <a:lumOff val="40000"/>
                  </a:schemeClr>
                </a:solidFill>
                <a:latin typeface="Times New Roman" pitchFamily="18" charset="0"/>
                <a:cs typeface="Times New Roman" pitchFamily="18" charset="0"/>
              </a:rPr>
              <a:t>mới căn bản công tác quản lý giáo dục, đào tạo, bảo đảm dân chủ, thống nhất; tăng quyền tự chủ và trách nhiệm xã hội của các cơ sở giáo dục, đào tạo; coi trọng quản lý chất </a:t>
            </a:r>
            <a:r>
              <a:rPr lang="vi-VN" sz="1400" b="1" dirty="0" smtClean="0">
                <a:solidFill>
                  <a:schemeClr val="accent2">
                    <a:lumMod val="60000"/>
                    <a:lumOff val="40000"/>
                  </a:schemeClr>
                </a:solidFill>
                <a:latin typeface="Times New Roman" pitchFamily="18" charset="0"/>
                <a:cs typeface="Times New Roman" pitchFamily="18" charset="0"/>
              </a:rPr>
              <a:t>lượng</a:t>
            </a:r>
            <a:r>
              <a:rPr lang="en-US" sz="1400" b="1" dirty="0" smtClean="0">
                <a:solidFill>
                  <a:schemeClr val="accent2">
                    <a:lumMod val="60000"/>
                    <a:lumOff val="40000"/>
                  </a:schemeClr>
                </a:solidFill>
                <a:latin typeface="Times New Roman" pitchFamily="18" charset="0"/>
                <a:cs typeface="Times New Roman" pitchFamily="18" charset="0"/>
              </a:rPr>
              <a:t>”</a:t>
            </a:r>
          </a:p>
          <a:p>
            <a:pPr marL="0" indent="0" algn="just">
              <a:spcBef>
                <a:spcPts val="600"/>
              </a:spcBef>
              <a:buClr>
                <a:schemeClr val="dk1"/>
              </a:buClr>
              <a:buSzPts val="1100"/>
              <a:buNone/>
            </a:pPr>
            <a:endParaRPr lang="en-US" sz="1200" dirty="0" smtClean="0"/>
          </a:p>
        </p:txBody>
      </p:sp>
      <p:sp>
        <p:nvSpPr>
          <p:cNvPr id="9" name="Google Shape;94;p13"/>
          <p:cNvSpPr txBox="1">
            <a:spLocks/>
          </p:cNvSpPr>
          <p:nvPr/>
        </p:nvSpPr>
        <p:spPr>
          <a:xfrm>
            <a:off x="6324600" y="1200150"/>
            <a:ext cx="2590800" cy="3319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1"/>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1pPr>
            <a:lvl2pPr marL="914400" marR="0" lvl="1" indent="-355600" algn="l" rtl="0">
              <a:lnSpc>
                <a:spcPct val="100000"/>
              </a:lnSpc>
              <a:spcBef>
                <a:spcPts val="600"/>
              </a:spcBef>
              <a:spcAft>
                <a:spcPts val="0"/>
              </a:spcAft>
              <a:buClr>
                <a:schemeClr val="accent1"/>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2pPr>
            <a:lvl3pPr marL="1371600" marR="0" lvl="2" indent="-355600" algn="l" rtl="0">
              <a:lnSpc>
                <a:spcPct val="100000"/>
              </a:lnSpc>
              <a:spcBef>
                <a:spcPts val="600"/>
              </a:spcBef>
              <a:spcAft>
                <a:spcPts val="0"/>
              </a:spcAft>
              <a:buClr>
                <a:schemeClr val="dk1"/>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3pPr>
            <a:lvl4pPr marL="1828800" marR="0" lvl="3" indent="-355600" algn="l" rtl="0">
              <a:lnSpc>
                <a:spcPct val="100000"/>
              </a:lnSpc>
              <a:spcBef>
                <a:spcPts val="600"/>
              </a:spcBef>
              <a:spcAft>
                <a:spcPts val="0"/>
              </a:spcAft>
              <a:buClr>
                <a:schemeClr val="dk1"/>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4pPr>
            <a:lvl5pPr marL="2286000" marR="0" lvl="4" indent="-355600" algn="l" rtl="0">
              <a:lnSpc>
                <a:spcPct val="100000"/>
              </a:lnSpc>
              <a:spcBef>
                <a:spcPts val="600"/>
              </a:spcBef>
              <a:spcAft>
                <a:spcPts val="0"/>
              </a:spcAft>
              <a:buClr>
                <a:schemeClr val="dk1"/>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5pPr>
            <a:lvl6pPr marL="2743200" marR="0" lvl="5" indent="-355600" algn="l" rtl="0">
              <a:lnSpc>
                <a:spcPct val="100000"/>
              </a:lnSpc>
              <a:spcBef>
                <a:spcPts val="600"/>
              </a:spcBef>
              <a:spcAft>
                <a:spcPts val="0"/>
              </a:spcAft>
              <a:buClr>
                <a:schemeClr val="dk1"/>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6pPr>
            <a:lvl7pPr marL="3200400" marR="0" lvl="6" indent="-355600" algn="l" rtl="0">
              <a:lnSpc>
                <a:spcPct val="100000"/>
              </a:lnSpc>
              <a:spcBef>
                <a:spcPts val="600"/>
              </a:spcBef>
              <a:spcAft>
                <a:spcPts val="0"/>
              </a:spcAft>
              <a:buClr>
                <a:schemeClr val="dk1"/>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7pPr>
            <a:lvl8pPr marL="3657600" marR="0" lvl="7" indent="-355600" algn="l" rtl="0">
              <a:lnSpc>
                <a:spcPct val="100000"/>
              </a:lnSpc>
              <a:spcBef>
                <a:spcPts val="600"/>
              </a:spcBef>
              <a:spcAft>
                <a:spcPts val="0"/>
              </a:spcAft>
              <a:buClr>
                <a:schemeClr val="dk1"/>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8pPr>
            <a:lvl9pPr marL="4114800" marR="0" lvl="8" indent="-355600" algn="l" rtl="0">
              <a:lnSpc>
                <a:spcPct val="100000"/>
              </a:lnSpc>
              <a:spcBef>
                <a:spcPts val="600"/>
              </a:spcBef>
              <a:spcAft>
                <a:spcPts val="600"/>
              </a:spcAft>
              <a:buClr>
                <a:schemeClr val="dk1"/>
              </a:buClr>
              <a:buSzPts val="2000"/>
              <a:buFont typeface="Montserrat Light"/>
              <a:buChar char="■"/>
              <a:defRPr sz="2000" b="0" i="0" u="none" strike="noStrike" cap="none">
                <a:solidFill>
                  <a:schemeClr val="dk1"/>
                </a:solidFill>
                <a:latin typeface="Montserrat Light"/>
                <a:ea typeface="Montserrat Light"/>
                <a:cs typeface="Montserrat Light"/>
                <a:sym typeface="Montserrat Light"/>
              </a:defRPr>
            </a:lvl9pPr>
          </a:lstStyle>
          <a:p>
            <a:pPr marL="0" indent="0">
              <a:buClr>
                <a:schemeClr val="dk1"/>
              </a:buClr>
              <a:buSzPts val="1100"/>
              <a:buFont typeface="Arial"/>
              <a:buNone/>
            </a:pPr>
            <a:r>
              <a:rPr lang="vi-VN" sz="1300" b="1" dirty="0" smtClean="0">
                <a:latin typeface="+mj-lt"/>
              </a:rPr>
              <a:t>ĐẠI HỘI ĐẠI BIỂU TOÀN QUỐC LẦN THỨ XI</a:t>
            </a:r>
            <a:r>
              <a:rPr lang="en-US" sz="1300" b="1" dirty="0" smtClean="0">
                <a:latin typeface="+mj-lt"/>
              </a:rPr>
              <a:t>II</a:t>
            </a:r>
            <a:endParaRPr lang="vi-VN" sz="1300" dirty="0" smtClean="0">
              <a:latin typeface="+mj-lt"/>
            </a:endParaRPr>
          </a:p>
          <a:p>
            <a:pPr marL="0" indent="0" algn="just">
              <a:spcBef>
                <a:spcPts val="600"/>
              </a:spcBef>
              <a:buClr>
                <a:schemeClr val="dk1"/>
              </a:buClr>
              <a:buSzPts val="1100"/>
              <a:buNone/>
            </a:pPr>
            <a:r>
              <a:rPr lang="en-US" sz="1300" b="1" dirty="0" err="1">
                <a:solidFill>
                  <a:schemeClr val="accent2">
                    <a:lumMod val="60000"/>
                    <a:lumOff val="40000"/>
                  </a:schemeClr>
                </a:solidFill>
                <a:latin typeface="Times New Roman" pitchFamily="18" charset="0"/>
                <a:cs typeface="Times New Roman" pitchFamily="18" charset="0"/>
              </a:rPr>
              <a:t>Đẩy</a:t>
            </a:r>
            <a:r>
              <a:rPr lang="en-US" sz="1300" b="1" dirty="0">
                <a:solidFill>
                  <a:schemeClr val="accent2">
                    <a:lumMod val="60000"/>
                    <a:lumOff val="40000"/>
                  </a:schemeClr>
                </a:solidFill>
                <a:latin typeface="Times New Roman" pitchFamily="18" charset="0"/>
                <a:cs typeface="Times New Roman" pitchFamily="18" charset="0"/>
              </a:rPr>
              <a:t> </a:t>
            </a:r>
            <a:r>
              <a:rPr lang="en-US" sz="1300" b="1" dirty="0" err="1">
                <a:solidFill>
                  <a:schemeClr val="accent2">
                    <a:lumMod val="60000"/>
                    <a:lumOff val="40000"/>
                  </a:schemeClr>
                </a:solidFill>
                <a:latin typeface="Times New Roman" pitchFamily="18" charset="0"/>
                <a:cs typeface="Times New Roman" pitchFamily="18" charset="0"/>
              </a:rPr>
              <a:t>nhanh</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thực</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hiện</a:t>
            </a:r>
            <a:r>
              <a:rPr lang="en-US" sz="1300" dirty="0">
                <a:latin typeface="Times New Roman" pitchFamily="18" charset="0"/>
                <a:cs typeface="Times New Roman" pitchFamily="18" charset="0"/>
              </a:rPr>
              <a:t> </a:t>
            </a:r>
            <a:r>
              <a:rPr lang="en-US" sz="1300" b="1" dirty="0" err="1">
                <a:solidFill>
                  <a:schemeClr val="accent6">
                    <a:lumMod val="75000"/>
                  </a:schemeClr>
                </a:solidFill>
                <a:latin typeface="Times New Roman" pitchFamily="18" charset="0"/>
                <a:cs typeface="Times New Roman" pitchFamily="18" charset="0"/>
              </a:rPr>
              <a:t>đổi</a:t>
            </a:r>
            <a:r>
              <a:rPr lang="en-US" sz="1300" b="1" dirty="0">
                <a:solidFill>
                  <a:schemeClr val="accent6">
                    <a:lumMod val="75000"/>
                  </a:schemeClr>
                </a:solidFill>
                <a:latin typeface="Times New Roman" pitchFamily="18" charset="0"/>
                <a:cs typeface="Times New Roman" pitchFamily="18" charset="0"/>
              </a:rPr>
              <a:t> </a:t>
            </a:r>
            <a:r>
              <a:rPr lang="en-US" sz="1300" b="1" dirty="0" err="1">
                <a:solidFill>
                  <a:schemeClr val="accent6">
                    <a:lumMod val="75000"/>
                  </a:schemeClr>
                </a:solidFill>
                <a:latin typeface="Times New Roman" pitchFamily="18" charset="0"/>
                <a:cs typeface="Times New Roman" pitchFamily="18" charset="0"/>
              </a:rPr>
              <a:t>mới</a:t>
            </a:r>
            <a:r>
              <a:rPr lang="en-US" sz="1300" b="1" dirty="0">
                <a:solidFill>
                  <a:schemeClr val="accent6">
                    <a:lumMod val="75000"/>
                  </a:schemeClr>
                </a:solidFill>
                <a:latin typeface="Times New Roman" pitchFamily="18" charset="0"/>
                <a:cs typeface="Times New Roman" pitchFamily="18" charset="0"/>
              </a:rPr>
              <a:t> </a:t>
            </a:r>
            <a:r>
              <a:rPr lang="en-US" sz="1300" b="1" dirty="0" err="1">
                <a:solidFill>
                  <a:schemeClr val="accent6">
                    <a:lumMod val="75000"/>
                  </a:schemeClr>
                </a:solidFill>
                <a:latin typeface="Times New Roman" pitchFamily="18" charset="0"/>
                <a:cs typeface="Times New Roman" pitchFamily="18" charset="0"/>
              </a:rPr>
              <a:t>căn</a:t>
            </a:r>
            <a:r>
              <a:rPr lang="en-US" sz="1300" b="1" dirty="0">
                <a:solidFill>
                  <a:schemeClr val="accent6">
                    <a:lumMod val="75000"/>
                  </a:schemeClr>
                </a:solidFill>
                <a:latin typeface="Times New Roman" pitchFamily="18" charset="0"/>
                <a:cs typeface="Times New Roman" pitchFamily="18" charset="0"/>
              </a:rPr>
              <a:t> </a:t>
            </a:r>
            <a:r>
              <a:rPr lang="en-US" sz="1300" b="1" dirty="0" err="1">
                <a:solidFill>
                  <a:schemeClr val="accent6">
                    <a:lumMod val="75000"/>
                  </a:schemeClr>
                </a:solidFill>
                <a:latin typeface="Times New Roman" pitchFamily="18" charset="0"/>
                <a:cs typeface="Times New Roman" pitchFamily="18" charset="0"/>
              </a:rPr>
              <a:t>bản</a:t>
            </a:r>
            <a:r>
              <a:rPr lang="en-US" sz="1300" b="1" dirty="0">
                <a:solidFill>
                  <a:schemeClr val="accent6">
                    <a:lumMod val="75000"/>
                  </a:schemeClr>
                </a:solidFill>
                <a:latin typeface="Times New Roman" pitchFamily="18" charset="0"/>
                <a:cs typeface="Times New Roman" pitchFamily="18" charset="0"/>
              </a:rPr>
              <a:t>, </a:t>
            </a:r>
            <a:r>
              <a:rPr lang="en-US" sz="1300" b="1" dirty="0" err="1">
                <a:solidFill>
                  <a:schemeClr val="accent6">
                    <a:lumMod val="75000"/>
                  </a:schemeClr>
                </a:solidFill>
                <a:latin typeface="Times New Roman" pitchFamily="18" charset="0"/>
                <a:cs typeface="Times New Roman" pitchFamily="18" charset="0"/>
              </a:rPr>
              <a:t>toàn</a:t>
            </a:r>
            <a:r>
              <a:rPr lang="en-US" sz="1300" b="1" dirty="0">
                <a:solidFill>
                  <a:schemeClr val="accent6">
                    <a:lumMod val="75000"/>
                  </a:schemeClr>
                </a:solidFill>
                <a:latin typeface="Times New Roman" pitchFamily="18" charset="0"/>
                <a:cs typeface="Times New Roman" pitchFamily="18" charset="0"/>
              </a:rPr>
              <a:t> </a:t>
            </a:r>
            <a:r>
              <a:rPr lang="en-US" sz="1300" b="1" dirty="0" err="1">
                <a:solidFill>
                  <a:schemeClr val="accent6">
                    <a:lumMod val="75000"/>
                  </a:schemeClr>
                </a:solidFill>
                <a:latin typeface="Times New Roman" pitchFamily="18" charset="0"/>
                <a:cs typeface="Times New Roman" pitchFamily="18" charset="0"/>
              </a:rPr>
              <a:t>diện</a:t>
            </a:r>
            <a:r>
              <a:rPr lang="en-US" sz="1300" dirty="0">
                <a:latin typeface="Times New Roman" pitchFamily="18" charset="0"/>
                <a:cs typeface="Times New Roman" pitchFamily="18" charset="0"/>
              </a:rPr>
              <a:t> </a:t>
            </a:r>
            <a:r>
              <a:rPr lang="en-US" sz="1300" dirty="0" err="1">
                <a:solidFill>
                  <a:schemeClr val="accent6">
                    <a:lumMod val="75000"/>
                  </a:schemeClr>
                </a:solidFill>
                <a:latin typeface="Times New Roman" pitchFamily="18" charset="0"/>
                <a:cs typeface="Times New Roman" pitchFamily="18" charset="0"/>
              </a:rPr>
              <a:t>và</a:t>
            </a:r>
            <a:r>
              <a:rPr lang="en-US" sz="1300" dirty="0">
                <a:solidFill>
                  <a:schemeClr val="accent6">
                    <a:lumMod val="75000"/>
                  </a:schemeClr>
                </a:solidFill>
                <a:latin typeface="Times New Roman" pitchFamily="18" charset="0"/>
                <a:cs typeface="Times New Roman" pitchFamily="18" charset="0"/>
              </a:rPr>
              <a:t> </a:t>
            </a:r>
            <a:r>
              <a:rPr lang="en-US" sz="1300" dirty="0" err="1">
                <a:solidFill>
                  <a:schemeClr val="accent6">
                    <a:lumMod val="75000"/>
                  </a:schemeClr>
                </a:solidFill>
                <a:latin typeface="Times New Roman" pitchFamily="18" charset="0"/>
                <a:cs typeface="Times New Roman" pitchFamily="18" charset="0"/>
              </a:rPr>
              <a:t>nâng</a:t>
            </a:r>
            <a:r>
              <a:rPr lang="en-US" sz="1300" dirty="0">
                <a:solidFill>
                  <a:schemeClr val="accent6">
                    <a:lumMod val="75000"/>
                  </a:schemeClr>
                </a:solidFill>
                <a:latin typeface="Times New Roman" pitchFamily="18" charset="0"/>
                <a:cs typeface="Times New Roman" pitchFamily="18" charset="0"/>
              </a:rPr>
              <a:t> </a:t>
            </a:r>
            <a:r>
              <a:rPr lang="en-US" sz="1300" dirty="0" err="1">
                <a:solidFill>
                  <a:schemeClr val="accent6">
                    <a:lumMod val="75000"/>
                  </a:schemeClr>
                </a:solidFill>
                <a:latin typeface="Times New Roman" pitchFamily="18" charset="0"/>
                <a:cs typeface="Times New Roman" pitchFamily="18" charset="0"/>
              </a:rPr>
              <a:t>cao</a:t>
            </a:r>
            <a:r>
              <a:rPr lang="en-US" sz="1300" dirty="0">
                <a:solidFill>
                  <a:schemeClr val="accent6">
                    <a:lumMod val="75000"/>
                  </a:schemeClr>
                </a:solidFill>
                <a:latin typeface="Times New Roman" pitchFamily="18" charset="0"/>
                <a:cs typeface="Times New Roman" pitchFamily="18" charset="0"/>
              </a:rPr>
              <a:t> </a:t>
            </a:r>
            <a:r>
              <a:rPr lang="en-US" sz="1300" dirty="0" err="1">
                <a:solidFill>
                  <a:schemeClr val="accent6">
                    <a:lumMod val="75000"/>
                  </a:schemeClr>
                </a:solidFill>
                <a:latin typeface="Times New Roman" pitchFamily="18" charset="0"/>
                <a:cs typeface="Times New Roman" pitchFamily="18" charset="0"/>
              </a:rPr>
              <a:t>chất</a:t>
            </a:r>
            <a:r>
              <a:rPr lang="en-US" sz="1300" dirty="0">
                <a:solidFill>
                  <a:schemeClr val="accent6">
                    <a:lumMod val="75000"/>
                  </a:schemeClr>
                </a:solidFill>
                <a:latin typeface="Times New Roman" pitchFamily="18" charset="0"/>
                <a:cs typeface="Times New Roman" pitchFamily="18" charset="0"/>
              </a:rPr>
              <a:t> </a:t>
            </a:r>
            <a:r>
              <a:rPr lang="en-US" sz="1300" dirty="0" err="1">
                <a:solidFill>
                  <a:schemeClr val="accent6">
                    <a:lumMod val="75000"/>
                  </a:schemeClr>
                </a:solidFill>
                <a:latin typeface="Times New Roman" pitchFamily="18" charset="0"/>
                <a:cs typeface="Times New Roman" pitchFamily="18" charset="0"/>
              </a:rPr>
              <a:t>lượng</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giáo</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dục</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đào</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tạo</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trọng</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tâm</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là</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hiện</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đại</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hóa</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và</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thay</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đổi</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phương</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thức</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giáo</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dục</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đào</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tạo</a:t>
            </a:r>
            <a:r>
              <a:rPr lang="en-US" sz="1300" dirty="0">
                <a:latin typeface="Times New Roman" pitchFamily="18" charset="0"/>
                <a:cs typeface="Times New Roman" pitchFamily="18" charset="0"/>
              </a:rPr>
              <a:t>; </a:t>
            </a:r>
            <a:r>
              <a:rPr lang="en-US" sz="1300" b="1" dirty="0" err="1">
                <a:solidFill>
                  <a:schemeClr val="accent2">
                    <a:lumMod val="60000"/>
                    <a:lumOff val="40000"/>
                  </a:schemeClr>
                </a:solidFill>
                <a:latin typeface="Times New Roman" pitchFamily="18" charset="0"/>
                <a:cs typeface="Times New Roman" pitchFamily="18" charset="0"/>
              </a:rPr>
              <a:t>chú</a:t>
            </a:r>
            <a:r>
              <a:rPr lang="en-US" sz="1300" b="1" dirty="0">
                <a:solidFill>
                  <a:schemeClr val="accent2">
                    <a:lumMod val="60000"/>
                    <a:lumOff val="40000"/>
                  </a:schemeClr>
                </a:solidFill>
                <a:latin typeface="Times New Roman" pitchFamily="18" charset="0"/>
                <a:cs typeface="Times New Roman" pitchFamily="18" charset="0"/>
              </a:rPr>
              <a:t> </a:t>
            </a:r>
            <a:r>
              <a:rPr lang="en-US" sz="1300" b="1" dirty="0" err="1">
                <a:solidFill>
                  <a:schemeClr val="accent2">
                    <a:lumMod val="60000"/>
                    <a:lumOff val="40000"/>
                  </a:schemeClr>
                </a:solidFill>
                <a:latin typeface="Times New Roman" pitchFamily="18" charset="0"/>
                <a:cs typeface="Times New Roman" pitchFamily="18" charset="0"/>
              </a:rPr>
              <a:t>trọng</a:t>
            </a:r>
            <a:r>
              <a:rPr lang="en-US" sz="1300" b="1" dirty="0">
                <a:solidFill>
                  <a:schemeClr val="accent2">
                    <a:lumMod val="60000"/>
                    <a:lumOff val="40000"/>
                  </a:schemeClr>
                </a:solidFill>
                <a:latin typeface="Times New Roman" pitchFamily="18" charset="0"/>
                <a:cs typeface="Times New Roman" pitchFamily="18" charset="0"/>
              </a:rPr>
              <a:t> </a:t>
            </a:r>
            <a:r>
              <a:rPr lang="en-US" sz="1300" b="1" dirty="0" err="1">
                <a:solidFill>
                  <a:schemeClr val="accent2">
                    <a:lumMod val="60000"/>
                    <a:lumOff val="40000"/>
                  </a:schemeClr>
                </a:solidFill>
                <a:latin typeface="Times New Roman" pitchFamily="18" charset="0"/>
                <a:cs typeface="Times New Roman" pitchFamily="18" charset="0"/>
              </a:rPr>
              <a:t>đào</a:t>
            </a:r>
            <a:r>
              <a:rPr lang="en-US" sz="1300" b="1" dirty="0">
                <a:solidFill>
                  <a:schemeClr val="accent2">
                    <a:lumMod val="60000"/>
                    <a:lumOff val="40000"/>
                  </a:schemeClr>
                </a:solidFill>
                <a:latin typeface="Times New Roman" pitchFamily="18" charset="0"/>
                <a:cs typeface="Times New Roman" pitchFamily="18" charset="0"/>
              </a:rPr>
              <a:t> </a:t>
            </a:r>
            <a:r>
              <a:rPr lang="en-US" sz="1300" b="1" dirty="0" err="1">
                <a:solidFill>
                  <a:schemeClr val="accent2">
                    <a:lumMod val="60000"/>
                    <a:lumOff val="40000"/>
                  </a:schemeClr>
                </a:solidFill>
                <a:latin typeface="Times New Roman" pitchFamily="18" charset="0"/>
                <a:cs typeface="Times New Roman" pitchFamily="18" charset="0"/>
              </a:rPr>
              <a:t>tạo</a:t>
            </a:r>
            <a:r>
              <a:rPr lang="en-US" sz="1300" b="1" dirty="0">
                <a:solidFill>
                  <a:schemeClr val="accent2">
                    <a:lumMod val="60000"/>
                    <a:lumOff val="40000"/>
                  </a:schemeClr>
                </a:solidFill>
                <a:latin typeface="Times New Roman" pitchFamily="18" charset="0"/>
                <a:cs typeface="Times New Roman" pitchFamily="18" charset="0"/>
              </a:rPr>
              <a:t> </a:t>
            </a:r>
            <a:r>
              <a:rPr lang="en-US" sz="1300" b="1" dirty="0" err="1">
                <a:solidFill>
                  <a:schemeClr val="accent2">
                    <a:lumMod val="60000"/>
                    <a:lumOff val="40000"/>
                  </a:schemeClr>
                </a:solidFill>
                <a:latin typeface="Times New Roman" pitchFamily="18" charset="0"/>
                <a:cs typeface="Times New Roman" pitchFamily="18" charset="0"/>
              </a:rPr>
              <a:t>nhân</a:t>
            </a:r>
            <a:r>
              <a:rPr lang="en-US" sz="1300" b="1" dirty="0">
                <a:solidFill>
                  <a:schemeClr val="accent2">
                    <a:lumMod val="60000"/>
                    <a:lumOff val="40000"/>
                  </a:schemeClr>
                </a:solidFill>
                <a:latin typeface="Times New Roman" pitchFamily="18" charset="0"/>
                <a:cs typeface="Times New Roman" pitchFamily="18" charset="0"/>
              </a:rPr>
              <a:t> </a:t>
            </a:r>
            <a:r>
              <a:rPr lang="en-US" sz="1300" b="1" dirty="0" err="1">
                <a:solidFill>
                  <a:schemeClr val="accent2">
                    <a:lumMod val="60000"/>
                    <a:lumOff val="40000"/>
                  </a:schemeClr>
                </a:solidFill>
                <a:latin typeface="Times New Roman" pitchFamily="18" charset="0"/>
                <a:cs typeface="Times New Roman" pitchFamily="18" charset="0"/>
              </a:rPr>
              <a:t>lực</a:t>
            </a:r>
            <a:r>
              <a:rPr lang="en-US" sz="1300" b="1" dirty="0">
                <a:solidFill>
                  <a:schemeClr val="accent2">
                    <a:lumMod val="60000"/>
                    <a:lumOff val="40000"/>
                  </a:schemeClr>
                </a:solidFill>
                <a:latin typeface="Times New Roman" pitchFamily="18" charset="0"/>
                <a:cs typeface="Times New Roman" pitchFamily="18" charset="0"/>
              </a:rPr>
              <a:t> </a:t>
            </a:r>
            <a:r>
              <a:rPr lang="en-US" sz="1300" dirty="0" err="1">
                <a:latin typeface="Times New Roman" pitchFamily="18" charset="0"/>
                <a:cs typeface="Times New Roman" pitchFamily="18" charset="0"/>
              </a:rPr>
              <a:t>chất</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lượng</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cao</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phát</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hiện</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và</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bồi</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dưỡng</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nhân</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tài</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có</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chính</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sách</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vượt</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trội</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để</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thu</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hút</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trọng</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dụng</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nhân</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tài</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chuyên</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gia</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cả</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trong</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và</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ngoài</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nước</a:t>
            </a:r>
            <a:r>
              <a:rPr lang="en-US" sz="1300" dirty="0">
                <a:latin typeface="Times New Roman" pitchFamily="18" charset="0"/>
                <a:cs typeface="Times New Roman" pitchFamily="18" charset="0"/>
              </a:rPr>
              <a:t>; </a:t>
            </a:r>
            <a:r>
              <a:rPr lang="en-US" sz="1300" b="1" dirty="0" err="1">
                <a:solidFill>
                  <a:schemeClr val="accent2">
                    <a:lumMod val="60000"/>
                    <a:lumOff val="40000"/>
                  </a:schemeClr>
                </a:solidFill>
                <a:latin typeface="Times New Roman" pitchFamily="18" charset="0"/>
                <a:cs typeface="Times New Roman" pitchFamily="18" charset="0"/>
              </a:rPr>
              <a:t>xây</a:t>
            </a:r>
            <a:r>
              <a:rPr lang="en-US" sz="1300" b="1" dirty="0">
                <a:solidFill>
                  <a:schemeClr val="accent2">
                    <a:lumMod val="60000"/>
                    <a:lumOff val="40000"/>
                  </a:schemeClr>
                </a:solidFill>
                <a:latin typeface="Times New Roman" pitchFamily="18" charset="0"/>
                <a:cs typeface="Times New Roman" pitchFamily="18" charset="0"/>
              </a:rPr>
              <a:t> </a:t>
            </a:r>
            <a:r>
              <a:rPr lang="en-US" sz="1300" b="1" dirty="0" err="1">
                <a:solidFill>
                  <a:schemeClr val="accent2">
                    <a:lumMod val="60000"/>
                    <a:lumOff val="40000"/>
                  </a:schemeClr>
                </a:solidFill>
                <a:latin typeface="Times New Roman" pitchFamily="18" charset="0"/>
                <a:cs typeface="Times New Roman" pitchFamily="18" charset="0"/>
              </a:rPr>
              <a:t>dựng</a:t>
            </a:r>
            <a:r>
              <a:rPr lang="en-US" sz="1300" b="1" dirty="0">
                <a:solidFill>
                  <a:schemeClr val="accent2">
                    <a:lumMod val="60000"/>
                    <a:lumOff val="40000"/>
                  </a:schemeClr>
                </a:solidFill>
                <a:latin typeface="Times New Roman" pitchFamily="18" charset="0"/>
                <a:cs typeface="Times New Roman" pitchFamily="18" charset="0"/>
              </a:rPr>
              <a:t> </a:t>
            </a:r>
            <a:r>
              <a:rPr lang="en-US" sz="1300" b="1" dirty="0" err="1">
                <a:solidFill>
                  <a:schemeClr val="accent2">
                    <a:lumMod val="60000"/>
                    <a:lumOff val="40000"/>
                  </a:schemeClr>
                </a:solidFill>
                <a:latin typeface="Times New Roman" pitchFamily="18" charset="0"/>
                <a:cs typeface="Times New Roman" pitchFamily="18" charset="0"/>
              </a:rPr>
              <a:t>đội</a:t>
            </a:r>
            <a:r>
              <a:rPr lang="en-US" sz="1300" b="1" dirty="0">
                <a:solidFill>
                  <a:schemeClr val="accent2">
                    <a:lumMod val="60000"/>
                    <a:lumOff val="40000"/>
                  </a:schemeClr>
                </a:solidFill>
                <a:latin typeface="Times New Roman" pitchFamily="18" charset="0"/>
                <a:cs typeface="Times New Roman" pitchFamily="18" charset="0"/>
              </a:rPr>
              <a:t> </a:t>
            </a:r>
            <a:r>
              <a:rPr lang="en-US" sz="1300" b="1" dirty="0" err="1">
                <a:solidFill>
                  <a:schemeClr val="accent2">
                    <a:lumMod val="60000"/>
                    <a:lumOff val="40000"/>
                  </a:schemeClr>
                </a:solidFill>
                <a:latin typeface="Times New Roman" pitchFamily="18" charset="0"/>
                <a:cs typeface="Times New Roman" pitchFamily="18" charset="0"/>
              </a:rPr>
              <a:t>ngũ</a:t>
            </a:r>
            <a:r>
              <a:rPr lang="en-US" sz="1300" b="1" dirty="0">
                <a:solidFill>
                  <a:schemeClr val="accent2">
                    <a:lumMod val="60000"/>
                    <a:lumOff val="40000"/>
                  </a:schemeClr>
                </a:solidFill>
                <a:latin typeface="Times New Roman" pitchFamily="18" charset="0"/>
                <a:cs typeface="Times New Roman" pitchFamily="18" charset="0"/>
              </a:rPr>
              <a:t> </a:t>
            </a:r>
            <a:r>
              <a:rPr lang="en-US" sz="1300" b="1" dirty="0" err="1">
                <a:solidFill>
                  <a:schemeClr val="accent2">
                    <a:lumMod val="60000"/>
                    <a:lumOff val="40000"/>
                  </a:schemeClr>
                </a:solidFill>
                <a:latin typeface="Times New Roman" pitchFamily="18" charset="0"/>
                <a:cs typeface="Times New Roman" pitchFamily="18" charset="0"/>
              </a:rPr>
              <a:t>cán</a:t>
            </a:r>
            <a:r>
              <a:rPr lang="en-US" sz="1300" b="1" dirty="0">
                <a:solidFill>
                  <a:schemeClr val="accent2">
                    <a:lumMod val="60000"/>
                    <a:lumOff val="40000"/>
                  </a:schemeClr>
                </a:solidFill>
                <a:latin typeface="Times New Roman" pitchFamily="18" charset="0"/>
                <a:cs typeface="Times New Roman" pitchFamily="18" charset="0"/>
              </a:rPr>
              <a:t> </a:t>
            </a:r>
            <a:r>
              <a:rPr lang="en-US" sz="1300" b="1" dirty="0" err="1">
                <a:solidFill>
                  <a:schemeClr val="accent2">
                    <a:lumMod val="60000"/>
                    <a:lumOff val="40000"/>
                  </a:schemeClr>
                </a:solidFill>
                <a:latin typeface="Times New Roman" pitchFamily="18" charset="0"/>
                <a:cs typeface="Times New Roman" pitchFamily="18" charset="0"/>
              </a:rPr>
              <a:t>bộ</a:t>
            </a:r>
            <a:r>
              <a:rPr lang="en-US" sz="1300" b="1" dirty="0">
                <a:solidFill>
                  <a:schemeClr val="accent2">
                    <a:lumMod val="60000"/>
                    <a:lumOff val="40000"/>
                  </a:schemeClr>
                </a:solidFill>
                <a:latin typeface="Times New Roman" pitchFamily="18" charset="0"/>
                <a:cs typeface="Times New Roman" pitchFamily="18" charset="0"/>
              </a:rPr>
              <a:t> </a:t>
            </a:r>
            <a:r>
              <a:rPr lang="en-US" sz="1300" b="1" dirty="0" err="1">
                <a:solidFill>
                  <a:schemeClr val="accent2">
                    <a:lumMod val="60000"/>
                    <a:lumOff val="40000"/>
                  </a:schemeClr>
                </a:solidFill>
                <a:latin typeface="Times New Roman" pitchFamily="18" charset="0"/>
                <a:cs typeface="Times New Roman" pitchFamily="18" charset="0"/>
              </a:rPr>
              <a:t>lãnh</a:t>
            </a:r>
            <a:r>
              <a:rPr lang="en-US" sz="1300" b="1" dirty="0">
                <a:solidFill>
                  <a:schemeClr val="accent2">
                    <a:lumMod val="60000"/>
                    <a:lumOff val="40000"/>
                  </a:schemeClr>
                </a:solidFill>
                <a:latin typeface="Times New Roman" pitchFamily="18" charset="0"/>
                <a:cs typeface="Times New Roman" pitchFamily="18" charset="0"/>
              </a:rPr>
              <a:t> </a:t>
            </a:r>
            <a:r>
              <a:rPr lang="en-US" sz="1300" b="1" dirty="0" err="1">
                <a:solidFill>
                  <a:schemeClr val="accent2">
                    <a:lumMod val="60000"/>
                    <a:lumOff val="40000"/>
                  </a:schemeClr>
                </a:solidFill>
                <a:latin typeface="Times New Roman" pitchFamily="18" charset="0"/>
                <a:cs typeface="Times New Roman" pitchFamily="18" charset="0"/>
              </a:rPr>
              <a:t>đạo</a:t>
            </a:r>
            <a:r>
              <a:rPr lang="en-US" sz="1300" b="1" dirty="0">
                <a:solidFill>
                  <a:schemeClr val="accent2">
                    <a:lumMod val="60000"/>
                    <a:lumOff val="40000"/>
                  </a:schemeClr>
                </a:solidFill>
                <a:latin typeface="Times New Roman" pitchFamily="18" charset="0"/>
                <a:cs typeface="Times New Roman" pitchFamily="18" charset="0"/>
              </a:rPr>
              <a:t>, </a:t>
            </a:r>
            <a:r>
              <a:rPr lang="en-US" sz="1300" b="1" dirty="0" err="1">
                <a:solidFill>
                  <a:schemeClr val="accent2">
                    <a:lumMod val="60000"/>
                    <a:lumOff val="40000"/>
                  </a:schemeClr>
                </a:solidFill>
                <a:latin typeface="Times New Roman" pitchFamily="18" charset="0"/>
                <a:cs typeface="Times New Roman" pitchFamily="18" charset="0"/>
              </a:rPr>
              <a:t>quản</a:t>
            </a:r>
            <a:r>
              <a:rPr lang="en-US" sz="1300" b="1" dirty="0">
                <a:solidFill>
                  <a:schemeClr val="accent2">
                    <a:lumMod val="60000"/>
                    <a:lumOff val="40000"/>
                  </a:schemeClr>
                </a:solidFill>
                <a:latin typeface="Times New Roman" pitchFamily="18" charset="0"/>
                <a:cs typeface="Times New Roman" pitchFamily="18" charset="0"/>
              </a:rPr>
              <a:t> </a:t>
            </a:r>
            <a:r>
              <a:rPr lang="en-US" sz="1300" b="1" dirty="0" err="1">
                <a:solidFill>
                  <a:schemeClr val="accent2">
                    <a:lumMod val="60000"/>
                    <a:lumOff val="40000"/>
                  </a:schemeClr>
                </a:solidFill>
                <a:latin typeface="Times New Roman" pitchFamily="18" charset="0"/>
                <a:cs typeface="Times New Roman" pitchFamily="18" charset="0"/>
              </a:rPr>
              <a:t>lý</a:t>
            </a:r>
            <a:r>
              <a:rPr lang="en-US" sz="1300" dirty="0">
                <a:latin typeface="Times New Roman" pitchFamily="18" charset="0"/>
                <a:cs typeface="Times New Roman" pitchFamily="18" charset="0"/>
              </a:rPr>
              <a:t>, </a:t>
            </a:r>
            <a:r>
              <a:rPr lang="en-US" sz="1300" b="1" dirty="0" err="1">
                <a:solidFill>
                  <a:schemeClr val="accent2">
                    <a:lumMod val="60000"/>
                    <a:lumOff val="40000"/>
                  </a:schemeClr>
                </a:solidFill>
                <a:latin typeface="Times New Roman" pitchFamily="18" charset="0"/>
                <a:cs typeface="Times New Roman" pitchFamily="18" charset="0"/>
              </a:rPr>
              <a:t>công</a:t>
            </a:r>
            <a:r>
              <a:rPr lang="en-US" sz="1300" b="1" dirty="0">
                <a:solidFill>
                  <a:schemeClr val="accent2">
                    <a:lumMod val="60000"/>
                    <a:lumOff val="40000"/>
                  </a:schemeClr>
                </a:solidFill>
                <a:latin typeface="Times New Roman" pitchFamily="18" charset="0"/>
                <a:cs typeface="Times New Roman" pitchFamily="18" charset="0"/>
              </a:rPr>
              <a:t> </a:t>
            </a:r>
            <a:r>
              <a:rPr lang="en-US" sz="1300" b="1" dirty="0" err="1">
                <a:solidFill>
                  <a:schemeClr val="accent2">
                    <a:lumMod val="60000"/>
                    <a:lumOff val="40000"/>
                  </a:schemeClr>
                </a:solidFill>
                <a:latin typeface="Times New Roman" pitchFamily="18" charset="0"/>
                <a:cs typeface="Times New Roman" pitchFamily="18" charset="0"/>
              </a:rPr>
              <a:t>chức</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có</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phẩm</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chất</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tốt</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chuyên</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nghiệp</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tận</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tụy</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phục</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vụ</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nhân</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dân</a:t>
            </a:r>
            <a:r>
              <a:rPr lang="vi-VN" sz="1300" dirty="0" smtClean="0">
                <a:latin typeface="Times New Roman" pitchFamily="18" charset="0"/>
                <a:cs typeface="Times New Roman" pitchFamily="18" charset="0"/>
              </a:rPr>
              <a:t>.</a:t>
            </a:r>
            <a:endParaRPr lang="vi-VN" sz="1300" dirty="0">
              <a:latin typeface="Times New Roman" pitchFamily="18" charset="0"/>
              <a:cs typeface="Times New Roman" pitchFamily="18" charset="0"/>
            </a:endParaRPr>
          </a:p>
        </p:txBody>
      </p:sp>
      <p:sp>
        <p:nvSpPr>
          <p:cNvPr id="12" name="Right Arrow 11"/>
          <p:cNvSpPr/>
          <p:nvPr/>
        </p:nvSpPr>
        <p:spPr>
          <a:xfrm>
            <a:off x="838200" y="4589678"/>
            <a:ext cx="1371600" cy="381000"/>
          </a:xfrm>
          <a:prstGeom prst="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ontserrat" panose="020B0604020202020204" charset="0"/>
              </a:rPr>
              <a:t>2011</a:t>
            </a:r>
            <a:endParaRPr lang="en-US" b="1" dirty="0">
              <a:latin typeface="Montserrat" panose="020B0604020202020204" charset="0"/>
            </a:endParaRPr>
          </a:p>
        </p:txBody>
      </p:sp>
      <p:sp>
        <p:nvSpPr>
          <p:cNvPr id="13" name="Right Arrow 12"/>
          <p:cNvSpPr/>
          <p:nvPr/>
        </p:nvSpPr>
        <p:spPr>
          <a:xfrm>
            <a:off x="3886200" y="4552950"/>
            <a:ext cx="1371600" cy="381000"/>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ontserrat" panose="020B0604020202020204" charset="0"/>
              </a:rPr>
              <a:t>2013</a:t>
            </a:r>
            <a:endParaRPr lang="en-US" b="1" dirty="0">
              <a:latin typeface="Montserrat" panose="020B0604020202020204" charset="0"/>
            </a:endParaRPr>
          </a:p>
        </p:txBody>
      </p:sp>
      <p:sp>
        <p:nvSpPr>
          <p:cNvPr id="14" name="Right Arrow 13"/>
          <p:cNvSpPr/>
          <p:nvPr/>
        </p:nvSpPr>
        <p:spPr>
          <a:xfrm>
            <a:off x="6934200" y="4552950"/>
            <a:ext cx="1371600" cy="381000"/>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ontserrat" panose="020B0604020202020204" charset="0"/>
              </a:rPr>
              <a:t>2021</a:t>
            </a:r>
            <a:endParaRPr lang="en-US" b="1" dirty="0">
              <a:latin typeface="Montserrat" panose="020B060402020202020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6750"/>
            <a:ext cx="7433400" cy="3505200"/>
          </a:xfrm>
        </p:spPr>
        <p:txBody>
          <a:bodyPr/>
          <a:lstStyle/>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mầm</a:t>
            </a:r>
            <a:r>
              <a:rPr lang="en-US" dirty="0" smtClean="0">
                <a:latin typeface="Times New Roman" pitchFamily="18" charset="0"/>
                <a:cs typeface="Times New Roman" pitchFamily="18" charset="0"/>
              </a:rPr>
              <a:t> non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nay</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b="0" dirty="0" smtClean="0">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Một</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số</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nội</a:t>
            </a:r>
            <a:r>
              <a:rPr lang="en-US" sz="1800" b="0" dirty="0" smtClean="0">
                <a:solidFill>
                  <a:schemeClr val="tx1"/>
                </a:solidFill>
                <a:latin typeface="Times New Roman" pitchFamily="18" charset="0"/>
                <a:cs typeface="Times New Roman" pitchFamily="18" charset="0"/>
              </a:rPr>
              <a:t> dung </a:t>
            </a:r>
            <a:r>
              <a:rPr lang="en-US" sz="1800" b="0" dirty="0" err="1" smtClean="0">
                <a:solidFill>
                  <a:schemeClr val="tx1"/>
                </a:solidFill>
                <a:latin typeface="Times New Roman" pitchFamily="18" charset="0"/>
                <a:cs typeface="Times New Roman" pitchFamily="18" charset="0"/>
              </a:rPr>
              <a:t>cơ</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bản</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về</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đổi</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mới</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giáo</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dục</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trong</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đó</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có</a:t>
            </a:r>
            <a:r>
              <a:rPr lang="en-US" sz="1800" b="0" dirty="0" smtClean="0">
                <a:solidFill>
                  <a:schemeClr val="tx1"/>
                </a:solidFill>
                <a:latin typeface="Times New Roman" pitchFamily="18" charset="0"/>
                <a:cs typeface="Times New Roman" pitchFamily="18" charset="0"/>
              </a:rPr>
              <a:t> GDMN, </a:t>
            </a:r>
            <a:r>
              <a:rPr lang="en-US" sz="1800" b="0" dirty="0" err="1" smtClean="0">
                <a:solidFill>
                  <a:schemeClr val="tx1"/>
                </a:solidFill>
                <a:latin typeface="Times New Roman" pitchFamily="18" charset="0"/>
                <a:cs typeface="Times New Roman" pitchFamily="18" charset="0"/>
              </a:rPr>
              <a:t>được</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trích</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từ</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Nghị</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quyết</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về</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đổi</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mới</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giáo</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dục</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Nghị</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định</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quy</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định</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việc</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quản</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lý</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trong</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cơ</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sở</a:t>
            </a:r>
            <a:r>
              <a:rPr lang="en-US" sz="1800" b="0" dirty="0" smtClean="0">
                <a:solidFill>
                  <a:schemeClr val="tx1"/>
                </a:solidFill>
                <a:latin typeface="Times New Roman" pitchFamily="18" charset="0"/>
                <a:cs typeface="Times New Roman" pitchFamily="18" charset="0"/>
              </a:rPr>
              <a:t> GDMN; </a:t>
            </a:r>
            <a:r>
              <a:rPr lang="en-US" sz="1800" b="0" dirty="0" err="1" smtClean="0">
                <a:solidFill>
                  <a:schemeClr val="tx1"/>
                </a:solidFill>
                <a:latin typeface="Times New Roman" pitchFamily="18" charset="0"/>
                <a:cs typeface="Times New Roman" pitchFamily="18" charset="0"/>
              </a:rPr>
              <a:t>Thông</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tư</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và</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các</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văn</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bản</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liên</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quan</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cụ</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thể</a:t>
            </a:r>
            <a:r>
              <a:rPr lang="en-US" sz="1800" b="0" dirty="0" smtClean="0">
                <a:solidFill>
                  <a:schemeClr val="tx1"/>
                </a:solidFill>
                <a:latin typeface="Times New Roman" pitchFamily="18" charset="0"/>
                <a:cs typeface="Times New Roman" pitchFamily="18" charset="0"/>
              </a:rPr>
              <a:t>: </a:t>
            </a:r>
            <a:br>
              <a:rPr lang="en-US" sz="1800" b="0" dirty="0" smtClean="0">
                <a:solidFill>
                  <a:schemeClr val="tx1"/>
                </a:solidFill>
                <a:latin typeface="Times New Roman" pitchFamily="18" charset="0"/>
                <a:cs typeface="Times New Roman" pitchFamily="18" charset="0"/>
              </a:rPr>
            </a:br>
            <a:r>
              <a:rPr lang="en-US" sz="1800" b="0" dirty="0" smtClean="0">
                <a:solidFill>
                  <a:schemeClr val="tx1"/>
                </a:solidFill>
                <a:latin typeface="Times New Roman" pitchFamily="18" charset="0"/>
                <a:cs typeface="Times New Roman" pitchFamily="18" charset="0"/>
              </a:rPr>
              <a:t>         - </a:t>
            </a:r>
            <a:r>
              <a:rPr lang="en-US" sz="1800" b="0" dirty="0" err="1" smtClean="0">
                <a:solidFill>
                  <a:schemeClr val="tx1"/>
                </a:solidFill>
                <a:latin typeface="Times New Roman" pitchFamily="18" charset="0"/>
                <a:cs typeface="Times New Roman" pitchFamily="18" charset="0"/>
              </a:rPr>
              <a:t>Nghị</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quyết</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số</a:t>
            </a:r>
            <a:r>
              <a:rPr lang="en-US" sz="1800" b="0" dirty="0" smtClean="0">
                <a:solidFill>
                  <a:schemeClr val="tx1"/>
                </a:solidFill>
                <a:latin typeface="Times New Roman" pitchFamily="18" charset="0"/>
                <a:cs typeface="Times New Roman" pitchFamily="18" charset="0"/>
              </a:rPr>
              <a:t> 29-NQ/TW </a:t>
            </a:r>
            <a:r>
              <a:rPr lang="en-US" sz="1800" b="0" dirty="0" err="1" smtClean="0">
                <a:solidFill>
                  <a:schemeClr val="tx1"/>
                </a:solidFill>
                <a:latin typeface="Times New Roman" pitchFamily="18" charset="0"/>
                <a:cs typeface="Times New Roman" pitchFamily="18" charset="0"/>
              </a:rPr>
              <a:t>ngày</a:t>
            </a:r>
            <a:r>
              <a:rPr lang="en-US" sz="1800" b="0" dirty="0" smtClean="0">
                <a:solidFill>
                  <a:schemeClr val="tx1"/>
                </a:solidFill>
                <a:latin typeface="Times New Roman" pitchFamily="18" charset="0"/>
                <a:cs typeface="Times New Roman" pitchFamily="18" charset="0"/>
              </a:rPr>
              <a:t> 04/11/2013 </a:t>
            </a:r>
            <a:r>
              <a:rPr lang="en-US" sz="1800" b="0" dirty="0" err="1" smtClean="0">
                <a:solidFill>
                  <a:schemeClr val="tx1"/>
                </a:solidFill>
                <a:latin typeface="Times New Roman" pitchFamily="18" charset="0"/>
                <a:cs typeface="Times New Roman" pitchFamily="18" charset="0"/>
              </a:rPr>
              <a:t>Hội</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nghị</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lần</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thứ</a:t>
            </a:r>
            <a:r>
              <a:rPr lang="en-US" sz="1800" b="0" dirty="0" smtClean="0">
                <a:solidFill>
                  <a:schemeClr val="tx1"/>
                </a:solidFill>
                <a:latin typeface="Times New Roman" pitchFamily="18" charset="0"/>
                <a:cs typeface="Times New Roman" pitchFamily="18" charset="0"/>
              </a:rPr>
              <a:t> 8 BCH </a:t>
            </a:r>
            <a:r>
              <a:rPr lang="en-US" sz="1800" b="0" dirty="0" err="1" smtClean="0">
                <a:solidFill>
                  <a:schemeClr val="tx1"/>
                </a:solidFill>
                <a:latin typeface="Times New Roman" pitchFamily="18" charset="0"/>
                <a:cs typeface="Times New Roman" pitchFamily="18" charset="0"/>
              </a:rPr>
              <a:t>Trung</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ương</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Đảng</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khóa</a:t>
            </a:r>
            <a:r>
              <a:rPr lang="en-US" sz="1800" b="0" dirty="0" smtClean="0">
                <a:solidFill>
                  <a:schemeClr val="tx1"/>
                </a:solidFill>
                <a:latin typeface="Times New Roman" pitchFamily="18" charset="0"/>
                <a:cs typeface="Times New Roman" pitchFamily="18" charset="0"/>
              </a:rPr>
              <a:t> XIII</a:t>
            </a:r>
            <a:br>
              <a:rPr lang="en-US" sz="1800" b="0" dirty="0" smtClean="0">
                <a:solidFill>
                  <a:schemeClr val="tx1"/>
                </a:solidFill>
                <a:latin typeface="Times New Roman" pitchFamily="18" charset="0"/>
                <a:cs typeface="Times New Roman" pitchFamily="18" charset="0"/>
              </a:rPr>
            </a:br>
            <a:r>
              <a:rPr lang="en-US" sz="1800" b="0" dirty="0" smtClean="0">
                <a:solidFill>
                  <a:schemeClr val="tx1"/>
                </a:solidFill>
                <a:latin typeface="Times New Roman" pitchFamily="18" charset="0"/>
                <a:cs typeface="Times New Roman" pitchFamily="18" charset="0"/>
              </a:rPr>
              <a:t>        - </a:t>
            </a:r>
            <a:r>
              <a:rPr lang="en-US" sz="1800" b="0" dirty="0" err="1" smtClean="0">
                <a:solidFill>
                  <a:schemeClr val="tx1"/>
                </a:solidFill>
                <a:latin typeface="Times New Roman" pitchFamily="18" charset="0"/>
                <a:cs typeface="Times New Roman" pitchFamily="18" charset="0"/>
              </a:rPr>
              <a:t>Nghị</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quyết</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đại</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hội</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đại</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biểu</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toàn</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quốc</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lần</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thứ</a:t>
            </a:r>
            <a:r>
              <a:rPr lang="en-US" sz="1800" b="0" dirty="0" smtClean="0">
                <a:solidFill>
                  <a:schemeClr val="tx1"/>
                </a:solidFill>
                <a:latin typeface="Times New Roman" pitchFamily="18" charset="0"/>
                <a:cs typeface="Times New Roman" pitchFamily="18" charset="0"/>
              </a:rPr>
              <a:t> XIII </a:t>
            </a:r>
            <a:r>
              <a:rPr lang="en-US" sz="1800" b="0" dirty="0" err="1" smtClean="0">
                <a:solidFill>
                  <a:schemeClr val="tx1"/>
                </a:solidFill>
                <a:latin typeface="Times New Roman" pitchFamily="18" charset="0"/>
                <a:cs typeface="Times New Roman" pitchFamily="18" charset="0"/>
              </a:rPr>
              <a:t>Đảng</a:t>
            </a:r>
            <a:r>
              <a:rPr lang="en-US" sz="1800" b="0" dirty="0" smtClean="0">
                <a:solidFill>
                  <a:schemeClr val="tx1"/>
                </a:solidFill>
                <a:latin typeface="Times New Roman" pitchFamily="18" charset="0"/>
                <a:cs typeface="Times New Roman" pitchFamily="18" charset="0"/>
              </a:rPr>
              <a:t> CSVN.</a:t>
            </a:r>
            <a:br>
              <a:rPr lang="en-US" sz="1800" b="0" dirty="0" smtClean="0">
                <a:solidFill>
                  <a:schemeClr val="tx1"/>
                </a:solidFill>
                <a:latin typeface="Times New Roman" pitchFamily="18" charset="0"/>
                <a:cs typeface="Times New Roman" pitchFamily="18" charset="0"/>
              </a:rPr>
            </a:br>
            <a:r>
              <a:rPr lang="en-US" sz="1800" b="0" dirty="0" smtClean="0">
                <a:solidFill>
                  <a:schemeClr val="tx1"/>
                </a:solidFill>
                <a:latin typeface="Times New Roman" pitchFamily="18" charset="0"/>
                <a:cs typeface="Times New Roman" pitchFamily="18" charset="0"/>
              </a:rPr>
              <a:t>        - </a:t>
            </a:r>
            <a:r>
              <a:rPr lang="en-US" sz="1800" b="0" dirty="0" err="1" smtClean="0">
                <a:solidFill>
                  <a:schemeClr val="tx1"/>
                </a:solidFill>
                <a:latin typeface="Times New Roman" pitchFamily="18" charset="0"/>
                <a:cs typeface="Times New Roman" pitchFamily="18" charset="0"/>
              </a:rPr>
              <a:t>Nghị</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định</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số</a:t>
            </a:r>
            <a:r>
              <a:rPr lang="en-US" sz="1800" b="0" dirty="0" smtClean="0">
                <a:solidFill>
                  <a:schemeClr val="tx1"/>
                </a:solidFill>
                <a:latin typeface="Times New Roman" pitchFamily="18" charset="0"/>
                <a:cs typeface="Times New Roman" pitchFamily="18" charset="0"/>
              </a:rPr>
              <a:t> 24/2021/NĐ-CP </a:t>
            </a:r>
            <a:r>
              <a:rPr lang="en-US" sz="1800" b="0" dirty="0" err="1" smtClean="0">
                <a:solidFill>
                  <a:schemeClr val="tx1"/>
                </a:solidFill>
                <a:latin typeface="Times New Roman" pitchFamily="18" charset="0"/>
                <a:cs typeface="Times New Roman" pitchFamily="18" charset="0"/>
              </a:rPr>
              <a:t>ngày</a:t>
            </a:r>
            <a:r>
              <a:rPr lang="en-US" sz="1800" b="0" dirty="0" smtClean="0">
                <a:solidFill>
                  <a:schemeClr val="tx1"/>
                </a:solidFill>
                <a:latin typeface="Times New Roman" pitchFamily="18" charset="0"/>
                <a:cs typeface="Times New Roman" pitchFamily="18" charset="0"/>
              </a:rPr>
              <a:t> 23/3/2021 </a:t>
            </a:r>
            <a:r>
              <a:rPr lang="en-US" sz="1800" b="0" dirty="0" err="1" smtClean="0">
                <a:solidFill>
                  <a:schemeClr val="tx1"/>
                </a:solidFill>
                <a:latin typeface="Times New Roman" pitchFamily="18" charset="0"/>
                <a:cs typeface="Times New Roman" pitchFamily="18" charset="0"/>
              </a:rPr>
              <a:t>của</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Chính</a:t>
            </a:r>
            <a:r>
              <a:rPr lang="en-US" sz="1800" b="0" dirty="0" smtClean="0">
                <a:solidFill>
                  <a:schemeClr val="tx1"/>
                </a:solidFill>
                <a:latin typeface="Times New Roman" pitchFamily="18" charset="0"/>
                <a:cs typeface="Times New Roman" pitchFamily="18" charset="0"/>
              </a:rPr>
              <a:t> </a:t>
            </a:r>
            <a:r>
              <a:rPr lang="en-US" sz="1800" b="0" dirty="0" err="1" smtClean="0">
                <a:solidFill>
                  <a:schemeClr val="tx1"/>
                </a:solidFill>
                <a:latin typeface="Times New Roman" pitchFamily="18" charset="0"/>
                <a:cs typeface="Times New Roman" pitchFamily="18" charset="0"/>
              </a:rPr>
              <a:t>phủ</a:t>
            </a:r>
            <a:r>
              <a:rPr lang="en-US" sz="1800" b="0" dirty="0" smtClean="0">
                <a:solidFill>
                  <a:schemeClr val="tx1"/>
                </a:solidFill>
                <a:latin typeface="Times New Roman" pitchFamily="18" charset="0"/>
                <a:cs typeface="Times New Roman" pitchFamily="18" charset="0"/>
              </a:rPr>
              <a:t>.</a:t>
            </a:r>
            <a:r>
              <a:rPr lang="en-US" b="0" dirty="0" smtClean="0">
                <a:solidFill>
                  <a:schemeClr val="tx1"/>
                </a:solidFill>
                <a:latin typeface="Times New Roman" pitchFamily="18" charset="0"/>
                <a:cs typeface="Times New Roman" pitchFamily="18" charset="0"/>
              </a:rPr>
              <a:t/>
            </a:r>
            <a:br>
              <a:rPr lang="en-US" b="0" dirty="0" smtClean="0">
                <a:solidFill>
                  <a:schemeClr val="tx1"/>
                </a:solidFill>
                <a:latin typeface="Times New Roman" pitchFamily="18" charset="0"/>
                <a:cs typeface="Times New Roman" pitchFamily="18" charset="0"/>
              </a:rPr>
            </a:br>
            <a:endParaRPr lang="vi-VN" b="0"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3333721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1950"/>
            <a:ext cx="7433400" cy="4191000"/>
          </a:xfrm>
          <a:ln>
            <a:solidFill>
              <a:schemeClr val="tx1"/>
            </a:solidFill>
          </a:ln>
        </p:spPr>
        <p:txBody>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mầm</a:t>
            </a:r>
            <a:r>
              <a:rPr lang="en-US" sz="2800" dirty="0">
                <a:latin typeface="Times New Roman" pitchFamily="18" charset="0"/>
                <a:cs typeface="Times New Roman" pitchFamily="18" charset="0"/>
              </a:rPr>
              <a:t> non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nay</a:t>
            </a:r>
            <a:br>
              <a:rPr lang="en-US" sz="2800" dirty="0" smtClean="0">
                <a:latin typeface="Times New Roman" pitchFamily="18" charset="0"/>
                <a:cs typeface="Times New Roman" pitchFamily="18" charset="0"/>
              </a:rPr>
            </a:br>
            <a:r>
              <a:rPr lang="en-US" sz="1400" dirty="0">
                <a:latin typeface="Times New Roman" pitchFamily="18" charset="0"/>
                <a:cs typeface="Times New Roman" pitchFamily="18" charset="0"/>
              </a:rPr>
              <a:t/>
            </a:r>
            <a:br>
              <a:rPr lang="en-US" sz="1400" dirty="0">
                <a:latin typeface="Times New Roman" pitchFamily="18" charset="0"/>
                <a:cs typeface="Times New Roman" pitchFamily="18" charset="0"/>
              </a:rPr>
            </a:br>
            <a:r>
              <a:rPr lang="en-US" sz="1400" dirty="0" smtClean="0">
                <a:latin typeface="Times New Roman" pitchFamily="18" charset="0"/>
                <a:cs typeface="Times New Roman" pitchFamily="18" charset="0"/>
              </a:rPr>
              <a:t>         </a:t>
            </a:r>
            <a:r>
              <a:rPr lang="en-US" sz="1400" dirty="0" smtClean="0">
                <a:solidFill>
                  <a:schemeClr val="tx1"/>
                </a:solidFill>
                <a:latin typeface="Times New Roman" pitchFamily="18" charset="0"/>
                <a:cs typeface="Times New Roman" pitchFamily="18" charset="0"/>
              </a:rPr>
              <a:t>1. </a:t>
            </a:r>
            <a:r>
              <a:rPr lang="vi-VN" sz="1400" b="0" dirty="0" smtClean="0">
                <a:solidFill>
                  <a:schemeClr val="tx1"/>
                </a:solidFill>
                <a:latin typeface="Times New Roman" pitchFamily="18" charset="0"/>
                <a:cs typeface="Times New Roman" pitchFamily="18" charset="0"/>
              </a:rPr>
              <a:t>Tiếp </a:t>
            </a:r>
            <a:r>
              <a:rPr lang="vi-VN" sz="1400" b="0" dirty="0">
                <a:solidFill>
                  <a:schemeClr val="tx1"/>
                </a:solidFill>
                <a:latin typeface="Times New Roman" pitchFamily="18" charset="0"/>
                <a:cs typeface="Times New Roman" pitchFamily="18" charset="0"/>
              </a:rPr>
              <a:t>tục đổi mới mạnh mẽ và đồng bộ các yếu tố cơ bản của giáo dục, đào tạo theo hướng coi trọng phát triển phẩm chất, năng lực của người học; tạo đột phá trong đổi mới căn bản, toàn diện giáo dục và đào tạo, phát triển nguồn nhân lực chất lượng </a:t>
            </a:r>
            <a:r>
              <a:rPr lang="vi-VN" sz="1400" b="0" dirty="0" smtClean="0">
                <a:solidFill>
                  <a:schemeClr val="tx1"/>
                </a:solidFill>
                <a:latin typeface="Times New Roman" pitchFamily="18" charset="0"/>
                <a:cs typeface="Times New Roman" pitchFamily="18" charset="0"/>
              </a:rPr>
              <a:t>cao.</a:t>
            </a:r>
            <a:br>
              <a:rPr lang="vi-VN" sz="1400" b="0" dirty="0" smtClean="0">
                <a:solidFill>
                  <a:schemeClr val="tx1"/>
                </a:solidFill>
                <a:latin typeface="Times New Roman" pitchFamily="18" charset="0"/>
                <a:cs typeface="Times New Roman" pitchFamily="18" charset="0"/>
              </a:rPr>
            </a:br>
            <a:r>
              <a:rPr lang="vi-VN" sz="1400" b="0" dirty="0" smtClean="0">
                <a:solidFill>
                  <a:schemeClr val="tx1"/>
                </a:solidFill>
                <a:latin typeface="Times New Roman" pitchFamily="18" charset="0"/>
                <a:cs typeface="Times New Roman" pitchFamily="18" charset="0"/>
              </a:rPr>
              <a:t>         </a:t>
            </a:r>
            <a:r>
              <a:rPr lang="vi-VN" sz="1400" dirty="0" smtClean="0">
                <a:solidFill>
                  <a:schemeClr val="tx1"/>
                </a:solidFill>
                <a:latin typeface="Times New Roman" pitchFamily="18" charset="0"/>
                <a:cs typeface="Times New Roman" pitchFamily="18" charset="0"/>
              </a:rPr>
              <a:t>2</a:t>
            </a:r>
            <a:r>
              <a:rPr lang="vi-VN" sz="1400" dirty="0">
                <a:solidFill>
                  <a:schemeClr val="tx1"/>
                </a:solidFill>
                <a:latin typeface="Times New Roman" pitchFamily="18" charset="0"/>
                <a:cs typeface="Times New Roman" pitchFamily="18" charset="0"/>
              </a:rPr>
              <a:t>. </a:t>
            </a:r>
            <a:r>
              <a:rPr lang="vi-VN" sz="1400" b="0" dirty="0">
                <a:solidFill>
                  <a:schemeClr val="tx1"/>
                </a:solidFill>
                <a:latin typeface="Times New Roman" pitchFamily="18" charset="0"/>
                <a:cs typeface="Times New Roman" pitchFamily="18" charset="0"/>
              </a:rPr>
              <a:t>Chuẩn hoá các điều kiện bảo đảm chất </a:t>
            </a:r>
            <a:r>
              <a:rPr lang="vi-VN" sz="1400" b="0" dirty="0" smtClean="0">
                <a:solidFill>
                  <a:schemeClr val="tx1"/>
                </a:solidFill>
                <a:latin typeface="Times New Roman" pitchFamily="18" charset="0"/>
                <a:cs typeface="Times New Roman" pitchFamily="18" charset="0"/>
              </a:rPr>
              <a:t>lượng </a:t>
            </a:r>
            <a:r>
              <a:rPr lang="vi-VN" sz="1400" b="0" dirty="0">
                <a:solidFill>
                  <a:schemeClr val="tx1"/>
                </a:solidFill>
                <a:latin typeface="Times New Roman" pitchFamily="18" charset="0"/>
                <a:cs typeface="Times New Roman" pitchFamily="18" charset="0"/>
              </a:rPr>
              <a:t>(điều kiện về nhân sự, cơ sở vật chất, thiết bị dạy học, đồ dùng đồ chơi, tài sản, tài chính,…). </a:t>
            </a:r>
            <a:r>
              <a:rPr lang="vi-VN" sz="1400" b="0" dirty="0" smtClean="0">
                <a:solidFill>
                  <a:schemeClr val="tx1"/>
                </a:solidFill>
                <a:latin typeface="Times New Roman" pitchFamily="18" charset="0"/>
                <a:cs typeface="Times New Roman" pitchFamily="18" charset="0"/>
              </a:rPr>
              <a:t/>
            </a:r>
            <a:br>
              <a:rPr lang="vi-VN" sz="1400" b="0" dirty="0" smtClean="0">
                <a:solidFill>
                  <a:schemeClr val="tx1"/>
                </a:solidFill>
                <a:latin typeface="Times New Roman" pitchFamily="18" charset="0"/>
                <a:cs typeface="Times New Roman" pitchFamily="18" charset="0"/>
              </a:rPr>
            </a:br>
            <a:r>
              <a:rPr lang="vi-VN" sz="1400" b="0" dirty="0" smtClean="0">
                <a:solidFill>
                  <a:schemeClr val="tx1"/>
                </a:solidFill>
                <a:latin typeface="Times New Roman" pitchFamily="18" charset="0"/>
                <a:cs typeface="Times New Roman" pitchFamily="18" charset="0"/>
              </a:rPr>
              <a:t>         </a:t>
            </a:r>
            <a:r>
              <a:rPr lang="vi-VN" sz="1400" dirty="0" smtClean="0">
                <a:solidFill>
                  <a:schemeClr val="tx1"/>
                </a:solidFill>
                <a:latin typeface="Times New Roman" pitchFamily="18" charset="0"/>
                <a:cs typeface="Times New Roman" pitchFamily="18" charset="0"/>
              </a:rPr>
              <a:t>3</a:t>
            </a:r>
            <a:r>
              <a:rPr lang="vi-VN" sz="1400" dirty="0">
                <a:solidFill>
                  <a:schemeClr val="tx1"/>
                </a:solidFill>
                <a:latin typeface="Times New Roman" pitchFamily="18" charset="0"/>
                <a:cs typeface="Times New Roman" pitchFamily="18" charset="0"/>
              </a:rPr>
              <a:t>. </a:t>
            </a:r>
            <a:r>
              <a:rPr lang="vi-VN" sz="1400" b="0" dirty="0">
                <a:solidFill>
                  <a:schemeClr val="tx1"/>
                </a:solidFill>
                <a:latin typeface="Times New Roman" pitchFamily="18" charset="0"/>
                <a:cs typeface="Times New Roman" pitchFamily="18" charset="0"/>
              </a:rPr>
              <a:t>Đổi mới căn bản công tác quản lí giáo dục, đào tạo, dân chủ ở cơ sở4, thống nhất; tăng quyền tự chủ và trách nhiệm xã hội của các cơ sở giáo dục, đào tạo; coi trọng quản lí chất lượng; tăng cường thực hiện dân chủ, công bằng, công khai, minh bạch về chất lượng giáo dục và điều kiện bảo đảm chất lượng giáo dục phù hợp với loại hình nhà trường và quy định của pháp luật về trách nhiệm quản lí nhà nước về giáo dục; trách nhiệm giải trình; kiểm soát quyền lực gắn với siết chặt kỉ cương, kỉ luật trong hoạt động của cán bộ, công chức, viên </a:t>
            </a:r>
            <a:r>
              <a:rPr lang="vi-VN" sz="1400" b="0" dirty="0" smtClean="0">
                <a:solidFill>
                  <a:schemeClr val="tx1"/>
                </a:solidFill>
                <a:latin typeface="Times New Roman" pitchFamily="18" charset="0"/>
                <a:cs typeface="Times New Roman" pitchFamily="18" charset="0"/>
              </a:rPr>
              <a:t>chức. </a:t>
            </a:r>
            <a:br>
              <a:rPr lang="vi-VN" sz="1400" b="0" dirty="0" smtClean="0">
                <a:solidFill>
                  <a:schemeClr val="tx1"/>
                </a:solidFill>
                <a:latin typeface="Times New Roman" pitchFamily="18" charset="0"/>
                <a:cs typeface="Times New Roman" pitchFamily="18" charset="0"/>
              </a:rPr>
            </a:br>
            <a:r>
              <a:rPr lang="vi-VN" sz="1400" b="0" dirty="0" smtClean="0">
                <a:solidFill>
                  <a:schemeClr val="tx1"/>
                </a:solidFill>
                <a:latin typeface="Times New Roman" pitchFamily="18" charset="0"/>
                <a:cs typeface="Times New Roman" pitchFamily="18" charset="0"/>
              </a:rPr>
              <a:t>        - Các </a:t>
            </a:r>
            <a:r>
              <a:rPr lang="vi-VN" sz="1400" b="0" dirty="0">
                <a:solidFill>
                  <a:schemeClr val="tx1"/>
                </a:solidFill>
                <a:latin typeface="Times New Roman" pitchFamily="18" charset="0"/>
                <a:cs typeface="Times New Roman" pitchFamily="18" charset="0"/>
              </a:rPr>
              <a:t>cơ quan quản lí giáo dục, đào tạo địa phương tham gia quyết định về quản lí nhân sự, tài chính cùng với quản lí thực hiện nhiệm vụ chuyên môn của giáo dục mầm non(6 </a:t>
            </a:r>
            <a:r>
              <a:rPr lang="vi-VN" sz="1400" b="0" dirty="0" smtClean="0">
                <a:solidFill>
                  <a:schemeClr val="tx1"/>
                </a:solidFill>
                <a:latin typeface="Times New Roman" pitchFamily="18" charset="0"/>
                <a:cs typeface="Times New Roman" pitchFamily="18" charset="0"/>
              </a:rPr>
              <a:t/>
            </a:r>
            <a:br>
              <a:rPr lang="vi-VN" sz="1400" b="0" dirty="0" smtClean="0">
                <a:solidFill>
                  <a:schemeClr val="tx1"/>
                </a:solidFill>
                <a:latin typeface="Times New Roman" pitchFamily="18" charset="0"/>
                <a:cs typeface="Times New Roman" pitchFamily="18" charset="0"/>
              </a:rPr>
            </a:br>
            <a:r>
              <a:rPr lang="vi-VN" sz="1400" b="0" dirty="0" smtClean="0">
                <a:solidFill>
                  <a:schemeClr val="tx1"/>
                </a:solidFill>
                <a:latin typeface="Times New Roman" pitchFamily="18" charset="0"/>
                <a:cs typeface="Times New Roman" pitchFamily="18" charset="0"/>
              </a:rPr>
              <a:t>        - Giao </a:t>
            </a:r>
            <a:r>
              <a:rPr lang="vi-VN" sz="1400" b="0" dirty="0">
                <a:solidFill>
                  <a:schemeClr val="tx1"/>
                </a:solidFill>
                <a:latin typeface="Times New Roman" pitchFamily="18" charset="0"/>
                <a:cs typeface="Times New Roman" pitchFamily="18" charset="0"/>
              </a:rPr>
              <a:t>quyền tự chủ, tự chịu trách nhiệm cho các cơ sở giáo dục, đào tạo; phát huy vai trò của hội đồng trường. Thực hiện giám sát của các chủ thể trong nhà </a:t>
            </a:r>
            <a:r>
              <a:rPr lang="vi-VN" sz="1400" b="0" dirty="0" smtClean="0">
                <a:solidFill>
                  <a:schemeClr val="tx1"/>
                </a:solidFill>
                <a:latin typeface="Times New Roman" pitchFamily="18" charset="0"/>
                <a:cs typeface="Times New Roman" pitchFamily="18" charset="0"/>
              </a:rPr>
              <a:t>trường. </a:t>
            </a:r>
            <a:br>
              <a:rPr lang="vi-VN" sz="1400" b="0" dirty="0" smtClean="0">
                <a:solidFill>
                  <a:schemeClr val="tx1"/>
                </a:solidFill>
                <a:latin typeface="Times New Roman" pitchFamily="18" charset="0"/>
                <a:cs typeface="Times New Roman" pitchFamily="18" charset="0"/>
              </a:rPr>
            </a:br>
            <a:r>
              <a:rPr lang="vi-VN" sz="1400" b="0" dirty="0" smtClean="0">
                <a:solidFill>
                  <a:schemeClr val="tx1"/>
                </a:solidFill>
                <a:latin typeface="Times New Roman" pitchFamily="18" charset="0"/>
                <a:cs typeface="Times New Roman" pitchFamily="18" charset="0"/>
              </a:rPr>
              <a:t>        - Tăng </a:t>
            </a:r>
            <a:r>
              <a:rPr lang="vi-VN" sz="1400" b="0" dirty="0">
                <a:solidFill>
                  <a:schemeClr val="tx1"/>
                </a:solidFill>
                <a:latin typeface="Times New Roman" pitchFamily="18" charset="0"/>
                <a:cs typeface="Times New Roman" pitchFamily="18" charset="0"/>
              </a:rPr>
              <a:t>cường công tác kiểm tra, thanh tra của cơ quan quản lí các cấp; bảo đảm dân chủ, công khai, minh </a:t>
            </a:r>
            <a:r>
              <a:rPr lang="vi-VN" sz="1400" b="0" dirty="0" smtClean="0">
                <a:solidFill>
                  <a:schemeClr val="tx1"/>
                </a:solidFill>
                <a:latin typeface="Times New Roman" pitchFamily="18" charset="0"/>
                <a:cs typeface="Times New Roman" pitchFamily="18" charset="0"/>
              </a:rPr>
              <a:t>bạch. </a:t>
            </a:r>
            <a:r>
              <a:rPr lang="en-US" sz="1400" b="0" dirty="0" smtClean="0">
                <a:solidFill>
                  <a:schemeClr val="tx1"/>
                </a:solidFill>
                <a:latin typeface="Times New Roman" pitchFamily="18" charset="0"/>
                <a:cs typeface="Times New Roman" pitchFamily="18" charset="0"/>
              </a:rPr>
              <a:t> </a:t>
            </a:r>
            <a:endParaRPr lang="vi-VN" sz="1400"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93218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300" y="836000"/>
            <a:ext cx="7433400" cy="2954950"/>
          </a:xfrm>
        </p:spPr>
        <p:txBody>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mầm</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non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nay</a:t>
            </a:r>
            <a:br>
              <a:rPr lang="en-US" sz="2800" dirty="0" smtClean="0">
                <a:latin typeface="Times New Roman" pitchFamily="18" charset="0"/>
                <a:cs typeface="Times New Roman" pitchFamily="18" charset="0"/>
              </a:rPr>
            </a:br>
            <a:r>
              <a:rPr lang="vi-VN" sz="2800" dirty="0" smtClean="0">
                <a:latin typeface="Times New Roman" pitchFamily="18" charset="0"/>
                <a:cs typeface="Times New Roman" pitchFamily="18" charset="0"/>
              </a:rPr>
              <a:t>      </a:t>
            </a:r>
            <a:r>
              <a:rPr lang="vi-VN" sz="2400" dirty="0" smtClean="0">
                <a:solidFill>
                  <a:schemeClr val="tx1"/>
                </a:solidFill>
                <a:latin typeface="+mj-lt"/>
                <a:cs typeface="Times New Roman" pitchFamily="18" charset="0"/>
              </a:rPr>
              <a:t>4. </a:t>
            </a:r>
            <a:r>
              <a:rPr lang="vi-VN" sz="2400" b="0" dirty="0" smtClean="0">
                <a:solidFill>
                  <a:schemeClr val="tx1"/>
                </a:solidFill>
                <a:latin typeface="+mj-lt"/>
                <a:cs typeface="Times New Roman" pitchFamily="18" charset="0"/>
              </a:rPr>
              <a:t>Đổi mới cơ chế tiếp nhận và xử lí thông tin trong quản lí giáo dục; đẩy mạnh ứng dụng công nghệ thông tin và truyền thông trong dạy và học; phát huy vai trò của công nghệ thông tin và các thành tựu khoa học – công nghệ hiện đại trong quản lí nhà nước về giáo dục. </a:t>
            </a:r>
            <a:r>
              <a:rPr lang="en-US" sz="2400" dirty="0">
                <a:solidFill>
                  <a:schemeClr val="tx1"/>
                </a:solidFill>
                <a:latin typeface="+mj-lt"/>
                <a:cs typeface="Times New Roman" pitchFamily="18" charset="0"/>
              </a:rPr>
              <a:t/>
            </a:r>
            <a:br>
              <a:rPr lang="en-US" sz="2400" dirty="0">
                <a:solidFill>
                  <a:schemeClr val="tx1"/>
                </a:solidFill>
                <a:latin typeface="+mj-lt"/>
                <a:cs typeface="Times New Roman" pitchFamily="18" charset="0"/>
              </a:rPr>
            </a:br>
            <a:r>
              <a:rPr lang="vi-VN" sz="2400" dirty="0" smtClean="0">
                <a:solidFill>
                  <a:schemeClr val="tx1"/>
                </a:solidFill>
                <a:latin typeface="+mj-lt"/>
                <a:cs typeface="Times New Roman" pitchFamily="18" charset="0"/>
              </a:rPr>
              <a:t>       5.</a:t>
            </a:r>
            <a:r>
              <a:rPr lang="vi-VN" sz="2400" dirty="0" smtClean="0">
                <a:solidFill>
                  <a:schemeClr val="tx1"/>
                </a:solidFill>
                <a:latin typeface="+mj-lt"/>
              </a:rPr>
              <a:t> </a:t>
            </a:r>
            <a:r>
              <a:rPr lang="vi-VN" sz="2400" b="0" dirty="0">
                <a:solidFill>
                  <a:schemeClr val="tx1"/>
                </a:solidFill>
                <a:latin typeface="+mj-lt"/>
              </a:rPr>
              <a:t>Chủ động, tích cực hội nhập quốc tế để phát triển giáo dục; chuẩn hoá, hiện đại hoá, dân chủ hoá, xã hội hoá và hội nhập quốc tế hệ thống giáo </a:t>
            </a:r>
            <a:r>
              <a:rPr lang="vi-VN" sz="2400" b="0" dirty="0" smtClean="0">
                <a:solidFill>
                  <a:schemeClr val="tx1"/>
                </a:solidFill>
                <a:latin typeface="+mj-lt"/>
              </a:rPr>
              <a:t>dục.</a:t>
            </a:r>
            <a:endParaRPr lang="vi-VN" sz="2400" dirty="0">
              <a:solidFill>
                <a:schemeClr val="tx1"/>
              </a:solidFill>
              <a:latin typeface="+mj-lt"/>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1222616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54000">
              <a:srgbClr val="000066"/>
            </a:gs>
            <a:gs pos="100000">
              <a:schemeClr val="accent1"/>
            </a:gs>
          </a:gsLst>
          <a:path path="circle">
            <a:fillToRect l="100000" t="100000"/>
          </a:path>
        </a:gradFill>
        <a:effectLst/>
      </p:bgPr>
    </p:bg>
    <p:spTree>
      <p:nvGrpSpPr>
        <p:cNvPr id="1" name=""/>
        <p:cNvGrpSpPr/>
        <p:nvPr/>
      </p:nvGrpSpPr>
      <p:grpSpPr>
        <a:xfrm>
          <a:off x="0" y="0"/>
          <a:ext cx="0" cy="0"/>
          <a:chOff x="0" y="0"/>
          <a:chExt cx="0" cy="0"/>
        </a:xfrm>
      </p:grpSpPr>
      <p:sp>
        <p:nvSpPr>
          <p:cNvPr id="6" name="Google Shape;92;p13"/>
          <p:cNvSpPr txBox="1">
            <a:spLocks noGrp="1"/>
          </p:cNvSpPr>
          <p:nvPr>
            <p:ph type="ctrTitle"/>
          </p:nvPr>
        </p:nvSpPr>
        <p:spPr>
          <a:xfrm>
            <a:off x="838200" y="285750"/>
            <a:ext cx="7772400" cy="533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2800" dirty="0" err="1" smtClean="0">
                <a:latin typeface="UTM Avo" panose="02040603050506020204" pitchFamily="18" charset="0"/>
              </a:rPr>
              <a:t>Nội</a:t>
            </a:r>
            <a:r>
              <a:rPr lang="en-US" sz="2800" dirty="0" smtClean="0">
                <a:latin typeface="UTM Avo" panose="02040603050506020204" pitchFamily="18" charset="0"/>
              </a:rPr>
              <a:t> dung </a:t>
            </a:r>
            <a:r>
              <a:rPr lang="en-US" sz="2800" dirty="0" err="1" smtClean="0">
                <a:latin typeface="UTM Avo" panose="02040603050506020204" pitchFamily="18" charset="0"/>
              </a:rPr>
              <a:t>chiến</a:t>
            </a:r>
            <a:r>
              <a:rPr lang="en-US" sz="2800" dirty="0" smtClean="0">
                <a:latin typeface="UTM Avo" panose="02040603050506020204" pitchFamily="18" charset="0"/>
              </a:rPr>
              <a:t> </a:t>
            </a:r>
            <a:r>
              <a:rPr lang="en-US" sz="2800" dirty="0" err="1" smtClean="0">
                <a:latin typeface="UTM Avo" panose="02040603050506020204" pitchFamily="18" charset="0"/>
              </a:rPr>
              <a:t>lược</a:t>
            </a:r>
            <a:r>
              <a:rPr lang="en-US" sz="2800" dirty="0" smtClean="0">
                <a:latin typeface="UTM Avo" panose="02040603050506020204" pitchFamily="18" charset="0"/>
              </a:rPr>
              <a:t> </a:t>
            </a:r>
            <a:r>
              <a:rPr lang="en-US" sz="2800" dirty="0" err="1" smtClean="0">
                <a:latin typeface="UTM Avo" panose="02040603050506020204" pitchFamily="18" charset="0"/>
              </a:rPr>
              <a:t>đối</a:t>
            </a:r>
            <a:r>
              <a:rPr lang="en-US" sz="2800" dirty="0" smtClean="0">
                <a:latin typeface="UTM Avo" panose="02040603050506020204" pitchFamily="18" charset="0"/>
              </a:rPr>
              <a:t> </a:t>
            </a:r>
            <a:r>
              <a:rPr lang="en-US" sz="2800" dirty="0" err="1" smtClean="0">
                <a:latin typeface="UTM Avo" panose="02040603050506020204" pitchFamily="18" charset="0"/>
              </a:rPr>
              <a:t>với</a:t>
            </a:r>
            <a:r>
              <a:rPr lang="en-US" sz="2800" dirty="0" smtClean="0">
                <a:latin typeface="UTM Avo" panose="02040603050506020204" pitchFamily="18" charset="0"/>
              </a:rPr>
              <a:t> GDĐT</a:t>
            </a:r>
            <a:endParaRPr sz="2800" dirty="0">
              <a:latin typeface="UTM Avo" panose="02040603050506020204" pitchFamily="18" charset="0"/>
            </a:endParaRPr>
          </a:p>
        </p:txBody>
      </p:sp>
      <p:sp>
        <p:nvSpPr>
          <p:cNvPr id="3" name="Text Placeholder 2"/>
          <p:cNvSpPr>
            <a:spLocks noGrp="1"/>
          </p:cNvSpPr>
          <p:nvPr>
            <p:ph type="body" idx="4294967295"/>
          </p:nvPr>
        </p:nvSpPr>
        <p:spPr>
          <a:xfrm>
            <a:off x="381000" y="1123950"/>
            <a:ext cx="8382000" cy="3657600"/>
          </a:xfrm>
        </p:spPr>
        <p:txBody>
          <a:bodyPr/>
          <a:lstStyle/>
          <a:p>
            <a:pPr marL="101600" indent="0" algn="just">
              <a:lnSpc>
                <a:spcPct val="114000"/>
              </a:lnSpc>
              <a:buNone/>
            </a:pPr>
            <a:r>
              <a:rPr lang="en-US" sz="1300" dirty="0" smtClean="0">
                <a:solidFill>
                  <a:schemeClr val="bg1"/>
                </a:solidFill>
                <a:latin typeface="UTM Avo" panose="02040603050506020204" pitchFamily="18" charset="0"/>
              </a:rPr>
              <a:t>1. </a:t>
            </a:r>
            <a:r>
              <a:rPr lang="en-US" sz="1300" dirty="0" err="1">
                <a:solidFill>
                  <a:schemeClr val="bg1"/>
                </a:solidFill>
                <a:latin typeface="UTM Avo" panose="02040603050506020204" pitchFamily="18" charset="0"/>
              </a:rPr>
              <a:t>Đổi</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mới</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mạnh</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mẽ</a:t>
            </a:r>
            <a:r>
              <a:rPr lang="en-US" sz="1300" dirty="0">
                <a:solidFill>
                  <a:schemeClr val="bg1"/>
                </a:solidFill>
                <a:latin typeface="UTM Avo" panose="02040603050506020204" pitchFamily="18" charset="0"/>
              </a:rPr>
              <a:t> </a:t>
            </a:r>
            <a:r>
              <a:rPr lang="en-US" sz="1300" b="1" dirty="0" err="1">
                <a:solidFill>
                  <a:srgbClr val="FFFF00"/>
                </a:solidFill>
                <a:latin typeface="UTM Avo" panose="02040603050506020204" pitchFamily="18" charset="0"/>
              </a:rPr>
              <a:t>phân</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cấp</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phân</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quyền</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ủy</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quyền</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và</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nâng</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cao</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hiệu</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quả</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phối</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hợp</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trong</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công</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tác</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lãnh</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đạo</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chỉ</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đạo</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điều</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hành</a:t>
            </a:r>
            <a:r>
              <a:rPr lang="en-US" sz="1300" dirty="0">
                <a:solidFill>
                  <a:schemeClr val="bg1"/>
                </a:solidFill>
                <a:latin typeface="UTM Avo" panose="02040603050506020204" pitchFamily="18" charset="0"/>
              </a:rPr>
              <a:t>.</a:t>
            </a:r>
          </a:p>
          <a:p>
            <a:pPr marL="101600" indent="0" algn="just">
              <a:lnSpc>
                <a:spcPct val="114000"/>
              </a:lnSpc>
              <a:buNone/>
            </a:pPr>
            <a:r>
              <a:rPr lang="en-US" sz="1300" dirty="0" smtClean="0">
                <a:solidFill>
                  <a:schemeClr val="bg1"/>
                </a:solidFill>
                <a:latin typeface="UTM Avo" panose="02040603050506020204" pitchFamily="18" charset="0"/>
              </a:rPr>
              <a:t>2. </a:t>
            </a:r>
            <a:r>
              <a:rPr lang="en-US" sz="1300" dirty="0" err="1">
                <a:solidFill>
                  <a:schemeClr val="bg1"/>
                </a:solidFill>
                <a:latin typeface="UTM Avo" panose="02040603050506020204" pitchFamily="18" charset="0"/>
              </a:rPr>
              <a:t>Đổi</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mới</a:t>
            </a:r>
            <a:r>
              <a:rPr lang="en-US" sz="1300" dirty="0">
                <a:solidFill>
                  <a:schemeClr val="bg1"/>
                </a:solidFill>
                <a:latin typeface="UTM Avo" panose="02040603050506020204" pitchFamily="18" charset="0"/>
              </a:rPr>
              <a:t> </a:t>
            </a:r>
            <a:r>
              <a:rPr lang="en-US" sz="1300" b="1" dirty="0" err="1">
                <a:solidFill>
                  <a:srgbClr val="FFFF00"/>
                </a:solidFill>
                <a:latin typeface="UTM Avo" panose="02040603050506020204" pitchFamily="18" charset="0"/>
              </a:rPr>
              <a:t>sáng</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tạo</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và</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chuyển</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đổi</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số</a:t>
            </a:r>
            <a:r>
              <a:rPr lang="en-US" sz="1300" dirty="0">
                <a:solidFill>
                  <a:schemeClr val="bg1"/>
                </a:solidFill>
                <a:latin typeface="UTM Avo" panose="02040603050506020204" pitchFamily="18" charset="0"/>
              </a:rPr>
              <a:t>.</a:t>
            </a:r>
          </a:p>
          <a:p>
            <a:pPr marL="101600" indent="0" algn="just">
              <a:lnSpc>
                <a:spcPct val="114000"/>
              </a:lnSpc>
              <a:buNone/>
            </a:pPr>
            <a:r>
              <a:rPr lang="en-US" sz="1300" dirty="0" smtClean="0">
                <a:solidFill>
                  <a:schemeClr val="bg1"/>
                </a:solidFill>
                <a:latin typeface="UTM Avo" panose="02040603050506020204" pitchFamily="18" charset="0"/>
              </a:rPr>
              <a:t>3. </a:t>
            </a:r>
            <a:r>
              <a:rPr lang="en-US" sz="1300" dirty="0" err="1" smtClean="0">
                <a:solidFill>
                  <a:schemeClr val="bg1"/>
                </a:solidFill>
                <a:latin typeface="UTM Avo" panose="02040603050506020204" pitchFamily="18" charset="0"/>
              </a:rPr>
              <a:t>Đẩy</a:t>
            </a:r>
            <a:r>
              <a:rPr lang="en-US" sz="1300" dirty="0" smtClean="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mạnh</a:t>
            </a:r>
            <a:r>
              <a:rPr lang="en-US" sz="1300" dirty="0">
                <a:solidFill>
                  <a:schemeClr val="bg1"/>
                </a:solidFill>
                <a:latin typeface="UTM Avo" panose="02040603050506020204" pitchFamily="18" charset="0"/>
              </a:rPr>
              <a:t> </a:t>
            </a:r>
            <a:r>
              <a:rPr lang="en-US" sz="1300" b="1" dirty="0" err="1">
                <a:solidFill>
                  <a:srgbClr val="FFFF00"/>
                </a:solidFill>
                <a:latin typeface="UTM Avo" panose="02040603050506020204" pitchFamily="18" charset="0"/>
              </a:rPr>
              <a:t>hội</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nhập</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và</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hợp</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tác</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quốc</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tế</a:t>
            </a:r>
            <a:r>
              <a:rPr lang="en-US" sz="1300" dirty="0">
                <a:solidFill>
                  <a:schemeClr val="bg1"/>
                </a:solidFill>
                <a:latin typeface="UTM Avo" panose="02040603050506020204" pitchFamily="18" charset="0"/>
              </a:rPr>
              <a:t>.</a:t>
            </a:r>
          </a:p>
          <a:p>
            <a:pPr marL="101600" indent="0" algn="just">
              <a:lnSpc>
                <a:spcPct val="114000"/>
              </a:lnSpc>
              <a:buNone/>
            </a:pPr>
            <a:r>
              <a:rPr lang="en-US" sz="1300" dirty="0" smtClean="0">
                <a:solidFill>
                  <a:schemeClr val="bg1"/>
                </a:solidFill>
                <a:latin typeface="UTM Avo" panose="02040603050506020204" pitchFamily="18" charset="0"/>
              </a:rPr>
              <a:t>4. </a:t>
            </a:r>
            <a:r>
              <a:rPr lang="en-US" sz="1300" dirty="0" err="1" smtClean="0">
                <a:solidFill>
                  <a:schemeClr val="bg1"/>
                </a:solidFill>
                <a:latin typeface="UTM Avo" panose="02040603050506020204" pitchFamily="18" charset="0"/>
              </a:rPr>
              <a:t>Chú</a:t>
            </a:r>
            <a:r>
              <a:rPr lang="en-US" sz="1300" dirty="0" smtClean="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trọng</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đào</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tạo</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đào</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tạo</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lại</a:t>
            </a:r>
            <a:r>
              <a:rPr lang="en-US" sz="1300" dirty="0">
                <a:solidFill>
                  <a:schemeClr val="bg1"/>
                </a:solidFill>
                <a:latin typeface="UTM Avo" panose="02040603050506020204" pitchFamily="18" charset="0"/>
              </a:rPr>
              <a:t> </a:t>
            </a:r>
            <a:r>
              <a:rPr lang="en-US" sz="1300" b="1" dirty="0" err="1">
                <a:solidFill>
                  <a:srgbClr val="FFFF00"/>
                </a:solidFill>
                <a:latin typeface="UTM Avo" panose="02040603050506020204" pitchFamily="18" charset="0"/>
              </a:rPr>
              <a:t>đội</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ngũ</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giáo</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viên</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đáp</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ứng</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yêu</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cầu</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đổi</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mới</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căn</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bản</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toàn</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diện</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giáo</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dục</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đào</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tạo</a:t>
            </a:r>
            <a:r>
              <a:rPr lang="en-US" sz="1300" dirty="0">
                <a:solidFill>
                  <a:schemeClr val="bg1"/>
                </a:solidFill>
                <a:latin typeface="UTM Avo" panose="02040603050506020204" pitchFamily="18" charset="0"/>
              </a:rPr>
              <a:t>.</a:t>
            </a:r>
          </a:p>
          <a:p>
            <a:pPr marL="101600" indent="0" algn="just">
              <a:lnSpc>
                <a:spcPct val="114000"/>
              </a:lnSpc>
              <a:buNone/>
            </a:pPr>
            <a:r>
              <a:rPr lang="en-US" sz="1300" dirty="0" smtClean="0">
                <a:solidFill>
                  <a:schemeClr val="bg1"/>
                </a:solidFill>
                <a:latin typeface="UTM Avo" panose="02040603050506020204" pitchFamily="18" charset="0"/>
              </a:rPr>
              <a:t>5. </a:t>
            </a:r>
            <a:r>
              <a:rPr lang="en-US" sz="1300" dirty="0" err="1">
                <a:solidFill>
                  <a:schemeClr val="bg1"/>
                </a:solidFill>
                <a:latin typeface="UTM Avo" panose="02040603050506020204" pitchFamily="18" charset="0"/>
              </a:rPr>
              <a:t>Chuyển</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mạnh</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quá</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trình</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từ</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giáo</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dục</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chủ</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yếu</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trang</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bị</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kiến</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thức</a:t>
            </a:r>
            <a:r>
              <a:rPr lang="en-US" sz="1300" dirty="0">
                <a:solidFill>
                  <a:schemeClr val="bg1"/>
                </a:solidFill>
                <a:latin typeface="UTM Avo" panose="02040603050506020204" pitchFamily="18" charset="0"/>
              </a:rPr>
              <a:t> sang </a:t>
            </a:r>
            <a:r>
              <a:rPr lang="en-US" sz="1300" b="1" dirty="0" err="1">
                <a:solidFill>
                  <a:srgbClr val="FFFF00"/>
                </a:solidFill>
                <a:latin typeface="UTM Avo" panose="02040603050506020204" pitchFamily="18" charset="0"/>
              </a:rPr>
              <a:t>phát</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triển</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toàn</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diện</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năng</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lực</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và</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phẩm</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chất</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người</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học</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từ</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học</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chủ</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yếu</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trên</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lớp</a:t>
            </a:r>
            <a:r>
              <a:rPr lang="en-US" sz="1300" dirty="0">
                <a:solidFill>
                  <a:schemeClr val="bg1"/>
                </a:solidFill>
                <a:latin typeface="UTM Avo" panose="02040603050506020204" pitchFamily="18" charset="0"/>
              </a:rPr>
              <a:t> sang </a:t>
            </a:r>
            <a:r>
              <a:rPr lang="en-US" sz="1300" dirty="0" err="1">
                <a:solidFill>
                  <a:schemeClr val="bg1"/>
                </a:solidFill>
                <a:latin typeface="UTM Avo" panose="02040603050506020204" pitchFamily="18" charset="0"/>
              </a:rPr>
              <a:t>tổ</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chức</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hình</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thức</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học</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tập</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đa</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dạng</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chú</a:t>
            </a:r>
            <a:r>
              <a:rPr lang="en-US" sz="1300" dirty="0">
                <a:solidFill>
                  <a:schemeClr val="bg1"/>
                </a:solidFill>
                <a:latin typeface="UTM Avo" panose="02040603050506020204" pitchFamily="18" charset="0"/>
              </a:rPr>
              <a:t> ý </a:t>
            </a:r>
            <a:r>
              <a:rPr lang="en-US" sz="1300" dirty="0" err="1">
                <a:solidFill>
                  <a:schemeClr val="bg1"/>
                </a:solidFill>
                <a:latin typeface="UTM Avo" panose="02040603050506020204" pitchFamily="18" charset="0"/>
              </a:rPr>
              <a:t>dạy</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và</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học</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trực</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tuyến</a:t>
            </a:r>
            <a:r>
              <a:rPr lang="en-US" sz="1300" dirty="0">
                <a:solidFill>
                  <a:schemeClr val="bg1"/>
                </a:solidFill>
                <a:latin typeface="UTM Avo" panose="02040603050506020204" pitchFamily="18" charset="0"/>
              </a:rPr>
              <a:t>, qua internet, </a:t>
            </a:r>
            <a:r>
              <a:rPr lang="en-US" sz="1300" dirty="0" err="1">
                <a:solidFill>
                  <a:schemeClr val="bg1"/>
                </a:solidFill>
                <a:latin typeface="UTM Avo" panose="02040603050506020204" pitchFamily="18" charset="0"/>
              </a:rPr>
              <a:t>truyền</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hình</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các</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hoạt</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động</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xã</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hội</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ngoại</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khóa</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nghiên</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cứu</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khoa</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học</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giáo</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dục</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nhà</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trường</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kết</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hợp</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với</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giáo</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dục</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gia</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đình</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và</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giáo</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dục</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xã</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hội</a:t>
            </a:r>
            <a:r>
              <a:rPr lang="en-US" sz="1300" dirty="0">
                <a:solidFill>
                  <a:schemeClr val="bg1"/>
                </a:solidFill>
                <a:latin typeface="UTM Avo" panose="02040603050506020204" pitchFamily="18" charset="0"/>
              </a:rPr>
              <a:t>.</a:t>
            </a:r>
          </a:p>
          <a:p>
            <a:pPr marL="101600" indent="0" algn="just">
              <a:lnSpc>
                <a:spcPct val="114000"/>
              </a:lnSpc>
              <a:buNone/>
            </a:pPr>
            <a:r>
              <a:rPr lang="en-US" sz="1300" dirty="0" smtClean="0">
                <a:solidFill>
                  <a:schemeClr val="bg1"/>
                </a:solidFill>
                <a:latin typeface="UTM Avo" panose="02040603050506020204" pitchFamily="18" charset="0"/>
              </a:rPr>
              <a:t>6. </a:t>
            </a:r>
            <a:r>
              <a:rPr lang="en-US" sz="1300" dirty="0" err="1">
                <a:solidFill>
                  <a:schemeClr val="bg1"/>
                </a:solidFill>
                <a:latin typeface="UTM Avo" panose="02040603050506020204" pitchFamily="18" charset="0"/>
              </a:rPr>
              <a:t>Thực</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hiện</a:t>
            </a:r>
            <a:r>
              <a:rPr lang="en-US" sz="1300" dirty="0">
                <a:solidFill>
                  <a:schemeClr val="bg1"/>
                </a:solidFill>
                <a:latin typeface="UTM Avo" panose="02040603050506020204" pitchFamily="18" charset="0"/>
              </a:rPr>
              <a:t> </a:t>
            </a:r>
            <a:r>
              <a:rPr lang="en-US" sz="1300" b="1" dirty="0" err="1">
                <a:solidFill>
                  <a:srgbClr val="FFFF00"/>
                </a:solidFill>
                <a:latin typeface="UTM Avo" panose="02040603050506020204" pitchFamily="18" charset="0"/>
              </a:rPr>
              <a:t>phổ</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cập</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giáo</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dục</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mầm</a:t>
            </a:r>
            <a:r>
              <a:rPr lang="en-US" sz="1300" b="1" dirty="0">
                <a:solidFill>
                  <a:srgbClr val="FFFF00"/>
                </a:solidFill>
                <a:latin typeface="UTM Avo" panose="02040603050506020204" pitchFamily="18" charset="0"/>
              </a:rPr>
              <a:t> non</a:t>
            </a:r>
            <a:r>
              <a:rPr lang="en-US" sz="1300" dirty="0">
                <a:solidFill>
                  <a:schemeClr val="bg1"/>
                </a:solidFill>
                <a:latin typeface="UTM Avo" panose="02040603050506020204" pitchFamily="18" charset="0"/>
              </a:rPr>
              <a:t>.</a:t>
            </a:r>
          </a:p>
          <a:p>
            <a:pPr marL="101600" indent="0" algn="just">
              <a:lnSpc>
                <a:spcPct val="114000"/>
              </a:lnSpc>
              <a:buNone/>
            </a:pPr>
            <a:r>
              <a:rPr lang="en-US" sz="1300" dirty="0" smtClean="0">
                <a:solidFill>
                  <a:schemeClr val="bg1"/>
                </a:solidFill>
                <a:latin typeface="UTM Avo" panose="02040603050506020204" pitchFamily="18" charset="0"/>
              </a:rPr>
              <a:t>7. </a:t>
            </a:r>
            <a:r>
              <a:rPr lang="en-US" sz="1300" dirty="0" err="1">
                <a:solidFill>
                  <a:schemeClr val="bg1"/>
                </a:solidFill>
                <a:latin typeface="UTM Avo" panose="02040603050506020204" pitchFamily="18" charset="0"/>
              </a:rPr>
              <a:t>Nâng</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cao</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chất</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lượng</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hiệu</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quả</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dạy</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và</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học</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ngoại</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ngữ</a:t>
            </a:r>
            <a:r>
              <a:rPr lang="en-US" sz="1300" dirty="0">
                <a:solidFill>
                  <a:schemeClr val="bg1"/>
                </a:solidFill>
                <a:latin typeface="UTM Avo" panose="02040603050506020204" pitchFamily="18" charset="0"/>
              </a:rPr>
              <a:t>, </a:t>
            </a:r>
            <a:r>
              <a:rPr lang="en-US" sz="1300" b="1" dirty="0" err="1">
                <a:solidFill>
                  <a:srgbClr val="FFFF00"/>
                </a:solidFill>
                <a:latin typeface="UTM Avo" panose="02040603050506020204" pitchFamily="18" charset="0"/>
              </a:rPr>
              <a:t>coi</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trọng</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dạy</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học</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và</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sử</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dụng</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tiếng</a:t>
            </a:r>
            <a:r>
              <a:rPr lang="en-US" sz="1300" b="1" dirty="0">
                <a:solidFill>
                  <a:srgbClr val="FFFF00"/>
                </a:solidFill>
                <a:latin typeface="UTM Avo" panose="02040603050506020204" pitchFamily="18" charset="0"/>
              </a:rPr>
              <a:t> Anh</a:t>
            </a:r>
            <a:r>
              <a:rPr lang="en-US" sz="1300" dirty="0">
                <a:solidFill>
                  <a:schemeClr val="bg1"/>
                </a:solidFill>
                <a:latin typeface="UTM Avo" panose="02040603050506020204" pitchFamily="18" charset="0"/>
              </a:rPr>
              <a:t>.</a:t>
            </a:r>
          </a:p>
          <a:p>
            <a:pPr marL="101600" indent="0" algn="just">
              <a:lnSpc>
                <a:spcPct val="114000"/>
              </a:lnSpc>
              <a:buNone/>
            </a:pPr>
            <a:r>
              <a:rPr lang="en-US" sz="1300" dirty="0" smtClean="0">
                <a:solidFill>
                  <a:schemeClr val="bg1"/>
                </a:solidFill>
                <a:latin typeface="UTM Avo" panose="02040603050506020204" pitchFamily="18" charset="0"/>
              </a:rPr>
              <a:t>8. </a:t>
            </a:r>
            <a:r>
              <a:rPr lang="en-US" sz="1300" dirty="0" err="1">
                <a:solidFill>
                  <a:schemeClr val="bg1"/>
                </a:solidFill>
                <a:latin typeface="UTM Avo" panose="02040603050506020204" pitchFamily="18" charset="0"/>
              </a:rPr>
              <a:t>Hoàn</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thiện</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hệ</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thống</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các</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đơn</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vị</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sự</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nghiệp</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công</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lập</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theo</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hướng</a:t>
            </a:r>
            <a:r>
              <a:rPr lang="en-US" sz="1300" dirty="0">
                <a:solidFill>
                  <a:schemeClr val="bg1"/>
                </a:solidFill>
                <a:latin typeface="UTM Avo" panose="02040603050506020204" pitchFamily="18" charset="0"/>
              </a:rPr>
              <a:t> </a:t>
            </a:r>
            <a:r>
              <a:rPr lang="en-US" sz="1300" b="1" dirty="0" err="1">
                <a:solidFill>
                  <a:srgbClr val="FFFF00"/>
                </a:solidFill>
                <a:latin typeface="UTM Avo" panose="02040603050506020204" pitchFamily="18" charset="0"/>
              </a:rPr>
              <a:t>tinh</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gọn</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có</a:t>
            </a:r>
            <a:r>
              <a:rPr lang="en-US" sz="1300" dirty="0">
                <a:solidFill>
                  <a:schemeClr val="bg1"/>
                </a:solidFill>
                <a:latin typeface="UTM Avo" panose="02040603050506020204" pitchFamily="18" charset="0"/>
              </a:rPr>
              <a:t> </a:t>
            </a:r>
            <a:r>
              <a:rPr lang="en-US" sz="1300" b="1" dirty="0" err="1">
                <a:solidFill>
                  <a:srgbClr val="FFFF00"/>
                </a:solidFill>
                <a:latin typeface="UTM Avo" panose="02040603050506020204" pitchFamily="18" charset="0"/>
              </a:rPr>
              <a:t>cơ</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cấu</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hợp</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lý</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có</a:t>
            </a:r>
            <a:r>
              <a:rPr lang="en-US" sz="1300" dirty="0">
                <a:solidFill>
                  <a:schemeClr val="bg1"/>
                </a:solidFill>
                <a:latin typeface="UTM Avo" panose="02040603050506020204" pitchFamily="18" charset="0"/>
              </a:rPr>
              <a:t> </a:t>
            </a:r>
            <a:r>
              <a:rPr lang="en-US" sz="1300" b="1" dirty="0" err="1">
                <a:solidFill>
                  <a:srgbClr val="FFFF00"/>
                </a:solidFill>
                <a:latin typeface="UTM Avo" panose="02040603050506020204" pitchFamily="18" charset="0"/>
              </a:rPr>
              <a:t>năng</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lực</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tự</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chủ</a:t>
            </a:r>
            <a:r>
              <a:rPr lang="en-US" sz="1300" dirty="0">
                <a:solidFill>
                  <a:schemeClr val="bg1"/>
                </a:solidFill>
                <a:latin typeface="UTM Avo" panose="02040603050506020204" pitchFamily="18" charset="0"/>
              </a:rPr>
              <a:t>, </a:t>
            </a:r>
            <a:r>
              <a:rPr lang="en-US" sz="1300" b="1" dirty="0" err="1">
                <a:solidFill>
                  <a:srgbClr val="FFFF00"/>
                </a:solidFill>
                <a:latin typeface="UTM Avo" panose="02040603050506020204" pitchFamily="18" charset="0"/>
              </a:rPr>
              <a:t>quản</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trị</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tiên</a:t>
            </a:r>
            <a:r>
              <a:rPr lang="en-US" sz="1300" b="1" dirty="0">
                <a:solidFill>
                  <a:srgbClr val="FFFF00"/>
                </a:solidFill>
                <a:latin typeface="UTM Avo" panose="02040603050506020204" pitchFamily="18" charset="0"/>
              </a:rPr>
              <a:t> </a:t>
            </a:r>
            <a:r>
              <a:rPr lang="en-US" sz="1300" b="1" dirty="0" err="1">
                <a:solidFill>
                  <a:srgbClr val="FFFF00"/>
                </a:solidFill>
                <a:latin typeface="UTM Avo" panose="02040603050506020204" pitchFamily="18" charset="0"/>
              </a:rPr>
              <a:t>tiến</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hoạt</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động</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hiệu</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lực</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hiệu</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quả</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Đẩy</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mạnh</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việc</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chuyển</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giao</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quyền</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tự</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chủ</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tự</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chịu</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trách</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nhiệm</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đối</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với</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các</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đơn</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vị</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sự</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nghiệp</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công</a:t>
            </a:r>
            <a:r>
              <a:rPr lang="en-US" sz="1300" dirty="0">
                <a:solidFill>
                  <a:schemeClr val="bg1"/>
                </a:solidFill>
                <a:latin typeface="UTM Avo" panose="02040603050506020204" pitchFamily="18" charset="0"/>
              </a:rPr>
              <a:t> </a:t>
            </a:r>
            <a:r>
              <a:rPr lang="en-US" sz="1300" dirty="0" err="1">
                <a:solidFill>
                  <a:schemeClr val="bg1"/>
                </a:solidFill>
                <a:latin typeface="UTM Avo" panose="02040603050506020204" pitchFamily="18" charset="0"/>
              </a:rPr>
              <a:t>lập</a:t>
            </a:r>
            <a:r>
              <a:rPr lang="en-US" sz="1300" dirty="0">
                <a:solidFill>
                  <a:schemeClr val="bg1"/>
                </a:solidFill>
                <a:latin typeface="UTM Avo" panose="02040603050506020204" pitchFamily="18" charset="0"/>
              </a:rPr>
              <a:t>. </a:t>
            </a:r>
          </a:p>
        </p:txBody>
      </p:sp>
      <p:sp>
        <p:nvSpPr>
          <p:cNvPr id="5" name="Slide Number Placeholder 4"/>
          <p:cNvSpPr>
            <a:spLocks noGrp="1"/>
          </p:cNvSpPr>
          <p:nvPr>
            <p:ph type="sldNum" idx="4294967295"/>
          </p:nvPr>
        </p:nvSpPr>
        <p:spPr>
          <a:xfrm>
            <a:off x="8594725" y="4749800"/>
            <a:ext cx="549275" cy="393700"/>
          </a:xfrm>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236705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body" idx="1"/>
          </p:nvPr>
        </p:nvSpPr>
        <p:spPr>
          <a:xfrm>
            <a:off x="810450" y="1593500"/>
            <a:ext cx="7876350" cy="2736900"/>
          </a:xfrm>
          <a:prstGeom prst="rect">
            <a:avLst/>
          </a:prstGeom>
        </p:spPr>
        <p:txBody>
          <a:bodyPr spcFirstLastPara="1" wrap="square" lIns="0" tIns="0" rIns="0" bIns="0" anchor="t" anchorCtr="0">
            <a:noAutofit/>
          </a:bodyPr>
          <a:lstStyle/>
          <a:p>
            <a:pPr marL="0" lvl="0" indent="0" algn="just">
              <a:lnSpc>
                <a:spcPct val="114000"/>
              </a:lnSpc>
              <a:spcAft>
                <a:spcPts val="600"/>
              </a:spcAft>
              <a:buNone/>
            </a:pPr>
            <a:r>
              <a:rPr lang="en" sz="3400" b="1" dirty="0" smtClean="0">
                <a:latin typeface="Times New Roman" pitchFamily="18" charset="0"/>
                <a:ea typeface="Tahoma" panose="020B0604030504040204" pitchFamily="34" charset="0"/>
                <a:cs typeface="Times New Roman" pitchFamily="18" charset="0"/>
              </a:rPr>
              <a:t>Đường lối, chủ trương của Đảng đã được Nhà nước cụ thể hóa bằng các văn bản quy phạm pháp luật nào?</a:t>
            </a:r>
            <a:endParaRPr sz="3400" b="1" dirty="0">
              <a:latin typeface="Times New Roman" pitchFamily="18" charset="0"/>
              <a:ea typeface="Tahoma" panose="020B0604030504040204" pitchFamily="34" charset="0"/>
              <a:cs typeface="Times New Roman" pitchFamily="18" charset="0"/>
            </a:endParaRPr>
          </a:p>
        </p:txBody>
      </p:sp>
      <p:sp>
        <p:nvSpPr>
          <p:cNvPr id="116" name="Google Shape;116;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2329979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Nicholas template">
  <a:themeElements>
    <a:clrScheme name="Custom 347">
      <a:dk1>
        <a:srgbClr val="1E2124"/>
      </a:dk1>
      <a:lt1>
        <a:srgbClr val="FFFFFF"/>
      </a:lt1>
      <a:dk2>
        <a:srgbClr val="7C8894"/>
      </a:dk2>
      <a:lt2>
        <a:srgbClr val="E6ECEE"/>
      </a:lt2>
      <a:accent1>
        <a:srgbClr val="2AC3F3"/>
      </a:accent1>
      <a:accent2>
        <a:srgbClr val="004591"/>
      </a:accent2>
      <a:accent3>
        <a:srgbClr val="6BD8B6"/>
      </a:accent3>
      <a:accent4>
        <a:srgbClr val="A9E04B"/>
      </a:accent4>
      <a:accent5>
        <a:srgbClr val="F3C744"/>
      </a:accent5>
      <a:accent6>
        <a:srgbClr val="F37768"/>
      </a:accent6>
      <a:hlink>
        <a:srgbClr val="003C7E"/>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911</TotalTime>
  <Words>2842</Words>
  <Application>Microsoft Office PowerPoint</Application>
  <PresentationFormat>On-screen Show (16:9)</PresentationFormat>
  <Paragraphs>296</Paragraphs>
  <Slides>30</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UTM Avo</vt:lpstr>
      <vt:lpstr>Tahoma</vt:lpstr>
      <vt:lpstr>Montserrat</vt:lpstr>
      <vt:lpstr>Roboto</vt:lpstr>
      <vt:lpstr>Times New Roman</vt:lpstr>
      <vt:lpstr>Montserrat Light</vt:lpstr>
      <vt:lpstr>Arial</vt:lpstr>
      <vt:lpstr>Fira Sans Extra Condensed Medium</vt:lpstr>
      <vt:lpstr>Calibri</vt:lpstr>
      <vt:lpstr>Nicholas template</vt:lpstr>
      <vt:lpstr>NÂNG CAO CHẤT LƯỢNG  QUẢN LÝ CƠ SỞ GIÁO DỤC MẦM NON  ĐÁP ỨNG YÊU CẦU ĐỔI MỚI GIÁO DỤC</vt:lpstr>
      <vt:lpstr>PowerPoint Presentation</vt:lpstr>
      <vt:lpstr>PowerPoint Presentation</vt:lpstr>
      <vt:lpstr>Đổi mới giáo dục/giáo dục mầm non</vt:lpstr>
      <vt:lpstr>     Một số yêu cầu về đổi mới giáo dục và giáo                 dục mầm non  hiện nay      Một số nội dung cơ bản về đổi mới giáo dục trong đó có GDMN, được trích từ Nghị quyết về đổi mới giáo dục; Nghị định quy định việc quản lý trong cơ sở GDMN; Thông tư và các văn bản liên quan, cụ thể:           - Nghị quyết số 29-NQ/TW ngày 04/11/2013 Hội nghị lần thứ 8 BCH Trung ương Đảng khóa XIII         - Nghị quyết đại hội đại biểu toàn quốc lần thứ XIII Đảng CSVN.         - Nghị định số 24/2021/NĐ-CP ngày 23/3/2021 của Chính phủ. </vt:lpstr>
      <vt:lpstr>    Một số yêu cầu về đổi mới giáo dục và giáo                 dục mầm non  hiện nay           1. Tiếp tục đổi mới mạnh mẽ và đồng bộ các yếu tố cơ bản của giáo dục, đào tạo theo hướng coi trọng phát triển phẩm chất, năng lực của người học; tạo đột phá trong đổi mới căn bản, toàn diện giáo dục và đào tạo, phát triển nguồn nhân lực chất lượng cao.          2. Chuẩn hoá các điều kiện bảo đảm chất lượng (điều kiện về nhân sự, cơ sở vật chất, thiết bị dạy học, đồ dùng đồ chơi, tài sản, tài chính,…).           3. Đổi mới căn bản công tác quản lí giáo dục, đào tạo, dân chủ ở cơ sở4, thống nhất; tăng quyền tự chủ và trách nhiệm xã hội của các cơ sở giáo dục, đào tạo; coi trọng quản lí chất lượng; tăng cường thực hiện dân chủ, công bằng, công khai, minh bạch về chất lượng giáo dục và điều kiện bảo đảm chất lượng giáo dục phù hợp với loại hình nhà trường và quy định của pháp luật về trách nhiệm quản lí nhà nước về giáo dục; trách nhiệm giải trình; kiểm soát quyền lực gắn với siết chặt kỉ cương, kỉ luật trong hoạt động của cán bộ, công chức, viên chức.          - Các cơ quan quản lí giáo dục, đào tạo địa phương tham gia quyết định về quản lí nhân sự, tài chính cùng với quản lí thực hiện nhiệm vụ chuyên môn của giáo dục mầm non(6          - Giao quyền tự chủ, tự chịu trách nhiệm cho các cơ sở giáo dục, đào tạo; phát huy vai trò của hội đồng trường. Thực hiện giám sát của các chủ thể trong nhà trường.          - Tăng cường công tác kiểm tra, thanh tra của cơ quan quản lí các cấp; bảo đảm dân chủ, công khai, minh bạch.  </vt:lpstr>
      <vt:lpstr>    Một số yêu cầu về đổi mới giáo dục và giáo dục mầm non  hiện nay       4. Đổi mới cơ chế tiếp nhận và xử lí thông tin trong quản lí giáo dục; đẩy mạnh ứng dụng công nghệ thông tin và truyền thông trong dạy và học; phát huy vai trò của công nghệ thông tin và các thành tựu khoa học – công nghệ hiện đại trong quản lí nhà nước về giáo dục.         5. Chủ động, tích cực hội nhập quốc tế để phát triển giáo dục; chuẩn hoá, hiện đại hoá, dân chủ hoá, xã hội hoá và hội nhập quốc tế hệ thống giáo dục.</vt:lpstr>
      <vt:lpstr>Nội dung chiến lược đối với GDĐT</vt:lpstr>
      <vt:lpstr>PowerPoint Presentation</vt:lpstr>
      <vt:lpstr>Chính sách, quy định về giáo dục mầm non</vt:lpstr>
      <vt:lpstr>PowerPoint Presentation</vt:lpstr>
      <vt:lpstr>NỘI DUNG CƠ BẢN VỀ ĐỔI MỚI GIÁO DỤC/GIÁO DỤC MẦM NON</vt:lpstr>
      <vt:lpstr>Chính sách, quy định về giáo dục mầm non</vt:lpstr>
      <vt:lpstr>          Nghị định 24/2021/NĐ-CP: Quy định việc quản lý trong cơ sở giáo dục mầm non và cơ sở giáo dục phổ thông công lập.          Nghị định 60/2021/NĐ-CP: Quy định về cơ chế tự chủ tài chính của đơn vị sự nghiệp công lập trong các lĩnh vực: giáo dục đào tạo; giáo dục nghề nghiệp; y tế - dân số; văn hóa, thể thao và du lịch; thông tin và truyền thông; khoa học và công nghệ; các hoạt động kinh tế và lĩnh vực khác. </vt:lpstr>
      <vt:lpstr>PowerPoint Presentation</vt:lpstr>
      <vt:lpstr>Người đứng đầu</vt:lpstr>
      <vt:lpstr>QUẢN LÝ NHÂN SỰ</vt:lpstr>
      <vt:lpstr>PowerPoint Presentation</vt:lpstr>
      <vt:lpstr>Quản lý nhân sự</vt:lpstr>
      <vt:lpstr>PowerPoint Presentation</vt:lpstr>
      <vt:lpstr>Người đứng đầu</vt:lpstr>
      <vt:lpstr>Quản lý cơ sở vật chất</vt:lpstr>
      <vt:lpstr>Quản lý cơ sở vật chất  Hiệu trưởng rà soát, lập danh sách nhu cầu, quản lý, sử dụng và giao cho từng bộ phận rà soát, quản lý, sử dụng. - Giáo viên rà soát cơ sở vật chất của nhóm, lớp - Nhân viên nấu ăn rà soát cơ sở vật chất của bếp. - Cán bộ y tế rà soát thiết bị của phòng y tế. - Các phòng hỗ trợ học tập: GDTC, GDNT…giao cho phó Hiệu trưởng hoặc bộ phận nào đó rà soát. Sau khi các bộ phận rà soát đề xuất nhu cầu cần sửa chữa, mua sắm bổ sung. </vt:lpstr>
      <vt:lpstr>Người đứng đầu</vt:lpstr>
      <vt:lpstr>PowerPoint Presentation</vt:lpstr>
      <vt:lpstr>PowerPoint Presentation</vt:lpstr>
      <vt:lpstr>YÊU CẦU QUẢN LÝ TRONG CƠ SỞ GDMN</vt:lpstr>
      <vt:lpstr>YÊU CẦU QUẢN LÝ TRONG CƠ SỞ GDMN</vt:lpstr>
      <vt:lpstr>YÊU CẦU QUẢN LÝ TRONG CƠ SỞ GDMN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NÂNG CAO CHẤT LƯỢNG  QUẢN LÝ CƠ SỞ GIÁO DỤC MẦM NON ĐÁP ỨNG YÊU CẦU ĐỔI MỚI GIÁO DỤC</dc:title>
  <dc:creator>MissMoonlight</dc:creator>
  <cp:lastModifiedBy>User</cp:lastModifiedBy>
  <cp:revision>85</cp:revision>
  <cp:lastPrinted>2023-12-15T09:19:44Z</cp:lastPrinted>
  <dcterms:modified xsi:type="dcterms:W3CDTF">2024-03-05T09:46:35Z</dcterms:modified>
</cp:coreProperties>
</file>