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1" r:id="rId3"/>
    <p:sldId id="262" r:id="rId4"/>
    <p:sldId id="263" r:id="rId5"/>
    <p:sldId id="264" r:id="rId6"/>
    <p:sldId id="265" r:id="rId7"/>
    <p:sldId id="268" r:id="rId8"/>
    <p:sldId id="266" r:id="rId9"/>
    <p:sldId id="267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5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3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3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6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1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4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4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9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2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FA228-1116-48EA-8470-68FD214F5248}" type="datetimeFigureOut">
              <a:rPr lang="en-US" smtClean="0"/>
              <a:t>6/11/26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B2D30-9E8F-4F35-906E-47B2ED670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4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18" Type="http://schemas.microsoft.com/office/2007/relationships/hdphoto" Target="../media/hdphoto11.wdp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17" Type="http://schemas.openxmlformats.org/officeDocument/2006/relationships/image" Target="../media/image26.png"/><Relationship Id="rId2" Type="http://schemas.openxmlformats.org/officeDocument/2006/relationships/image" Target="../media/image18.jp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24" Type="http://schemas.microsoft.com/office/2007/relationships/hdphoto" Target="../media/hdphoto14.wdp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microsoft.com/office/2007/relationships/hdphoto" Target="../media/hdphoto7.wdp"/><Relationship Id="rId19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2.png"/><Relationship Id="rId14" Type="http://schemas.microsoft.com/office/2007/relationships/hdphoto" Target="../media/hdphoto9.wdp"/><Relationship Id="rId22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67542" y="731520"/>
            <a:ext cx="8856617" cy="531658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BÉ ĐẾN VỚI TIẾT HỌC LÀM QUEN VỚI TOÁN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4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 Thị Yến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42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1511980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Bahnschrift SemiBold" panose="020B0502040204020203" pitchFamily="34" charset="0"/>
              </a:rPr>
              <a:t>KẾT THÚC</a:t>
            </a:r>
          </a:p>
        </p:txBody>
      </p:sp>
      <p:pic>
        <p:nvPicPr>
          <p:cNvPr id="7" name="Tay thơm tay ngoa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4378" y="2194560"/>
            <a:ext cx="8712926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2333897" y="2312126"/>
            <a:ext cx="7524206" cy="358575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XIN CHÀO VÀ CHÂN THÀNH CẢM ƠN</a:t>
            </a:r>
          </a:p>
        </p:txBody>
      </p:sp>
    </p:spTree>
    <p:extLst>
      <p:ext uri="{BB962C8B-B14F-4D97-AF65-F5344CB8AC3E}">
        <p14:creationId xmlns:p14="http://schemas.microsoft.com/office/powerpoint/2010/main" val="418610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229599" y="166506"/>
            <a:ext cx="3862251" cy="9569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ỔN ĐỊNH TỔ CHỨC</a:t>
            </a:r>
          </a:p>
        </p:txBody>
      </p:sp>
      <p:pic>
        <p:nvPicPr>
          <p:cNvPr id="7" name="38073927370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54" y="140381"/>
            <a:ext cx="845166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1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76698" y="767399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ÔN NHẬN BIẾT SỐ LƯỢNG TRONG PHẠM VI 3</a:t>
            </a:r>
          </a:p>
        </p:txBody>
      </p:sp>
      <p:pic>
        <p:nvPicPr>
          <p:cNvPr id="7" name="ĐI SIÊU TH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023" y="1410788"/>
            <a:ext cx="10502537" cy="43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41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54" r="90000">
                        <a14:backgroundMark x1="26771" y1="30312" x2="26771" y2="30312"/>
                        <a14:backgroundMark x1="47292" y1="23047" x2="47292" y2="23047"/>
                        <a14:backgroundMark x1="34896" y1="22500" x2="34896" y2="22500"/>
                        <a14:backgroundMark x1="42188" y1="27656" x2="42188" y2="27656"/>
                        <a14:backgroundMark x1="71667" y1="39219" x2="71667" y2="39219"/>
                        <a14:backgroundMark x1="83125" y1="52188" x2="83125" y2="52188"/>
                        <a14:backgroundMark x1="84167" y1="58672" x2="84167" y2="58672"/>
                        <a14:backgroundMark x1="61042" y1="69141" x2="61042" y2="69141"/>
                        <a14:backgroundMark x1="35833" y1="69688" x2="3583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572">
            <a:off x="-130841" y="1842701"/>
            <a:ext cx="2931008" cy="55719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54" r="90000">
                        <a14:backgroundMark x1="26771" y1="30312" x2="26771" y2="30312"/>
                        <a14:backgroundMark x1="47292" y1="23047" x2="47292" y2="23047"/>
                        <a14:backgroundMark x1="34896" y1="22500" x2="34896" y2="22500"/>
                        <a14:backgroundMark x1="42188" y1="27656" x2="42188" y2="27656"/>
                        <a14:backgroundMark x1="71667" y1="39219" x2="71667" y2="39219"/>
                        <a14:backgroundMark x1="83125" y1="52188" x2="83125" y2="52188"/>
                        <a14:backgroundMark x1="84167" y1="58672" x2="84167" y2="58672"/>
                        <a14:backgroundMark x1="61042" y1="69141" x2="61042" y2="69141"/>
                        <a14:backgroundMark x1="35833" y1="69688" x2="3583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572">
            <a:off x="2075593" y="1860192"/>
            <a:ext cx="2931008" cy="55719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54" r="90000">
                        <a14:backgroundMark x1="26771" y1="30312" x2="26771" y2="30312"/>
                        <a14:backgroundMark x1="47292" y1="23047" x2="47292" y2="23047"/>
                        <a14:backgroundMark x1="34896" y1="22500" x2="34896" y2="22500"/>
                        <a14:backgroundMark x1="42188" y1="27656" x2="42188" y2="27656"/>
                        <a14:backgroundMark x1="71667" y1="39219" x2="71667" y2="39219"/>
                        <a14:backgroundMark x1="83125" y1="52188" x2="83125" y2="52188"/>
                        <a14:backgroundMark x1="84167" y1="58672" x2="84167" y2="58672"/>
                        <a14:backgroundMark x1="61042" y1="69141" x2="61042" y2="69141"/>
                        <a14:backgroundMark x1="35833" y1="69688" x2="3583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572">
            <a:off x="4388621" y="1913065"/>
            <a:ext cx="2931008" cy="55719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54" r="90000">
                        <a14:backgroundMark x1="26771" y1="30312" x2="26771" y2="30312"/>
                        <a14:backgroundMark x1="47292" y1="23047" x2="47292" y2="23047"/>
                        <a14:backgroundMark x1="34896" y1="22500" x2="34896" y2="22500"/>
                        <a14:backgroundMark x1="42188" y1="27656" x2="42188" y2="27656"/>
                        <a14:backgroundMark x1="71667" y1="39219" x2="71667" y2="39219"/>
                        <a14:backgroundMark x1="83125" y1="52188" x2="83125" y2="52188"/>
                        <a14:backgroundMark x1="84167" y1="58672" x2="84167" y2="58672"/>
                        <a14:backgroundMark x1="61042" y1="69141" x2="61042" y2="69141"/>
                        <a14:backgroundMark x1="35833" y1="69688" x2="35833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572">
            <a:off x="6667952" y="1842701"/>
            <a:ext cx="2931008" cy="55719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5729" y1="49531" x2="25729" y2="49531"/>
                        <a14:backgroundMark x1="19375" y1="45703" x2="19375" y2="45703"/>
                        <a14:backgroundMark x1="51354" y1="26484" x2="51354" y2="26484"/>
                        <a14:backgroundMark x1="66354" y1="32578" x2="66354" y2="32578"/>
                        <a14:backgroundMark x1="75000" y1="67422" x2="75000" y2="67422"/>
                        <a14:backgroundMark x1="26458" y1="54297" x2="26458" y2="54297"/>
                        <a14:backgroundMark x1="22396" y1="51016" x2="22396" y2="51016"/>
                        <a14:backgroundMark x1="25417" y1="59062" x2="25417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84" y="-953588"/>
            <a:ext cx="3541426" cy="4650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5729" y1="49531" x2="25729" y2="49531"/>
                        <a14:backgroundMark x1="19375" y1="45703" x2="19375" y2="45703"/>
                        <a14:backgroundMark x1="51354" y1="26484" x2="51354" y2="26484"/>
                        <a14:backgroundMark x1="66354" y1="32578" x2="66354" y2="32578"/>
                        <a14:backgroundMark x1="75000" y1="67422" x2="75000" y2="67422"/>
                        <a14:backgroundMark x1="26458" y1="54297" x2="26458" y2="54297"/>
                        <a14:backgroundMark x1="22396" y1="51016" x2="22396" y2="51016"/>
                        <a14:backgroundMark x1="25417" y1="59062" x2="25417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8" y="-934930"/>
            <a:ext cx="3541426" cy="46503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5729" y1="49531" x2="25729" y2="49531"/>
                        <a14:backgroundMark x1="19375" y1="45703" x2="19375" y2="45703"/>
                        <a14:backgroundMark x1="51354" y1="26484" x2="51354" y2="26484"/>
                        <a14:backgroundMark x1="66354" y1="32578" x2="66354" y2="32578"/>
                        <a14:backgroundMark x1="75000" y1="67422" x2="75000" y2="67422"/>
                        <a14:backgroundMark x1="26458" y1="54297" x2="26458" y2="54297"/>
                        <a14:backgroundMark x1="22396" y1="51016" x2="22396" y2="51016"/>
                        <a14:backgroundMark x1="25417" y1="59062" x2="25417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98" y="-948614"/>
            <a:ext cx="3541426" cy="46503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5729" y1="49531" x2="25729" y2="49531"/>
                        <a14:backgroundMark x1="19375" y1="45703" x2="19375" y2="45703"/>
                        <a14:backgroundMark x1="51354" y1="26484" x2="51354" y2="26484"/>
                        <a14:backgroundMark x1="66354" y1="32578" x2="66354" y2="32578"/>
                        <a14:backgroundMark x1="75000" y1="67422" x2="75000" y2="67422"/>
                        <a14:backgroundMark x1="26458" y1="54297" x2="26458" y2="54297"/>
                        <a14:backgroundMark x1="22396" y1="51016" x2="22396" y2="51016"/>
                        <a14:backgroundMark x1="25417" y1="59062" x2="25417" y2="5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41" y="-983597"/>
            <a:ext cx="3541426" cy="4650377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 flipV="1">
            <a:off x="8679316" y="2677886"/>
            <a:ext cx="622290" cy="1306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btitle 49"/>
          <p:cNvSpPr>
            <a:spLocks noGrp="1"/>
          </p:cNvSpPr>
          <p:nvPr>
            <p:ph type="subTitle" idx="1"/>
          </p:nvPr>
        </p:nvSpPr>
        <p:spPr>
          <a:xfrm>
            <a:off x="9203294" y="2076951"/>
            <a:ext cx="1755353" cy="1571202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100119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3"/>
            <a:ext cx="12192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743" y="-291159"/>
            <a:ext cx="3076944" cy="38739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84" y="-452178"/>
            <a:ext cx="3067314" cy="40349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51" y="-432755"/>
            <a:ext cx="2936255" cy="40349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99" y="-371112"/>
            <a:ext cx="2936254" cy="4068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834">
            <a:off x="-317226" y="2018547"/>
            <a:ext cx="3027557" cy="450668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396" r="90000">
                        <a14:backgroundMark x1="22604" y1="36953" x2="22604" y2="36953"/>
                        <a14:backgroundMark x1="38438" y1="17891" x2="38438" y2="17891"/>
                        <a14:backgroundMark x1="57708" y1="21875" x2="57708" y2="21875"/>
                        <a14:backgroundMark x1="72708" y1="41328" x2="72708" y2="41328"/>
                        <a14:backgroundMark x1="85417" y1="56172" x2="85417" y2="56172"/>
                        <a14:backgroundMark x1="80833" y1="47813" x2="80833" y2="47813"/>
                        <a14:backgroundMark x1="49063" y1="23438" x2="49063" y2="23438"/>
                        <a14:backgroundMark x1="43229" y1="27266" x2="43229" y2="27266"/>
                        <a14:backgroundMark x1="36354" y1="22656" x2="36354" y2="22656"/>
                        <a14:backgroundMark x1="68646" y1="65703" x2="68646" y2="65703"/>
                        <a14:backgroundMark x1="33021" y1="69688" x2="3302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834">
            <a:off x="2071633" y="2013377"/>
            <a:ext cx="2906860" cy="4506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396" r="90000">
                        <a14:backgroundMark x1="22604" y1="36953" x2="22604" y2="36953"/>
                        <a14:backgroundMark x1="38438" y1="17891" x2="38438" y2="17891"/>
                        <a14:backgroundMark x1="57708" y1="21875" x2="57708" y2="21875"/>
                        <a14:backgroundMark x1="72708" y1="41328" x2="72708" y2="41328"/>
                        <a14:backgroundMark x1="85417" y1="56172" x2="85417" y2="56172"/>
                        <a14:backgroundMark x1="80833" y1="47813" x2="80833" y2="47813"/>
                        <a14:backgroundMark x1="49063" y1="23438" x2="49063" y2="23438"/>
                        <a14:backgroundMark x1="43229" y1="27266" x2="43229" y2="27266"/>
                        <a14:backgroundMark x1="36354" y1="22656" x2="36354" y2="22656"/>
                        <a14:backgroundMark x1="68646" y1="65703" x2="68646" y2="65703"/>
                        <a14:backgroundMark x1="33021" y1="69688" x2="3302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834">
            <a:off x="4288930" y="2130477"/>
            <a:ext cx="2910553" cy="45066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396" r="90000">
                        <a14:backgroundMark x1="22604" y1="36953" x2="22604" y2="36953"/>
                        <a14:backgroundMark x1="38438" y1="17891" x2="38438" y2="17891"/>
                        <a14:backgroundMark x1="57708" y1="21875" x2="57708" y2="21875"/>
                        <a14:backgroundMark x1="72708" y1="41328" x2="72708" y2="41328"/>
                        <a14:backgroundMark x1="85417" y1="56172" x2="85417" y2="56172"/>
                        <a14:backgroundMark x1="80833" y1="47813" x2="80833" y2="47813"/>
                        <a14:backgroundMark x1="49063" y1="23438" x2="49063" y2="23438"/>
                        <a14:backgroundMark x1="43229" y1="27266" x2="43229" y2="27266"/>
                        <a14:backgroundMark x1="36354" y1="22656" x2="36354" y2="22656"/>
                        <a14:backgroundMark x1="68646" y1="65703" x2="68646" y2="65703"/>
                        <a14:backgroundMark x1="33021" y1="69688" x2="3302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834">
            <a:off x="6552298" y="2112580"/>
            <a:ext cx="2910553" cy="4506686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8767726" y="2808514"/>
            <a:ext cx="406032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ubtitle 45"/>
          <p:cNvSpPr>
            <a:spLocks noGrp="1"/>
          </p:cNvSpPr>
          <p:nvPr>
            <p:ph type="subTitle" idx="1"/>
          </p:nvPr>
        </p:nvSpPr>
        <p:spPr>
          <a:xfrm>
            <a:off x="8447208" y="2228378"/>
            <a:ext cx="2569751" cy="1655762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1093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0"/>
            <a:ext cx="12192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-1854926" y="0"/>
            <a:ext cx="7824650" cy="23876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Nét</a:t>
            </a:r>
            <a:r>
              <a:rPr lang="en-US" sz="32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xiên</a:t>
            </a:r>
            <a:r>
              <a:rPr lang="en-US" sz="32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trái</a:t>
            </a:r>
            <a:endParaRPr lang="en-U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Subtitle 6"/>
          <p:cNvSpPr>
            <a:spLocks noGrp="1"/>
          </p:cNvSpPr>
          <p:nvPr>
            <p:ph type="subTitle" idx="1"/>
          </p:nvPr>
        </p:nvSpPr>
        <p:spPr>
          <a:xfrm>
            <a:off x="1672046" y="68942"/>
            <a:ext cx="6187438" cy="4637315"/>
          </a:xfrm>
        </p:spPr>
        <p:txBody>
          <a:bodyPr>
            <a:noAutofit/>
          </a:bodyPr>
          <a:lstStyle/>
          <a:p>
            <a:r>
              <a:rPr lang="en-US" sz="300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4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87783" y="2103120"/>
            <a:ext cx="483325" cy="1306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9"/>
          <p:cNvSpPr txBox="1">
            <a:spLocks/>
          </p:cNvSpPr>
          <p:nvPr/>
        </p:nvSpPr>
        <p:spPr>
          <a:xfrm>
            <a:off x="581298" y="1763488"/>
            <a:ext cx="782465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Nét</a:t>
            </a:r>
            <a:r>
              <a:rPr lang="en-US" sz="32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ngang</a:t>
            </a:r>
            <a:endParaRPr lang="en-U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519749" y="3148150"/>
            <a:ext cx="0" cy="5617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08170" y="2296159"/>
            <a:ext cx="461554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9"/>
          <p:cNvSpPr txBox="1">
            <a:spLocks/>
          </p:cNvSpPr>
          <p:nvPr/>
        </p:nvSpPr>
        <p:spPr>
          <a:xfrm>
            <a:off x="4478383" y="205381"/>
            <a:ext cx="596972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Nét</a:t>
            </a:r>
            <a:r>
              <a:rPr lang="en-US" sz="32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sổ</a:t>
            </a:r>
            <a:r>
              <a:rPr lang="en-US" sz="32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 Black" panose="020B0A04020102020204" pitchFamily="34" charset="0"/>
              </a:rPr>
              <a:t>thẳng</a:t>
            </a:r>
            <a:endParaRPr lang="en-U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261360" y="427764"/>
            <a:ext cx="8207829" cy="165576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TRÒ CHƠI CỦNG CỐ</a:t>
            </a:r>
          </a:p>
        </p:txBody>
      </p:sp>
      <p:pic>
        <p:nvPicPr>
          <p:cNvPr id="7" name="21836399813657053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2593"/>
            <a:ext cx="12192000" cy="568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82752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891349" y="317862"/>
            <a:ext cx="7010400" cy="74022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TRÒ CHƠI CỦNG CỐ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47" b="48750" l="5156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2612571" cy="3261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47" b="48750" l="5156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" y="30480"/>
            <a:ext cx="2612571" cy="3261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47" b="48750" l="5156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7976"/>
            <a:ext cx="2612571" cy="3261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47" b="48750" l="5156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" y="687976"/>
            <a:ext cx="2612571" cy="32613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06286" y="687976"/>
            <a:ext cx="1854925" cy="158496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45" y="0"/>
            <a:ext cx="2207623" cy="2155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22" y="-570411"/>
            <a:ext cx="2207623" cy="2155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07" y="-1"/>
            <a:ext cx="2207623" cy="21553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88673" y="507274"/>
            <a:ext cx="1854925" cy="158496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258">
            <a:off x="5769418" y="-660273"/>
            <a:ext cx="2304794" cy="3251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258">
            <a:off x="6417218" y="-629793"/>
            <a:ext cx="2304794" cy="3251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258">
            <a:off x="5895014" y="35447"/>
            <a:ext cx="2304794" cy="32514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258">
            <a:off x="6550021" y="35447"/>
            <a:ext cx="2304794" cy="325142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06671" y="868678"/>
            <a:ext cx="1854925" cy="158496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188" y1="63594" x2="42188" y2="6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85" y="2272937"/>
            <a:ext cx="2144486" cy="232502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749945" y="2456454"/>
            <a:ext cx="1854925" cy="158496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btitle 5"/>
          <p:cNvSpPr txBox="1">
            <a:spLocks/>
          </p:cNvSpPr>
          <p:nvPr/>
        </p:nvSpPr>
        <p:spPr>
          <a:xfrm>
            <a:off x="4125372" y="3125334"/>
            <a:ext cx="3333519" cy="170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7" name="Subtitle 5"/>
          <p:cNvSpPr txBox="1">
            <a:spLocks/>
          </p:cNvSpPr>
          <p:nvPr/>
        </p:nvSpPr>
        <p:spPr>
          <a:xfrm>
            <a:off x="4185426" y="2672659"/>
            <a:ext cx="2035006" cy="139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0" b="1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275466" y="2808681"/>
            <a:ext cx="1854925" cy="158496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6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88" y="4833257"/>
            <a:ext cx="1545828" cy="22837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6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21" y="4861605"/>
            <a:ext cx="1545828" cy="22837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6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72" y="4063928"/>
            <a:ext cx="1545828" cy="22837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6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02" y="4025751"/>
            <a:ext cx="1545828" cy="228377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144056" y="4823920"/>
            <a:ext cx="1854925" cy="179752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28" y="3892729"/>
            <a:ext cx="2328894" cy="28914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63" y="3607738"/>
            <a:ext cx="2328894" cy="289145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958001" y="4536264"/>
            <a:ext cx="1854925" cy="158496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4375" r="45521">
                        <a14:backgroundMark x1="41979" y1="47422" x2="41979" y2="47422"/>
                        <a14:backgroundMark x1="42708" y1="50859" x2="42708" y2="50859"/>
                        <a14:backgroundMark x1="40938" y1="46094" x2="40938" y2="46094"/>
                        <a14:backgroundMark x1="38125" y1="44609" x2="38125" y2="44609"/>
                        <a14:backgroundMark x1="38958" y1="48594" x2="38958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02" y="2853214"/>
            <a:ext cx="1902925" cy="200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4375" r="45521">
                        <a14:backgroundMark x1="41979" y1="47422" x2="41979" y2="47422"/>
                        <a14:backgroundMark x1="42708" y1="50859" x2="42708" y2="50859"/>
                        <a14:backgroundMark x1="40938" y1="46094" x2="40938" y2="46094"/>
                        <a14:backgroundMark x1="38125" y1="44609" x2="38125" y2="44609"/>
                        <a14:backgroundMark x1="38958" y1="48594" x2="38958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03" y="2759865"/>
            <a:ext cx="1902925" cy="20083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4375" r="45521">
                        <a14:backgroundMark x1="41979" y1="47422" x2="41979" y2="47422"/>
                        <a14:backgroundMark x1="42708" y1="50859" x2="42708" y2="50859"/>
                        <a14:backgroundMark x1="40938" y1="46094" x2="40938" y2="46094"/>
                        <a14:backgroundMark x1="38125" y1="44609" x2="38125" y2="44609"/>
                        <a14:backgroundMark x1="38958" y1="48594" x2="38958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02" y="3005614"/>
            <a:ext cx="1902925" cy="20083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4375" r="45521">
                        <a14:backgroundMark x1="41979" y1="47422" x2="41979" y2="47422"/>
                        <a14:backgroundMark x1="42708" y1="50859" x2="42708" y2="50859"/>
                        <a14:backgroundMark x1="40938" y1="46094" x2="40938" y2="46094"/>
                        <a14:backgroundMark x1="38125" y1="44609" x2="38125" y2="44609"/>
                        <a14:backgroundMark x1="38958" y1="48594" x2="38958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6" y="3631642"/>
            <a:ext cx="1902925" cy="20083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4375" r="45521">
                        <a14:backgroundMark x1="41979" y1="47422" x2="41979" y2="47422"/>
                        <a14:backgroundMark x1="42708" y1="50859" x2="42708" y2="50859"/>
                        <a14:backgroundMark x1="40938" y1="46094" x2="40938" y2="46094"/>
                        <a14:backgroundMark x1="38125" y1="44609" x2="38125" y2="44609"/>
                        <a14:backgroundMark x1="38958" y1="48594" x2="38958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46" y="3494914"/>
            <a:ext cx="1902925" cy="200839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122477" y="3395966"/>
            <a:ext cx="1854925" cy="166871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977402" y="2272937"/>
            <a:ext cx="1273498" cy="91745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016285" y="3804894"/>
            <a:ext cx="1211686" cy="14096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118435" y="4391635"/>
            <a:ext cx="0" cy="46997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28" idx="3"/>
          </p:cNvCxnSpPr>
          <p:nvPr/>
        </p:nvCxnSpPr>
        <p:spPr>
          <a:xfrm flipH="1">
            <a:off x="6130391" y="2456454"/>
            <a:ext cx="962016" cy="1144708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02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6057" y="0"/>
            <a:ext cx="6962504" cy="43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86</Words>
  <Application>Microsoft Macintosh PowerPoint</Application>
  <PresentationFormat>Widescreen</PresentationFormat>
  <Paragraphs>19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Bahnschrift Condensed</vt:lpstr>
      <vt:lpstr>Bahnschrift SemiBold</vt:lpstr>
      <vt:lpstr>Bahnschrift SemiBold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Nét xiên trái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41</cp:revision>
  <dcterms:created xsi:type="dcterms:W3CDTF">2022-10-07T13:05:50Z</dcterms:created>
  <dcterms:modified xsi:type="dcterms:W3CDTF">2026-06-11T07:57:16Z</dcterms:modified>
</cp:coreProperties>
</file>