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69" r:id="rId6"/>
    <p:sldId id="268" r:id="rId7"/>
    <p:sldId id="271" r:id="rId8"/>
    <p:sldId id="288" r:id="rId9"/>
    <p:sldId id="280" r:id="rId10"/>
    <p:sldId id="282" r:id="rId11"/>
    <p:sldId id="284" r:id="rId12"/>
    <p:sldId id="287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266" autoAdjust="0"/>
  </p:normalViewPr>
  <p:slideViewPr>
    <p:cSldViewPr snapToGrid="0" showGuides="1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0839D-5FB0-4046-B173-A7A95AFFFDE5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AF7EC-0707-4ADF-BE59-DA211769A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1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E170-DA2C-4179-8B0D-1F44F240BAF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D0BA-57FF-4FF6-ACD7-6E5E8E4AA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1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E170-DA2C-4179-8B0D-1F44F240BAF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D0BA-57FF-4FF6-ACD7-6E5E8E4AA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8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E170-DA2C-4179-8B0D-1F44F240BAF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D0BA-57FF-4FF6-ACD7-6E5E8E4AA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1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E170-DA2C-4179-8B0D-1F44F240BAF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D0BA-57FF-4FF6-ACD7-6E5E8E4AA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5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E170-DA2C-4179-8B0D-1F44F240BAF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D0BA-57FF-4FF6-ACD7-6E5E8E4AA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3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E170-DA2C-4179-8B0D-1F44F240BAF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D0BA-57FF-4FF6-ACD7-6E5E8E4AA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6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E170-DA2C-4179-8B0D-1F44F240BAF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D0BA-57FF-4FF6-ACD7-6E5E8E4AA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E170-DA2C-4179-8B0D-1F44F240BAF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D0BA-57FF-4FF6-ACD7-6E5E8E4AA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4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E170-DA2C-4179-8B0D-1F44F240BAF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D0BA-57FF-4FF6-ACD7-6E5E8E4AA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8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E170-DA2C-4179-8B0D-1F44F240BAF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D0BA-57FF-4FF6-ACD7-6E5E8E4AA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5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E170-DA2C-4179-8B0D-1F44F240BAF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0D0BA-57FF-4FF6-ACD7-6E5E8E4AA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0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E170-DA2C-4179-8B0D-1F44F240BAF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0D0BA-57FF-4FF6-ACD7-6E5E8E4AA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7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4.gif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4.gif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2.gif"/><Relationship Id="rId4" Type="http://schemas.openxmlformats.org/officeDocument/2006/relationships/image" Target="../media/image8.jpeg"/><Relationship Id="rId9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3.jpeg"/><Relationship Id="rId7" Type="http://schemas.openxmlformats.org/officeDocument/2006/relationships/image" Target="../media/image1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7.jpeg"/><Relationship Id="rId7" Type="http://schemas.openxmlformats.org/officeDocument/2006/relationships/image" Target="../media/image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3.jpeg"/><Relationship Id="rId10" Type="http://schemas.openxmlformats.org/officeDocument/2006/relationships/image" Target="../media/image2.gif"/><Relationship Id="rId4" Type="http://schemas.openxmlformats.org/officeDocument/2006/relationships/image" Target="../media/image15.jpeg"/><Relationship Id="rId9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4.gif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7771" y="1292772"/>
            <a:ext cx="666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Bản thân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7907" y="2123770"/>
            <a:ext cx="9182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Tách, gộp trong phạm vi 5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7906" y="2954767"/>
            <a:ext cx="7479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tượng: 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3945" y="709448"/>
            <a:ext cx="10657489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endParaRPr lang="en-US" sz="4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48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8" y="5236636"/>
            <a:ext cx="2112818" cy="1621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82" y="5229576"/>
            <a:ext cx="2112818" cy="1621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8" y="3859411"/>
            <a:ext cx="1243446" cy="1000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358" y="4114331"/>
            <a:ext cx="1243446" cy="1000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47906" y="3785765"/>
            <a:ext cx="9523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Ngà</a:t>
            </a:r>
          </a:p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vị: Trường mầm non Đồng Du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6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185"/>
            <a:ext cx="12192000" cy="6858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396357" y="1"/>
            <a:ext cx="5975131" cy="2787458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2: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gộp 2 nhóm có số lượng là 1 và 4, được nhóm mới có số lượng là mấy?</a:t>
            </a:r>
          </a:p>
          <a:p>
            <a:pPr algn="ctr"/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869908" y="733534"/>
            <a:ext cx="1924317" cy="16871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869908" y="726022"/>
            <a:ext cx="1924317" cy="16871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869908" y="726022"/>
            <a:ext cx="1924317" cy="16871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869908" y="726022"/>
            <a:ext cx="1924317" cy="16871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869908" y="726022"/>
            <a:ext cx="1924317" cy="16871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861938" y="741046"/>
            <a:ext cx="1924317" cy="16871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155299" y="2787458"/>
            <a:ext cx="1145047" cy="4743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72753" y="3455894"/>
            <a:ext cx="3818965" cy="8740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5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2" y="1729236"/>
            <a:ext cx="14287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9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2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3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4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222938" y="0"/>
            <a:ext cx="6631030" cy="3499945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 2 nhóm có số lượng là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nhóm mới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là mấy?</a:t>
            </a:r>
          </a:p>
          <a:p>
            <a:pPr algn="ctr"/>
            <a:endParaRPr lang="en-US" sz="32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869908" y="733534"/>
            <a:ext cx="1924317" cy="16871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869908" y="726022"/>
            <a:ext cx="1924317" cy="16871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869908" y="726022"/>
            <a:ext cx="1924317" cy="16871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869908" y="726022"/>
            <a:ext cx="1924317" cy="16871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869908" y="726022"/>
            <a:ext cx="1924317" cy="16871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861938" y="741046"/>
            <a:ext cx="1924317" cy="16871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155299" y="2787458"/>
            <a:ext cx="1145047" cy="4743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72753" y="4445876"/>
            <a:ext cx="3818965" cy="6306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5 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2" y="1729236"/>
            <a:ext cx="14287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85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2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3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4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2" y="1729236"/>
            <a:ext cx="1428750" cy="1295400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3736429" y="425669"/>
            <a:ext cx="6353502" cy="3304501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“khắc nhập, khắc xuất”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Mời bạn ãn Nhạc thiếu 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70172" y="42272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51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380343" y="435430"/>
            <a:ext cx="5094514" cy="2598056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Kết thúc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8" y="5236636"/>
            <a:ext cx="2112818" cy="1621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88" y="5236636"/>
            <a:ext cx="2112818" cy="1621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4146384"/>
            <a:ext cx="1243446" cy="1000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43" y="4182670"/>
            <a:ext cx="1243446" cy="1000125"/>
          </a:xfrm>
          <a:prstGeom prst="rect">
            <a:avLst/>
          </a:prstGeom>
        </p:spPr>
      </p:pic>
      <p:pic>
        <p:nvPicPr>
          <p:cNvPr id="8" name="Mời bạn ãn Nhạc thiếu 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5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959429" y="566056"/>
            <a:ext cx="5747657" cy="358502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</a:p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định, gây hứng thú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56" y="692369"/>
            <a:ext cx="142875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0" y="0"/>
            <a:ext cx="1428750" cy="1295400"/>
          </a:xfrm>
          <a:prstGeom prst="rect">
            <a:avLst/>
          </a:prstGeom>
        </p:spPr>
      </p:pic>
      <p:pic>
        <p:nvPicPr>
          <p:cNvPr id="3" name="Tập Đếm  Nhạc Thiếu Nhi Bảo Ngọc  Skids Nhạc Thiếu Nhi Vui Nhộn Hay Nhất 20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3771" y="3109686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" y="7558"/>
            <a:ext cx="1201003" cy="2033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21" y="5236636"/>
            <a:ext cx="2112818" cy="1621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979" y="5236636"/>
            <a:ext cx="2112818" cy="16213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" y="3685680"/>
            <a:ext cx="1243446" cy="1000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827" y="4070309"/>
            <a:ext cx="1243446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5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393524" y="7558"/>
            <a:ext cx="4942492" cy="1805476"/>
          </a:xfrm>
          <a:prstGeom prst="wedgeEllipse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Nội dung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0984" y="2286000"/>
            <a:ext cx="5407573" cy="1213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Ôn nhận biết nhóm có 5 đối tượng </a:t>
            </a:r>
            <a:endParaRPr lang="en-US" sz="40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9" y="5306340"/>
            <a:ext cx="2112818" cy="1621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54" y="5236636"/>
            <a:ext cx="2112818" cy="1621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" y="3685680"/>
            <a:ext cx="1243446" cy="1000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740" y="3685681"/>
            <a:ext cx="1243446" cy="1000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" y="7558"/>
            <a:ext cx="1201003" cy="20331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63" y="0"/>
            <a:ext cx="1201003" cy="2033105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160984" y="3859412"/>
            <a:ext cx="5737463" cy="225761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Tách, gộp trong phạm vi 5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0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55779"/>
            <a:ext cx="2727432" cy="2002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603" y="4855779"/>
            <a:ext cx="2275245" cy="1860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55380"/>
            <a:ext cx="2128344" cy="21125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82" y="1655380"/>
            <a:ext cx="1941663" cy="2112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73" y="1655380"/>
            <a:ext cx="2154867" cy="21125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03" y="1655381"/>
            <a:ext cx="1939158" cy="21125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61" y="1655381"/>
            <a:ext cx="1766623" cy="21125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609" y="5236636"/>
            <a:ext cx="2112818" cy="16213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334" y="-31531"/>
            <a:ext cx="1428750" cy="1295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28750" cy="129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95" y="4552784"/>
            <a:ext cx="1243446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6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363" y="2173014"/>
            <a:ext cx="1874637" cy="2221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3013"/>
            <a:ext cx="2081048" cy="2254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48" y="2173013"/>
            <a:ext cx="2033752" cy="2254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73013"/>
            <a:ext cx="2081049" cy="2254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52" y="2156588"/>
            <a:ext cx="2081049" cy="22544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2140163"/>
            <a:ext cx="2087762" cy="22544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003" cy="16553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97" y="1"/>
            <a:ext cx="1201003" cy="16553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4" y="5236636"/>
            <a:ext cx="2112818" cy="16213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88" y="5236636"/>
            <a:ext cx="2112818" cy="16213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4" y="4609271"/>
            <a:ext cx="1243446" cy="1000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736" y="4552783"/>
            <a:ext cx="1243446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0" y="4792717"/>
            <a:ext cx="2333296" cy="16711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124" y="4792717"/>
            <a:ext cx="2125963" cy="16711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" y="2240676"/>
            <a:ext cx="2231186" cy="22051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46" y="2240675"/>
            <a:ext cx="2231186" cy="2205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36" y="2240675"/>
            <a:ext cx="2219180" cy="2205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622" y="2240675"/>
            <a:ext cx="2231186" cy="2205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814" y="2240675"/>
            <a:ext cx="2231186" cy="22051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5" y="5290574"/>
            <a:ext cx="2112818" cy="16213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32" y="4556235"/>
            <a:ext cx="1243446" cy="1000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32" y="-1"/>
            <a:ext cx="1829968" cy="17342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" y="44668"/>
            <a:ext cx="2231186" cy="168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535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363" y="1907627"/>
            <a:ext cx="1874637" cy="2254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627"/>
            <a:ext cx="2231186" cy="2254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09" y="1907627"/>
            <a:ext cx="2084808" cy="2254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17" y="1907627"/>
            <a:ext cx="2082506" cy="2254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15" y="1907627"/>
            <a:ext cx="1896462" cy="22544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277" y="1907627"/>
            <a:ext cx="1996086" cy="22544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3" y="-69309"/>
            <a:ext cx="1201003" cy="16553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873" y="-69309"/>
            <a:ext cx="1201003" cy="16553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15" y="5290574"/>
            <a:ext cx="2112818" cy="16213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13" y="4328620"/>
            <a:ext cx="1243446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11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2282" cy="2486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0"/>
            <a:ext cx="1452282" cy="2486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8" y="5236636"/>
            <a:ext cx="2112818" cy="1621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402" y="5236636"/>
            <a:ext cx="2112818" cy="1621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7984"/>
            <a:ext cx="1243446" cy="1000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267" y="4240727"/>
            <a:ext cx="1243446" cy="1000125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930401" y="159658"/>
            <a:ext cx="4934856" cy="2583542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tập, củng cố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4223657" y="3149601"/>
            <a:ext cx="5181599" cy="2481943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</a:t>
            </a:r>
          </a:p>
          <a:p>
            <a:pPr algn="ctr"/>
            <a:r>
              <a:rPr lang="en-US" sz="40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</a:t>
            </a:r>
            <a:endParaRPr lang="en-US" sz="40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7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138" y="-167185"/>
            <a:ext cx="12192000" cy="6858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3092824" y="299545"/>
            <a:ext cx="4805700" cy="2487913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cách tách một nhóm có 5 đối tượng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869908" y="733534"/>
            <a:ext cx="1924317" cy="16871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869908" y="726022"/>
            <a:ext cx="1924317" cy="16871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869908" y="726022"/>
            <a:ext cx="1924317" cy="16871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869908" y="726022"/>
            <a:ext cx="1924317" cy="16871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869908" y="726022"/>
            <a:ext cx="1924317" cy="16871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861938" y="741046"/>
            <a:ext cx="1924317" cy="16871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105697" y="2787458"/>
            <a:ext cx="1194649" cy="4743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72753" y="3455894"/>
            <a:ext cx="3818965" cy="8740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Có 2 cách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2" y="1729236"/>
            <a:ext cx="14287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2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3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4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204</Words>
  <Application>Microsoft Office PowerPoint</Application>
  <PresentationFormat>Widescreen</PresentationFormat>
  <Paragraphs>61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54</cp:revision>
  <dcterms:created xsi:type="dcterms:W3CDTF">2023-10-08T12:33:14Z</dcterms:created>
  <dcterms:modified xsi:type="dcterms:W3CDTF">2026-06-08T14:37:03Z</dcterms:modified>
</cp:coreProperties>
</file>