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76" r:id="rId4"/>
    <p:sldId id="281" r:id="rId5"/>
    <p:sldId id="282" r:id="rId6"/>
    <p:sldId id="261" r:id="rId7"/>
    <p:sldId id="283" r:id="rId8"/>
    <p:sldId id="277" r:id="rId9"/>
    <p:sldId id="278" r:id="rId10"/>
    <p:sldId id="280" r:id="rId11"/>
    <p:sldId id="270" r:id="rId12"/>
    <p:sldId id="271" r:id="rId13"/>
    <p:sldId id="285" r:id="rId14"/>
    <p:sldId id="287" r:id="rId15"/>
    <p:sldId id="286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0"/>
  </p:normalViewPr>
  <p:slideViewPr>
    <p:cSldViewPr>
      <p:cViewPr varScale="1">
        <p:scale>
          <a:sx n="65" d="100"/>
          <a:sy n="65" d="100"/>
        </p:scale>
        <p:origin x="132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317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794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315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021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47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34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301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3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619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554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858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19129"/>
      </p:ext>
    </p:extLst>
  </p:cSld>
  <p:clrMapOvr>
    <a:masterClrMapping/>
  </p:clrMapOvr>
  <p:transition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340671"/>
      </p:ext>
    </p:extLst>
  </p:cSld>
  <p:clrMapOvr>
    <a:masterClrMapping/>
  </p:clrMapOvr>
  <p:transition>
    <p:fade thruBlk="1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743968"/>
      </p:ext>
    </p:extLst>
  </p:cSld>
  <p:clrMapOvr>
    <a:masterClrMapping/>
  </p:clrMapOvr>
  <p:transition>
    <p:fade thruBlk="1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062169"/>
      </p:ext>
    </p:extLst>
  </p:cSld>
  <p:clrMapOvr>
    <a:masterClrMapping/>
  </p:clrMapOvr>
  <p:transition>
    <p:fade thruBlk="1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703802"/>
      </p:ext>
    </p:extLst>
  </p:cSld>
  <p:clrMapOvr>
    <a:masterClrMapping/>
  </p:clrMapOvr>
  <p:transition>
    <p:fade thruBlk="1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222559"/>
      </p:ext>
    </p:extLst>
  </p:cSld>
  <p:clrMapOvr>
    <a:masterClrMapping/>
  </p:clrMapOvr>
  <p:transition>
    <p:fade thruBlk="1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354859"/>
      </p:ext>
    </p:extLst>
  </p:cSld>
  <p:clrMapOvr>
    <a:masterClrMapping/>
  </p:clrMapOvr>
  <p:transition>
    <p:fade thruBlk="1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699314"/>
      </p:ext>
    </p:extLst>
  </p:cSld>
  <p:clrMapOvr>
    <a:masterClrMapping/>
  </p:clrMapOvr>
  <p:transition>
    <p:fade thruBlk="1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3304164"/>
      </p:ext>
    </p:extLst>
  </p:cSld>
  <p:clrMapOvr>
    <a:masterClrMapping/>
  </p:clrMapOvr>
  <p:transition>
    <p:fade thruBlk="1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798364"/>
      </p:ext>
    </p:extLst>
  </p:cSld>
  <p:clrMapOvr>
    <a:masterClrMapping/>
  </p:clrMapOvr>
  <p:transition>
    <p:fade thruBlk="1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48706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0BD4E-0669-4BEE-BCC0-BC259D904BE5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4F432-4EC8-4A29-802E-379F75A55D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3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B3CB5-4141-4D63-88A9-2DDBAC0FF30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6/10/2026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807F7-EEC2-4B55-92D3-0BF9ABBD94D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042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microsoft.com/office/2007/relationships/media" Target="../media/media2.mp3"/><Relationship Id="rId1" Type="http://schemas.openxmlformats.org/officeDocument/2006/relationships/audio" Target="NULL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microsoft.com/office/2007/relationships/media" Target="../media/media5.mp4"/><Relationship Id="rId1" Type="http://schemas.openxmlformats.org/officeDocument/2006/relationships/video" Target="NULL" TargetMode="Externa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27" y="-39211"/>
            <a:ext cx="9144000" cy="7294563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52400"/>
            <a:ext cx="2181225" cy="20955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7540">
            <a:off x="76200" y="3962400"/>
            <a:ext cx="8991600" cy="31874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-11502"/>
            <a:ext cx="2181225" cy="2095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86000" y="921460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MẦM NON ĐỒNG DU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6000" y="1885244"/>
            <a:ext cx="4572000" cy="31902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15000"/>
              </a:lnSpc>
            </a:pPr>
            <a:r>
              <a:rPr lang="en-US" b="1" dirty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GIÁO ÁN</a:t>
            </a:r>
          </a:p>
          <a:p>
            <a:pPr lvl="0" algn="ctr">
              <a:lnSpc>
                <a:spcPct val="115000"/>
              </a:lnSpc>
            </a:pPr>
            <a:r>
              <a:rPr lang="en-US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Lĩnh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vực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: </a:t>
            </a:r>
            <a:r>
              <a:rPr lang="en-US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Phát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triển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thẩm</a:t>
            </a:r>
            <a:r>
              <a:rPr lang="en-US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mỹ</a:t>
            </a:r>
            <a:endParaRPr lang="en-US" b="1" dirty="0">
              <a:solidFill>
                <a:srgbClr val="FF0000"/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Đề</a:t>
            </a:r>
            <a:r>
              <a:rPr lang="en-US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tài</a:t>
            </a:r>
            <a:r>
              <a:rPr lang="en-US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: </a:t>
            </a:r>
            <a:r>
              <a:rPr lang="pt-BR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Dạy</a:t>
            </a:r>
            <a:r>
              <a:rPr lang="pt-BR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pt-BR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vận</a:t>
            </a:r>
            <a:r>
              <a:rPr lang="pt-BR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pt-BR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động</a:t>
            </a:r>
            <a:r>
              <a:rPr lang="pt-BR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lang="pt-BR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Cô</a:t>
            </a:r>
            <a:r>
              <a:rPr lang="pt-BR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pt-BR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và</a:t>
            </a:r>
            <a:r>
              <a:rPr lang="pt-BR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 </a:t>
            </a:r>
            <a:r>
              <a:rPr lang="pt-BR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Times New Roman"/>
                <a:cs typeface="Times New Roman"/>
              </a:rPr>
              <a:t>mẹ</a:t>
            </a:r>
            <a:endParaRPr lang="pt-BR" b="1" dirty="0">
              <a:solidFill>
                <a:srgbClr val="F79646">
                  <a:lumMod val="50000"/>
                </a:srgbClr>
              </a:solidFill>
              <a:latin typeface="Times New Roman"/>
              <a:ea typeface="Times New Roman"/>
              <a:cs typeface="Times New Roman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TCÂN: </a:t>
            </a:r>
            <a:r>
              <a:rPr lang="en-US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Hãy</a:t>
            </a:r>
            <a:r>
              <a:rPr lang="en-US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làm</a:t>
            </a:r>
            <a:r>
              <a:rPr lang="en-US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theo</a:t>
            </a:r>
            <a:r>
              <a:rPr lang="en-US" b="1" dirty="0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79646">
                    <a:lumMod val="50000"/>
                  </a:srgbClr>
                </a:solidFill>
                <a:latin typeface="Times New Roman"/>
                <a:ea typeface="Calibri"/>
                <a:cs typeface="Times New Roman"/>
              </a:rPr>
              <a:t>tôi</a:t>
            </a:r>
            <a:endParaRPr lang="en-US" b="1" dirty="0">
              <a:solidFill>
                <a:srgbClr val="F79646">
                  <a:lumMod val="50000"/>
                </a:srgbClr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</a:pP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Chủ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đề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: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Các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cô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bác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trong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nhà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trẻ</a:t>
            </a:r>
            <a:endParaRPr lang="en-US" b="1" dirty="0">
              <a:solidFill>
                <a:srgbClr val="7030A0"/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</a:pP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Đối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tượng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 24-36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tháng</a:t>
            </a:r>
            <a:endParaRPr lang="en-US" b="1" dirty="0">
              <a:solidFill>
                <a:srgbClr val="7030A0"/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</a:pPr>
            <a:r>
              <a:rPr lang="en-US" b="1" dirty="0" err="1">
                <a:solidFill>
                  <a:srgbClr val="F79646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Thời</a:t>
            </a:r>
            <a:r>
              <a:rPr lang="en-US" b="1" dirty="0">
                <a:solidFill>
                  <a:srgbClr val="F79646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F79646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gian</a:t>
            </a:r>
            <a:r>
              <a:rPr lang="en-US" b="1" dirty="0">
                <a:solidFill>
                  <a:srgbClr val="F79646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: 15-20 </a:t>
            </a:r>
            <a:r>
              <a:rPr lang="en-US" b="1" dirty="0" err="1">
                <a:solidFill>
                  <a:srgbClr val="F79646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phút</a:t>
            </a:r>
            <a:endParaRPr lang="en-US" b="1" dirty="0">
              <a:solidFill>
                <a:srgbClr val="F79646">
                  <a:lumMod val="75000"/>
                </a:srgbClr>
              </a:solidFill>
              <a:latin typeface="Times New Roman"/>
              <a:ea typeface="Calibri"/>
              <a:cs typeface="Times New Roman"/>
            </a:endParaRPr>
          </a:p>
          <a:p>
            <a:pPr lvl="0" algn="ctr">
              <a:lnSpc>
                <a:spcPct val="115000"/>
              </a:lnSpc>
            </a:pP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Người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soạn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dạy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Hoàng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Thanh Loan</a:t>
            </a:r>
          </a:p>
          <a:p>
            <a:pPr lvl="0" algn="ctr">
              <a:lnSpc>
                <a:spcPct val="115000"/>
              </a:lnSpc>
            </a:pP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Đơn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vị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: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Trường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Mầm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b="1" dirty="0" smtClean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non </a:t>
            </a:r>
            <a:r>
              <a:rPr lang="en-US" b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Đồng</a:t>
            </a:r>
            <a:r>
              <a:rPr lang="en-US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Du</a:t>
            </a:r>
          </a:p>
        </p:txBody>
      </p:sp>
    </p:spTree>
    <p:extLst>
      <p:ext uri="{BB962C8B-B14F-4D97-AF65-F5344CB8AC3E}">
        <p14:creationId xmlns:p14="http://schemas.microsoft.com/office/powerpoint/2010/main" val="1512248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2C1936-ED8F-0845-A0B5-FCD404E24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5C524F64-D088-EE42-939D-816628204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274638"/>
            <a:ext cx="4876800" cy="4221161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*HOẠT ĐỘNG 1: </a:t>
            </a:r>
            <a:b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7123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6" descr="C:\Users\thuhu\Downloads\hinh-anh-mam-non.jpg">
            <a:extLst>
              <a:ext uri="{FF2B5EF4-FFF2-40B4-BE49-F238E27FC236}">
                <a16:creationId xmlns:a16="http://schemas.microsoft.com/office/drawing/2014/main" id="{4D7C8B6A-F666-DA4C-9FB1-DD15C6E41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6714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3232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A0C71B-2900-B340-B0B8-83E690075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3" y="0"/>
            <a:ext cx="9125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365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C0495F-06B7-294A-AB59-E9930723F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107868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87B4EE0-637C-2A4A-A552-E0D89CBF8F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390929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800658-3817-B240-8645-C519C970D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50B1B0B-467F-FF44-B273-43C303F50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914400"/>
            <a:ext cx="5334000" cy="2667000"/>
          </a:xfrm>
        </p:spPr>
        <p:txBody>
          <a:bodyPr>
            <a:normAutofit/>
          </a:bodyPr>
          <a:lstStyle/>
          <a:p>
            <a:r>
              <a:rPr lang="en-US" dirty="0"/>
              <a:t>*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2</a:t>
            </a:r>
            <a:r>
              <a:rPr lang="en-US" dirty="0"/>
              <a:t>: </a:t>
            </a:r>
            <a:br>
              <a:rPr lang="en-US" dirty="0"/>
            </a:b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121534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A0E347-8614-BC4A-92E7-FDFBF2921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98" y="0"/>
            <a:ext cx="9247798" cy="68826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FB9D237-827F-D54B-B33D-87D2804DF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91063">
            <a:off x="-299775" y="1629257"/>
            <a:ext cx="5455834" cy="381357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CA6311D5-4425-D143-91EE-90FA1CDEE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0" y="274638"/>
            <a:ext cx="4495800" cy="5592762"/>
          </a:xfrm>
        </p:spPr>
        <p:txBody>
          <a:bodyPr>
            <a:norm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DẠY VẬN ĐỘNG THEO NHẠC</a:t>
            </a:r>
            <a:b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4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endParaRPr lang="en-US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963803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0E6C02-C120-FF4A-ACDB-37E04496DE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Media_haiphong_mntantien_2023_3_21_co-va-me_21320238.mp3">
            <a:hlinkClick r:id="" action="ppaction://media"/>
            <a:extLst>
              <a:ext uri="{FF2B5EF4-FFF2-40B4-BE49-F238E27FC236}">
                <a16:creationId xmlns:a16="http://schemas.microsoft.com/office/drawing/2014/main" id="{C9065D62-56AB-C54B-A45C-1CD105AF53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65600" y="3022600"/>
            <a:ext cx="812800" cy="8128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ECA27F-FFD2-2847-8542-4643A7FAE8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7200" y="4769427"/>
            <a:ext cx="2181225" cy="2095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097A94-12B4-0C4B-BC50-D7D6A6E424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-381000"/>
            <a:ext cx="52578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13718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4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98" y="76201"/>
            <a:ext cx="9171598" cy="68064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91063">
            <a:off x="-299775" y="1629257"/>
            <a:ext cx="5455834" cy="381357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667000" y="990600"/>
            <a:ext cx="4267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Lần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nghe</a:t>
            </a:r>
            <a:endParaRPr 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4422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0" y="0"/>
            <a:ext cx="913106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211347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34"/>
          <a:stretch/>
        </p:blipFill>
        <p:spPr>
          <a:xfrm>
            <a:off x="12940" y="4031978"/>
            <a:ext cx="9131060" cy="278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16254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91600" cy="6858000"/>
          </a:xfrm>
          <a:prstGeom prst="rect">
            <a:avLst/>
          </a:prstGeom>
        </p:spPr>
      </p:pic>
      <p:pic>
        <p:nvPicPr>
          <p:cNvPr id="4" name="Bé Thu Uyên  Cô Và Mẹ  Nhạc Thiếu Nhi Vui Nhộn Hay Nhất 2018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607" end="331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62400" y="3124200"/>
            <a:ext cx="7620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594061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656A51-5EEF-2F43-86EC-D16319F8AA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98" y="0"/>
            <a:ext cx="9171598" cy="688265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C32FB034-2417-7E40-A594-9D03B56DBE2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Nghe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mẹ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EDB7BF3-4A7A-A64C-B3E3-83453B7FC6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hát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</a:t>
            </a:r>
            <a:endParaRPr lang="en-US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318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àn Tay Mẹ  Nhạc Thiếu Nhi Cho Bé  Nhạc Thiếu Nhi Hay Nhất Mới Nhất 2017_720pHF">
            <a:hlinkClick r:id="" action="ppaction://media"/>
            <a:extLst>
              <a:ext uri="{FF2B5EF4-FFF2-40B4-BE49-F238E27FC236}">
                <a16:creationId xmlns:a16="http://schemas.microsoft.com/office/drawing/2014/main" id="{1DA8CC3D-96A3-6D4E-A2DB-B6BFBC43F5F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"/>
            <a:ext cx="9144000" cy="684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84131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76400"/>
            <a:ext cx="3124200" cy="20564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90600" y="3467100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tôi</a:t>
            </a:r>
            <a:endParaRPr 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0" y="1410688"/>
            <a:ext cx="3124200" cy="2056412"/>
          </a:xfrm>
          <a:prstGeom prst="rect">
            <a:avLst/>
          </a:prstGeom>
        </p:spPr>
      </p:pic>
      <p:pic>
        <p:nvPicPr>
          <p:cNvPr id="6" name="tap-21-la-la-la-chanh-dau-tay-va-bai-hat-van-dong-nhanh-cham29042020_196202010.mp4">
            <a:hlinkClick r:id="" action="ppaction://media"/>
            <a:extLst>
              <a:ext uri="{FF2B5EF4-FFF2-40B4-BE49-F238E27FC236}">
                <a16:creationId xmlns:a16="http://schemas.microsoft.com/office/drawing/2014/main" id="{E98F0D5C-D6B0-2644-AD6E-3E63F2CAC11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0" y="4694837"/>
            <a:ext cx="1945577" cy="1094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5829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23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87" b="1"/>
          <a:stretch/>
        </p:blipFill>
        <p:spPr>
          <a:xfrm>
            <a:off x="0" y="3260785"/>
            <a:ext cx="9220200" cy="35972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59" t="9931" r="21233" b="9811"/>
          <a:stretch/>
        </p:blipFill>
        <p:spPr>
          <a:xfrm>
            <a:off x="-14377" y="1563178"/>
            <a:ext cx="1130061" cy="16817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75" r="24256" b="10000"/>
          <a:stretch/>
        </p:blipFill>
        <p:spPr>
          <a:xfrm>
            <a:off x="1337094" y="19949"/>
            <a:ext cx="1063745" cy="1885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29" t="7890" r="25122" b="10189"/>
          <a:stretch/>
        </p:blipFill>
        <p:spPr>
          <a:xfrm>
            <a:off x="6659592" y="104596"/>
            <a:ext cx="1052424" cy="17166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9" t="8507" r="24924" b="13483"/>
          <a:stretch/>
        </p:blipFill>
        <p:spPr>
          <a:xfrm>
            <a:off x="7910422" y="1557069"/>
            <a:ext cx="1017917" cy="16347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0" t="9056" r="24989" b="12316"/>
          <a:stretch/>
        </p:blipFill>
        <p:spPr>
          <a:xfrm>
            <a:off x="3276600" y="-54634"/>
            <a:ext cx="1069675" cy="16476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14" t="6861" r="26110" b="10394"/>
          <a:stretch/>
        </p:blipFill>
        <p:spPr>
          <a:xfrm>
            <a:off x="5244857" y="-97767"/>
            <a:ext cx="1000665" cy="17339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66390" y="1537299"/>
            <a:ext cx="735976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hẹn</a:t>
            </a:r>
            <a:r>
              <a:rPr lang="en-US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gặp</a:t>
            </a:r>
            <a:r>
              <a:rPr lang="en-US" sz="6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6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lại</a:t>
            </a:r>
            <a:endParaRPr lang="en-US" sz="6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nhac-beat- Cho tôi đi làm mưa với - [Hương MN Yên Bái].mp4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549.9664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605588" y="5486400"/>
            <a:ext cx="292894" cy="16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66963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134</Words>
  <Application>Microsoft Office PowerPoint</Application>
  <PresentationFormat>On-screen Show (4:3)</PresentationFormat>
  <Paragraphs>19</Paragraphs>
  <Slides>16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1_Office Theme</vt:lpstr>
      <vt:lpstr>PowerPoint Presentation</vt:lpstr>
      <vt:lpstr>*HOẠT ĐỘNG 1:  Ổn định tổ chức</vt:lpstr>
      <vt:lpstr>PowerPoint Presentation</vt:lpstr>
      <vt:lpstr>PowerPoint Presentation</vt:lpstr>
      <vt:lpstr>PowerPoint Presentation</vt:lpstr>
      <vt:lpstr>PowerPoint Presentation</vt:lpstr>
      <vt:lpstr>*HOẠT ĐỘNG 2:  Vào bài</vt:lpstr>
      <vt:lpstr> DẠY VẬN ĐỘNG THEO NHẠC Lần 1: Cô làm mẫu</vt:lpstr>
      <vt:lpstr>PowerPoint Presentation</vt:lpstr>
      <vt:lpstr>PowerPoint Presentation</vt:lpstr>
      <vt:lpstr>PowerPoint Presentation</vt:lpstr>
      <vt:lpstr>PowerPoint Presentation</vt:lpstr>
      <vt:lpstr>Nghe hát: Bàn tay mẹ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DELL</cp:lastModifiedBy>
  <cp:revision>49</cp:revision>
  <dcterms:created xsi:type="dcterms:W3CDTF">2023-03-29T14:28:26Z</dcterms:created>
  <dcterms:modified xsi:type="dcterms:W3CDTF">2026-06-10T15:02:34Z</dcterms:modified>
</cp:coreProperties>
</file>