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2" r:id="rId2"/>
    <p:sldId id="257" r:id="rId3"/>
    <p:sldId id="258" r:id="rId4"/>
    <p:sldId id="259" r:id="rId5"/>
    <p:sldId id="260" r:id="rId6"/>
    <p:sldId id="269" r:id="rId7"/>
    <p:sldId id="271" r:id="rId8"/>
    <p:sldId id="261" r:id="rId9"/>
    <p:sldId id="273" r:id="rId10"/>
    <p:sldId id="262" r:id="rId11"/>
    <p:sldId id="275" r:id="rId12"/>
    <p:sldId id="263" r:id="rId13"/>
    <p:sldId id="277" r:id="rId14"/>
    <p:sldId id="264" r:id="rId15"/>
    <p:sldId id="279" r:id="rId16"/>
    <p:sldId id="265" r:id="rId17"/>
    <p:sldId id="281" r:id="rId18"/>
    <p:sldId id="266" r:id="rId19"/>
    <p:sldId id="267" r:id="rId20"/>
    <p:sldId id="268" r:id="rId21"/>
  </p:sldIdLst>
  <p:sldSz cx="18288000" cy="10287000"/>
  <p:notesSz cx="6858000" cy="9144000"/>
  <p:embeddedFontLst>
    <p:embeddedFont>
      <p:font typeface="DejaVu Serif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4414E-27CF-43CE-9651-E3C344E69761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A1862-7FAB-47BA-B798-F2DD4F941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3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9FA72-D0DE-4E3B-8314-3A6B37252A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4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1862-7FAB-47BA-B798-F2DD4F941A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5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1862-7FAB-47BA-B798-F2DD4F941A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8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445" y="8727496"/>
            <a:ext cx="6524744" cy="1739932"/>
          </a:xfrm>
          <a:custGeom>
            <a:avLst/>
            <a:gdLst/>
            <a:ahLst/>
            <a:cxnLst/>
            <a:rect l="l" t="t" r="r" b="b"/>
            <a:pathLst>
              <a:path w="6524744" h="1739932">
                <a:moveTo>
                  <a:pt x="0" y="0"/>
                </a:moveTo>
                <a:lnTo>
                  <a:pt x="6524743" y="0"/>
                </a:lnTo>
                <a:lnTo>
                  <a:pt x="6524743" y="1739932"/>
                </a:lnTo>
                <a:lnTo>
                  <a:pt x="0" y="1739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43130" y="8265755"/>
            <a:ext cx="1278641" cy="992545"/>
          </a:xfrm>
          <a:custGeom>
            <a:avLst/>
            <a:gdLst/>
            <a:ahLst/>
            <a:cxnLst/>
            <a:rect l="l" t="t" r="r" b="b"/>
            <a:pathLst>
              <a:path w="1278641" h="992545">
                <a:moveTo>
                  <a:pt x="0" y="0"/>
                </a:moveTo>
                <a:lnTo>
                  <a:pt x="1278641" y="0"/>
                </a:lnTo>
                <a:lnTo>
                  <a:pt x="1278641" y="992545"/>
                </a:lnTo>
                <a:lnTo>
                  <a:pt x="0" y="992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24424">
            <a:off x="428214" y="548911"/>
            <a:ext cx="2315988" cy="1514077"/>
          </a:xfrm>
          <a:custGeom>
            <a:avLst/>
            <a:gdLst/>
            <a:ahLst/>
            <a:cxnLst/>
            <a:rect l="l" t="t" r="r" b="b"/>
            <a:pathLst>
              <a:path w="2315988" h="1514077">
                <a:moveTo>
                  <a:pt x="0" y="0"/>
                </a:moveTo>
                <a:lnTo>
                  <a:pt x="2315988" y="0"/>
                </a:lnTo>
                <a:lnTo>
                  <a:pt x="2315988" y="1514078"/>
                </a:lnTo>
                <a:lnTo>
                  <a:pt x="0" y="1514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495" y="5746750"/>
            <a:ext cx="4522946" cy="3454400"/>
          </a:xfrm>
          <a:custGeom>
            <a:avLst/>
            <a:gdLst/>
            <a:ahLst/>
            <a:cxnLst/>
            <a:rect l="l" t="t" r="r" b="b"/>
            <a:pathLst>
              <a:path w="4522946" h="3454400">
                <a:moveTo>
                  <a:pt x="0" y="0"/>
                </a:moveTo>
                <a:lnTo>
                  <a:pt x="4522946" y="0"/>
                </a:lnTo>
                <a:lnTo>
                  <a:pt x="4522946" y="3454400"/>
                </a:lnTo>
                <a:lnTo>
                  <a:pt x="0" y="345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92560" y="6574862"/>
            <a:ext cx="4137320" cy="3511550"/>
          </a:xfrm>
          <a:custGeom>
            <a:avLst/>
            <a:gdLst/>
            <a:ahLst/>
            <a:cxnLst/>
            <a:rect l="l" t="t" r="r" b="b"/>
            <a:pathLst>
              <a:path w="4137320" h="3511550">
                <a:moveTo>
                  <a:pt x="0" y="0"/>
                </a:moveTo>
                <a:lnTo>
                  <a:pt x="4137320" y="0"/>
                </a:lnTo>
                <a:lnTo>
                  <a:pt x="4137320" y="3511550"/>
                </a:lnTo>
                <a:lnTo>
                  <a:pt x="0" y="3511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24357" y="405130"/>
            <a:ext cx="12147649" cy="53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400" b="1" u="sng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TRƯỜNG </a:t>
            </a:r>
            <a:r>
              <a:rPr lang="en-US" sz="2400" b="1" u="sng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MẦM NON </a:t>
            </a:r>
            <a:r>
              <a:rPr lang="en-US" sz="2400" b="1" u="sng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ĐỒNG DU </a:t>
            </a:r>
            <a:endParaRPr lang="en-US" sz="2400" b="1" u="sng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71075" y="2611899"/>
            <a:ext cx="15854214" cy="10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FF3131"/>
                </a:solidFill>
                <a:latin typeface="DejaVu Serif"/>
                <a:ea typeface="DejaVu Serif"/>
                <a:cs typeface="DejaVu Serif"/>
                <a:sym typeface="DejaVu Serif"/>
              </a:rPr>
              <a:t>GIÁO ÁN</a:t>
            </a:r>
            <a:endParaRPr lang="en-US" sz="5400" b="1" dirty="0">
              <a:solidFill>
                <a:srgbClr val="FF3131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21771" y="4464050"/>
            <a:ext cx="804445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Lĩnh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vực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ngữ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21771" y="5067300"/>
            <a:ext cx="1235154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Chủ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đề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bác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cô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trường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mầm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non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21771" y="5670550"/>
            <a:ext cx="1159877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Đề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tài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“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vâng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”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21771" y="6330387"/>
            <a:ext cx="750763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tượng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Trẻ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24 - 36 </a:t>
            </a: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tháng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00600" y="6964568"/>
            <a:ext cx="615582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999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gian:15 - 18phút</a:t>
            </a:r>
            <a:endParaRPr lang="en-US" sz="3999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21771" y="7651187"/>
            <a:ext cx="865643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Vũ</a:t>
            </a:r>
            <a:r>
              <a:rPr lang="en-US" sz="40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Thị</a:t>
            </a:r>
            <a:r>
              <a:rPr lang="en-US" sz="40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Thìn</a:t>
            </a:r>
            <a:endParaRPr lang="en-US" sz="3999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37705" y="9521262"/>
            <a:ext cx="611629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2025 </a:t>
            </a:r>
            <a:r>
              <a:rPr lang="en-US" sz="2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- </a:t>
            </a:r>
            <a:r>
              <a:rPr lang="en-US" sz="2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2026 </a:t>
            </a:r>
            <a:endParaRPr lang="en-US" sz="2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39310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22" b="-522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779" y="0"/>
            <a:ext cx="9915181" cy="8229600"/>
          </a:xfrm>
          <a:custGeom>
            <a:avLst/>
            <a:gdLst/>
            <a:ahLst/>
            <a:cxnLst/>
            <a:rect l="l" t="t" r="r" b="b"/>
            <a:pathLst>
              <a:path w="9915181" h="8229600">
                <a:moveTo>
                  <a:pt x="0" y="0"/>
                </a:moveTo>
                <a:lnTo>
                  <a:pt x="9915180" y="0"/>
                </a:lnTo>
                <a:lnTo>
                  <a:pt x="9915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53750"/>
            <a:ext cx="7022456" cy="6504550"/>
          </a:xfrm>
          <a:custGeom>
            <a:avLst/>
            <a:gdLst/>
            <a:ahLst/>
            <a:cxnLst/>
            <a:rect l="l" t="t" r="r" b="b"/>
            <a:pathLst>
              <a:path w="7022456" h="6504550">
                <a:moveTo>
                  <a:pt x="0" y="0"/>
                </a:moveTo>
                <a:lnTo>
                  <a:pt x="7022456" y="0"/>
                </a:lnTo>
                <a:lnTo>
                  <a:pt x="7022456" y="6504550"/>
                </a:lnTo>
                <a:lnTo>
                  <a:pt x="0" y="6504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8478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81891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018" y="0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0" y="0"/>
                </a:moveTo>
                <a:lnTo>
                  <a:pt x="2026920" y="0"/>
                </a:lnTo>
                <a:lnTo>
                  <a:pt x="202692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478" y="1013460"/>
            <a:ext cx="2662012" cy="1740290"/>
          </a:xfrm>
          <a:custGeom>
            <a:avLst/>
            <a:gdLst/>
            <a:ahLst/>
            <a:cxnLst/>
            <a:rect l="l" t="t" r="r" b="b"/>
            <a:pathLst>
              <a:path w="2662012" h="1740290">
                <a:moveTo>
                  <a:pt x="0" y="0"/>
                </a:moveTo>
                <a:lnTo>
                  <a:pt x="2662012" y="0"/>
                </a:lnTo>
                <a:lnTo>
                  <a:pt x="2662012" y="1740290"/>
                </a:lnTo>
                <a:lnTo>
                  <a:pt x="0" y="174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6851" y="8229600"/>
            <a:ext cx="1683253" cy="1553502"/>
          </a:xfrm>
          <a:custGeom>
            <a:avLst/>
            <a:gdLst/>
            <a:ahLst/>
            <a:cxnLst/>
            <a:rect l="l" t="t" r="r" b="b"/>
            <a:pathLst>
              <a:path w="1683253" h="1553502">
                <a:moveTo>
                  <a:pt x="0" y="0"/>
                </a:moveTo>
                <a:lnTo>
                  <a:pt x="1683253" y="0"/>
                </a:lnTo>
                <a:lnTo>
                  <a:pt x="1683253" y="1553502"/>
                </a:lnTo>
                <a:lnTo>
                  <a:pt x="0" y="1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99999">
            <a:off x="13465790" y="8225852"/>
            <a:ext cx="2198471" cy="1557250"/>
          </a:xfrm>
          <a:custGeom>
            <a:avLst/>
            <a:gdLst/>
            <a:ahLst/>
            <a:cxnLst/>
            <a:rect l="l" t="t" r="r" b="b"/>
            <a:pathLst>
              <a:path w="2198471" h="1557250">
                <a:moveTo>
                  <a:pt x="0" y="0"/>
                </a:moveTo>
                <a:lnTo>
                  <a:pt x="2198471" y="0"/>
                </a:lnTo>
                <a:lnTo>
                  <a:pt x="2198471" y="1557250"/>
                </a:lnTo>
                <a:lnTo>
                  <a:pt x="0" y="15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478" y="2950845"/>
            <a:ext cx="8675783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vâng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ai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rủ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chơi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nhỉ</a:t>
            </a:r>
            <a:r>
              <a:rPr lang="en-US" sz="40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  <a:endParaRPr lang="en-US" sz="40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8649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" b="-88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778" y="495300"/>
            <a:ext cx="9915181" cy="8229600"/>
          </a:xfrm>
          <a:custGeom>
            <a:avLst/>
            <a:gdLst/>
            <a:ahLst/>
            <a:cxnLst/>
            <a:rect l="l" t="t" r="r" b="b"/>
            <a:pathLst>
              <a:path w="9915181" h="8229600">
                <a:moveTo>
                  <a:pt x="0" y="0"/>
                </a:moveTo>
                <a:lnTo>
                  <a:pt x="9915180" y="0"/>
                </a:lnTo>
                <a:lnTo>
                  <a:pt x="9915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53750"/>
            <a:ext cx="7022456" cy="6504550"/>
          </a:xfrm>
          <a:custGeom>
            <a:avLst/>
            <a:gdLst/>
            <a:ahLst/>
            <a:cxnLst/>
            <a:rect l="l" t="t" r="r" b="b"/>
            <a:pathLst>
              <a:path w="7022456" h="6504550">
                <a:moveTo>
                  <a:pt x="0" y="0"/>
                </a:moveTo>
                <a:lnTo>
                  <a:pt x="7022456" y="0"/>
                </a:lnTo>
                <a:lnTo>
                  <a:pt x="7022456" y="6504550"/>
                </a:lnTo>
                <a:lnTo>
                  <a:pt x="0" y="6504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8478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81891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018" y="0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0" y="0"/>
                </a:moveTo>
                <a:lnTo>
                  <a:pt x="2026920" y="0"/>
                </a:lnTo>
                <a:lnTo>
                  <a:pt x="202692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478" y="1013460"/>
            <a:ext cx="2662012" cy="1740290"/>
          </a:xfrm>
          <a:custGeom>
            <a:avLst/>
            <a:gdLst/>
            <a:ahLst/>
            <a:cxnLst/>
            <a:rect l="l" t="t" r="r" b="b"/>
            <a:pathLst>
              <a:path w="2662012" h="1740290">
                <a:moveTo>
                  <a:pt x="0" y="0"/>
                </a:moveTo>
                <a:lnTo>
                  <a:pt x="2662012" y="0"/>
                </a:lnTo>
                <a:lnTo>
                  <a:pt x="2662012" y="1740290"/>
                </a:lnTo>
                <a:lnTo>
                  <a:pt x="0" y="174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6851" y="8229600"/>
            <a:ext cx="1683253" cy="1553502"/>
          </a:xfrm>
          <a:custGeom>
            <a:avLst/>
            <a:gdLst/>
            <a:ahLst/>
            <a:cxnLst/>
            <a:rect l="l" t="t" r="r" b="b"/>
            <a:pathLst>
              <a:path w="1683253" h="1553502">
                <a:moveTo>
                  <a:pt x="0" y="0"/>
                </a:moveTo>
                <a:lnTo>
                  <a:pt x="1683253" y="0"/>
                </a:lnTo>
                <a:lnTo>
                  <a:pt x="1683253" y="1553502"/>
                </a:lnTo>
                <a:lnTo>
                  <a:pt x="0" y="1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99999">
            <a:off x="13465790" y="8225852"/>
            <a:ext cx="2198471" cy="1557250"/>
          </a:xfrm>
          <a:custGeom>
            <a:avLst/>
            <a:gdLst/>
            <a:ahLst/>
            <a:cxnLst/>
            <a:rect l="l" t="t" r="r" b="b"/>
            <a:pathLst>
              <a:path w="2198471" h="1557250">
                <a:moveTo>
                  <a:pt x="0" y="0"/>
                </a:moveTo>
                <a:lnTo>
                  <a:pt x="2198471" y="0"/>
                </a:lnTo>
                <a:lnTo>
                  <a:pt x="2198471" y="1557250"/>
                </a:lnTo>
                <a:lnTo>
                  <a:pt x="0" y="15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478" y="2950845"/>
            <a:ext cx="8675783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chơi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xa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điều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xảy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con?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lạc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làm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  <a:endParaRPr lang="en-US" sz="4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7197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2" b="-422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779" y="0"/>
            <a:ext cx="9915181" cy="8229600"/>
          </a:xfrm>
          <a:custGeom>
            <a:avLst/>
            <a:gdLst/>
            <a:ahLst/>
            <a:cxnLst/>
            <a:rect l="l" t="t" r="r" b="b"/>
            <a:pathLst>
              <a:path w="9915181" h="8229600">
                <a:moveTo>
                  <a:pt x="0" y="0"/>
                </a:moveTo>
                <a:lnTo>
                  <a:pt x="9915180" y="0"/>
                </a:lnTo>
                <a:lnTo>
                  <a:pt x="9915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53750"/>
            <a:ext cx="7022456" cy="6504550"/>
          </a:xfrm>
          <a:custGeom>
            <a:avLst/>
            <a:gdLst/>
            <a:ahLst/>
            <a:cxnLst/>
            <a:rect l="l" t="t" r="r" b="b"/>
            <a:pathLst>
              <a:path w="7022456" h="6504550">
                <a:moveTo>
                  <a:pt x="0" y="0"/>
                </a:moveTo>
                <a:lnTo>
                  <a:pt x="7022456" y="0"/>
                </a:lnTo>
                <a:lnTo>
                  <a:pt x="7022456" y="6504550"/>
                </a:lnTo>
                <a:lnTo>
                  <a:pt x="0" y="6504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8478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81891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018" y="0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0" y="0"/>
                </a:moveTo>
                <a:lnTo>
                  <a:pt x="2026920" y="0"/>
                </a:lnTo>
                <a:lnTo>
                  <a:pt x="202692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478" y="1013460"/>
            <a:ext cx="2662012" cy="1740290"/>
          </a:xfrm>
          <a:custGeom>
            <a:avLst/>
            <a:gdLst/>
            <a:ahLst/>
            <a:cxnLst/>
            <a:rect l="l" t="t" r="r" b="b"/>
            <a:pathLst>
              <a:path w="2662012" h="1740290">
                <a:moveTo>
                  <a:pt x="0" y="0"/>
                </a:moveTo>
                <a:lnTo>
                  <a:pt x="2662012" y="0"/>
                </a:lnTo>
                <a:lnTo>
                  <a:pt x="2662012" y="1740290"/>
                </a:lnTo>
                <a:lnTo>
                  <a:pt x="0" y="174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6851" y="8229600"/>
            <a:ext cx="1683253" cy="1553502"/>
          </a:xfrm>
          <a:custGeom>
            <a:avLst/>
            <a:gdLst/>
            <a:ahLst/>
            <a:cxnLst/>
            <a:rect l="l" t="t" r="r" b="b"/>
            <a:pathLst>
              <a:path w="1683253" h="1553502">
                <a:moveTo>
                  <a:pt x="0" y="0"/>
                </a:moveTo>
                <a:lnTo>
                  <a:pt x="1683253" y="0"/>
                </a:lnTo>
                <a:lnTo>
                  <a:pt x="1683253" y="1553502"/>
                </a:lnTo>
                <a:lnTo>
                  <a:pt x="0" y="1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99999">
            <a:off x="13465790" y="8225852"/>
            <a:ext cx="2198471" cy="1557250"/>
          </a:xfrm>
          <a:custGeom>
            <a:avLst/>
            <a:gdLst/>
            <a:ahLst/>
            <a:cxnLst/>
            <a:rect l="l" t="t" r="r" b="b"/>
            <a:pathLst>
              <a:path w="2198471" h="1557250">
                <a:moveTo>
                  <a:pt x="0" y="0"/>
                </a:moveTo>
                <a:lnTo>
                  <a:pt x="2198471" y="0"/>
                </a:lnTo>
                <a:lnTo>
                  <a:pt x="2198471" y="1557250"/>
                </a:lnTo>
                <a:lnTo>
                  <a:pt x="0" y="15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478" y="2950845"/>
            <a:ext cx="8675783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Ai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dắt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  <a:endParaRPr lang="en-US" sz="4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37906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55" b="-655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779" y="0"/>
            <a:ext cx="9915181" cy="8229600"/>
          </a:xfrm>
          <a:custGeom>
            <a:avLst/>
            <a:gdLst/>
            <a:ahLst/>
            <a:cxnLst/>
            <a:rect l="l" t="t" r="r" b="b"/>
            <a:pathLst>
              <a:path w="9915181" h="8229600">
                <a:moveTo>
                  <a:pt x="0" y="0"/>
                </a:moveTo>
                <a:lnTo>
                  <a:pt x="9915180" y="0"/>
                </a:lnTo>
                <a:lnTo>
                  <a:pt x="9915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979" y="2273690"/>
            <a:ext cx="7022456" cy="6504550"/>
          </a:xfrm>
          <a:custGeom>
            <a:avLst/>
            <a:gdLst/>
            <a:ahLst/>
            <a:cxnLst/>
            <a:rect l="l" t="t" r="r" b="b"/>
            <a:pathLst>
              <a:path w="7022456" h="6504550">
                <a:moveTo>
                  <a:pt x="0" y="0"/>
                </a:moveTo>
                <a:lnTo>
                  <a:pt x="7022456" y="0"/>
                </a:lnTo>
                <a:lnTo>
                  <a:pt x="7022456" y="6504550"/>
                </a:lnTo>
                <a:lnTo>
                  <a:pt x="0" y="6504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8478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280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018" y="0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0" y="0"/>
                </a:moveTo>
                <a:lnTo>
                  <a:pt x="2026920" y="0"/>
                </a:lnTo>
                <a:lnTo>
                  <a:pt x="202692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478" y="1013460"/>
            <a:ext cx="2662012" cy="1740290"/>
          </a:xfrm>
          <a:custGeom>
            <a:avLst/>
            <a:gdLst/>
            <a:ahLst/>
            <a:cxnLst/>
            <a:rect l="l" t="t" r="r" b="b"/>
            <a:pathLst>
              <a:path w="2662012" h="1740290">
                <a:moveTo>
                  <a:pt x="0" y="0"/>
                </a:moveTo>
                <a:lnTo>
                  <a:pt x="2662012" y="0"/>
                </a:lnTo>
                <a:lnTo>
                  <a:pt x="2662012" y="1740290"/>
                </a:lnTo>
                <a:lnTo>
                  <a:pt x="0" y="174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6851" y="8229600"/>
            <a:ext cx="1683253" cy="1553502"/>
          </a:xfrm>
          <a:custGeom>
            <a:avLst/>
            <a:gdLst/>
            <a:ahLst/>
            <a:cxnLst/>
            <a:rect l="l" t="t" r="r" b="b"/>
            <a:pathLst>
              <a:path w="1683253" h="1553502">
                <a:moveTo>
                  <a:pt x="0" y="0"/>
                </a:moveTo>
                <a:lnTo>
                  <a:pt x="1683253" y="0"/>
                </a:lnTo>
                <a:lnTo>
                  <a:pt x="1683253" y="1553502"/>
                </a:lnTo>
                <a:lnTo>
                  <a:pt x="0" y="1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99999">
            <a:off x="13465790" y="8225852"/>
            <a:ext cx="2198471" cy="1557250"/>
          </a:xfrm>
          <a:custGeom>
            <a:avLst/>
            <a:gdLst/>
            <a:ahLst/>
            <a:cxnLst/>
            <a:rect l="l" t="t" r="r" b="b"/>
            <a:pathLst>
              <a:path w="2198471" h="1557250">
                <a:moveTo>
                  <a:pt x="0" y="0"/>
                </a:moveTo>
                <a:lnTo>
                  <a:pt x="2198471" y="0"/>
                </a:lnTo>
                <a:lnTo>
                  <a:pt x="2198471" y="1557250"/>
                </a:lnTo>
                <a:lnTo>
                  <a:pt x="0" y="15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478" y="2950845"/>
            <a:ext cx="867578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  <a:endParaRPr lang="en-US" sz="4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26971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1" r="-56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422742" y="0"/>
            <a:ext cx="9442517" cy="7613029"/>
          </a:xfrm>
          <a:custGeom>
            <a:avLst/>
            <a:gdLst/>
            <a:ahLst/>
            <a:cxnLst/>
            <a:rect l="l" t="t" r="r" b="b"/>
            <a:pathLst>
              <a:path w="9442517" h="7613029">
                <a:moveTo>
                  <a:pt x="0" y="0"/>
                </a:moveTo>
                <a:lnTo>
                  <a:pt x="9442516" y="0"/>
                </a:lnTo>
                <a:lnTo>
                  <a:pt x="9442516" y="7613029"/>
                </a:lnTo>
                <a:lnTo>
                  <a:pt x="0" y="7613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00050" y="4044030"/>
            <a:ext cx="6267450" cy="6242970"/>
          </a:xfrm>
          <a:custGeom>
            <a:avLst/>
            <a:gdLst/>
            <a:ahLst/>
            <a:cxnLst/>
            <a:rect l="l" t="t" r="r" b="b"/>
            <a:pathLst>
              <a:path w="6029669" h="6242970">
                <a:moveTo>
                  <a:pt x="0" y="0"/>
                </a:moveTo>
                <a:lnTo>
                  <a:pt x="6029669" y="0"/>
                </a:lnTo>
                <a:lnTo>
                  <a:pt x="6029669" y="6242970"/>
                </a:lnTo>
                <a:lnTo>
                  <a:pt x="0" y="6242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69287" y="1628916"/>
            <a:ext cx="9442517" cy="419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69"/>
              </a:lnSpc>
            </a:pPr>
            <a:r>
              <a:rPr lang="en-US" sz="7978">
                <a:solidFill>
                  <a:srgbClr val="554656"/>
                </a:solidFill>
                <a:latin typeface="DejaVu Serif"/>
                <a:ea typeface="DejaVu Serif"/>
                <a:cs typeface="DejaVu Serif"/>
                <a:sym typeface="DejaVu Serif"/>
              </a:rPr>
              <a:t>Trò chơi: </a:t>
            </a:r>
          </a:p>
          <a:p>
            <a:pPr algn="ctr">
              <a:lnSpc>
                <a:spcPts val="11169"/>
              </a:lnSpc>
              <a:spcBef>
                <a:spcPct val="0"/>
              </a:spcBef>
            </a:pPr>
            <a:r>
              <a:rPr lang="en-US" sz="7978">
                <a:solidFill>
                  <a:srgbClr val="554656"/>
                </a:solidFill>
                <a:latin typeface="DejaVu Serif"/>
                <a:ea typeface="DejaVu Serif"/>
                <a:cs typeface="DejaVu Serif"/>
                <a:sym typeface="DejaVu Serif"/>
              </a:rPr>
              <a:t>Trời nắng trời mưa </a:t>
            </a:r>
          </a:p>
        </p:txBody>
      </p:sp>
      <p:sp>
        <p:nvSpPr>
          <p:cNvPr id="6" name="Freeform 6"/>
          <p:cNvSpPr/>
          <p:nvPr/>
        </p:nvSpPr>
        <p:spPr>
          <a:xfrm>
            <a:off x="5486400" y="7680129"/>
            <a:ext cx="7315200" cy="2606871"/>
          </a:xfrm>
          <a:custGeom>
            <a:avLst/>
            <a:gdLst/>
            <a:ahLst/>
            <a:cxnLst/>
            <a:rect l="l" t="t" r="r" b="b"/>
            <a:pathLst>
              <a:path w="7315200" h="2606871">
                <a:moveTo>
                  <a:pt x="0" y="0"/>
                </a:moveTo>
                <a:lnTo>
                  <a:pt x="7315200" y="0"/>
                </a:lnTo>
                <a:lnTo>
                  <a:pt x="7315200" y="2606871"/>
                </a:lnTo>
                <a:lnTo>
                  <a:pt x="0" y="2606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91850" y="7628288"/>
            <a:ext cx="7315200" cy="2606871"/>
          </a:xfrm>
          <a:custGeom>
            <a:avLst/>
            <a:gdLst/>
            <a:ahLst/>
            <a:cxnLst/>
            <a:rect l="l" t="t" r="r" b="b"/>
            <a:pathLst>
              <a:path w="7315200" h="2606871">
                <a:moveTo>
                  <a:pt x="0" y="0"/>
                </a:moveTo>
                <a:lnTo>
                  <a:pt x="7315200" y="0"/>
                </a:lnTo>
                <a:lnTo>
                  <a:pt x="7315200" y="2606871"/>
                </a:lnTo>
                <a:lnTo>
                  <a:pt x="0" y="2606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0" y="8931723"/>
            <a:ext cx="1619249" cy="781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93337" y="8191500"/>
            <a:ext cx="1178263" cy="701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81337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8534399" cy="10287000"/>
          </a:xfrm>
          <a:prstGeom prst="rect">
            <a:avLst/>
          </a:prstGeom>
        </p:spPr>
      </p:pic>
      <p:pic>
        <p:nvPicPr>
          <p:cNvPr id="14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97356" y="8893233"/>
            <a:ext cx="2160820" cy="505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4240" y="572222"/>
            <a:ext cx="19656480" cy="4974977"/>
            <a:chOff x="0" y="0"/>
            <a:chExt cx="5177015" cy="1310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7015" cy="1310282"/>
            </a:xfrm>
            <a:custGeom>
              <a:avLst/>
              <a:gdLst/>
              <a:ahLst/>
              <a:cxnLst/>
              <a:rect l="l" t="t" r="r" b="b"/>
              <a:pathLst>
                <a:path w="5177015" h="1310282">
                  <a:moveTo>
                    <a:pt x="20087" y="0"/>
                  </a:moveTo>
                  <a:lnTo>
                    <a:pt x="5156929" y="0"/>
                  </a:lnTo>
                  <a:cubicBezTo>
                    <a:pt x="5162256" y="0"/>
                    <a:pt x="5167365" y="2116"/>
                    <a:pt x="5171132" y="5883"/>
                  </a:cubicBezTo>
                  <a:cubicBezTo>
                    <a:pt x="5174899" y="9650"/>
                    <a:pt x="5177015" y="14760"/>
                    <a:pt x="5177015" y="20087"/>
                  </a:cubicBezTo>
                  <a:lnTo>
                    <a:pt x="5177015" y="1290195"/>
                  </a:lnTo>
                  <a:cubicBezTo>
                    <a:pt x="5177015" y="1301289"/>
                    <a:pt x="5168022" y="1310282"/>
                    <a:pt x="5156929" y="1310282"/>
                  </a:cubicBezTo>
                  <a:lnTo>
                    <a:pt x="20087" y="1310282"/>
                  </a:lnTo>
                  <a:cubicBezTo>
                    <a:pt x="14760" y="1310282"/>
                    <a:pt x="9650" y="1308166"/>
                    <a:pt x="5883" y="1304399"/>
                  </a:cubicBezTo>
                  <a:cubicBezTo>
                    <a:pt x="2116" y="1300632"/>
                    <a:pt x="0" y="1295522"/>
                    <a:pt x="0" y="1290195"/>
                  </a:cubicBezTo>
                  <a:lnTo>
                    <a:pt x="0" y="20087"/>
                  </a:lnTo>
                  <a:cubicBezTo>
                    <a:pt x="0" y="14760"/>
                    <a:pt x="2116" y="9650"/>
                    <a:pt x="5883" y="5883"/>
                  </a:cubicBezTo>
                  <a:cubicBezTo>
                    <a:pt x="9650" y="2116"/>
                    <a:pt x="14760" y="0"/>
                    <a:pt x="200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77015" cy="134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62997" y="420283"/>
            <a:ext cx="3709243" cy="2639428"/>
          </a:xfrm>
          <a:custGeom>
            <a:avLst/>
            <a:gdLst/>
            <a:ahLst/>
            <a:cxnLst/>
            <a:rect l="l" t="t" r="r" b="b"/>
            <a:pathLst>
              <a:path w="3709243" h="2639428">
                <a:moveTo>
                  <a:pt x="0" y="0"/>
                </a:moveTo>
                <a:lnTo>
                  <a:pt x="3709243" y="0"/>
                </a:lnTo>
                <a:lnTo>
                  <a:pt x="3709243" y="2639428"/>
                </a:lnTo>
                <a:lnTo>
                  <a:pt x="0" y="263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25922" y="420283"/>
            <a:ext cx="3709243" cy="2639428"/>
          </a:xfrm>
          <a:custGeom>
            <a:avLst/>
            <a:gdLst/>
            <a:ahLst/>
            <a:cxnLst/>
            <a:rect l="l" t="t" r="r" b="b"/>
            <a:pathLst>
              <a:path w="3709243" h="2639428">
                <a:moveTo>
                  <a:pt x="0" y="0"/>
                </a:moveTo>
                <a:lnTo>
                  <a:pt x="3709244" y="0"/>
                </a:lnTo>
                <a:lnTo>
                  <a:pt x="3709244" y="2639428"/>
                </a:lnTo>
                <a:lnTo>
                  <a:pt x="0" y="263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84240" y="1739997"/>
            <a:ext cx="4911971" cy="4126056"/>
          </a:xfrm>
          <a:custGeom>
            <a:avLst/>
            <a:gdLst/>
            <a:ahLst/>
            <a:cxnLst/>
            <a:rect l="l" t="t" r="r" b="b"/>
            <a:pathLst>
              <a:path w="4911971" h="4126056">
                <a:moveTo>
                  <a:pt x="0" y="0"/>
                </a:moveTo>
                <a:lnTo>
                  <a:pt x="4911972" y="0"/>
                </a:lnTo>
                <a:lnTo>
                  <a:pt x="4911972" y="4126056"/>
                </a:lnTo>
                <a:lnTo>
                  <a:pt x="0" y="4126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060268" y="1877621"/>
            <a:ext cx="4911971" cy="4126056"/>
          </a:xfrm>
          <a:custGeom>
            <a:avLst/>
            <a:gdLst/>
            <a:ahLst/>
            <a:cxnLst/>
            <a:rect l="l" t="t" r="r" b="b"/>
            <a:pathLst>
              <a:path w="4911971" h="4126056">
                <a:moveTo>
                  <a:pt x="4911972" y="0"/>
                </a:moveTo>
                <a:lnTo>
                  <a:pt x="0" y="0"/>
                </a:lnTo>
                <a:lnTo>
                  <a:pt x="0" y="4126056"/>
                </a:lnTo>
                <a:lnTo>
                  <a:pt x="4911972" y="4126056"/>
                </a:lnTo>
                <a:lnTo>
                  <a:pt x="49119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18243" y="3061456"/>
            <a:ext cx="7315200" cy="2493264"/>
          </a:xfrm>
          <a:custGeom>
            <a:avLst/>
            <a:gdLst/>
            <a:ahLst/>
            <a:cxnLst/>
            <a:rect l="l" t="t" r="r" b="b"/>
            <a:pathLst>
              <a:path w="7315200" h="2493264">
                <a:moveTo>
                  <a:pt x="0" y="0"/>
                </a:moveTo>
                <a:lnTo>
                  <a:pt x="7315200" y="0"/>
                </a:lnTo>
                <a:lnTo>
                  <a:pt x="7315200" y="2493264"/>
                </a:lnTo>
                <a:lnTo>
                  <a:pt x="0" y="249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45615" y="5802370"/>
            <a:ext cx="9174576" cy="5302140"/>
          </a:xfrm>
          <a:custGeom>
            <a:avLst/>
            <a:gdLst/>
            <a:ahLst/>
            <a:cxnLst/>
            <a:rect l="l" t="t" r="r" b="b"/>
            <a:pathLst>
              <a:path w="9174576" h="5302140">
                <a:moveTo>
                  <a:pt x="0" y="0"/>
                </a:moveTo>
                <a:lnTo>
                  <a:pt x="9174576" y="0"/>
                </a:lnTo>
                <a:lnTo>
                  <a:pt x="9174576" y="5302140"/>
                </a:lnTo>
                <a:lnTo>
                  <a:pt x="0" y="5302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8545" y="826061"/>
            <a:ext cx="18010909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</a:t>
            </a:r>
            <a:r>
              <a:rPr lang="en-US" sz="57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ính</a:t>
            </a:r>
            <a:r>
              <a:rPr lang="en-US" sz="57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chúc</a:t>
            </a:r>
            <a:r>
              <a:rPr lang="en-US" sz="57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Ban </a:t>
            </a:r>
            <a:r>
              <a:rPr lang="en-US" sz="57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giám</a:t>
            </a:r>
            <a:r>
              <a:rPr lang="en-US" sz="57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khảo</a:t>
            </a:r>
            <a:r>
              <a:rPr lang="en-US" sz="57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7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57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khỏe</a:t>
            </a:r>
            <a:r>
              <a:rPr lang="en-US" sz="57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7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Chúc</a:t>
            </a:r>
            <a:r>
              <a:rPr lang="en-US" sz="57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7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57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57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chăm</a:t>
            </a:r>
            <a:r>
              <a:rPr lang="en-US" sz="57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7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ngoan</a:t>
            </a:r>
            <a:r>
              <a:rPr lang="en-US" sz="57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! </a:t>
            </a:r>
            <a:endParaRPr lang="en-US" sz="57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759" r="17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9814" y="1028700"/>
            <a:ext cx="15159486" cy="8229600"/>
            <a:chOff x="0" y="0"/>
            <a:chExt cx="3992622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92622" cy="2167467"/>
            </a:xfrm>
            <a:custGeom>
              <a:avLst/>
              <a:gdLst/>
              <a:ahLst/>
              <a:cxnLst/>
              <a:rect l="l" t="t" r="r" b="b"/>
              <a:pathLst>
                <a:path w="3992622" h="2167467">
                  <a:moveTo>
                    <a:pt x="25535" y="0"/>
                  </a:moveTo>
                  <a:lnTo>
                    <a:pt x="3967087" y="0"/>
                  </a:lnTo>
                  <a:cubicBezTo>
                    <a:pt x="3981190" y="0"/>
                    <a:pt x="3992622" y="11432"/>
                    <a:pt x="3992622" y="25535"/>
                  </a:cubicBezTo>
                  <a:lnTo>
                    <a:pt x="3992622" y="2141932"/>
                  </a:lnTo>
                  <a:cubicBezTo>
                    <a:pt x="3992622" y="2156034"/>
                    <a:pt x="3981190" y="2167467"/>
                    <a:pt x="3967087" y="2167467"/>
                  </a:cubicBezTo>
                  <a:lnTo>
                    <a:pt x="25535" y="2167467"/>
                  </a:lnTo>
                  <a:cubicBezTo>
                    <a:pt x="11432" y="2167467"/>
                    <a:pt x="0" y="2156034"/>
                    <a:pt x="0" y="2141932"/>
                  </a:cubicBezTo>
                  <a:lnTo>
                    <a:pt x="0" y="25535"/>
                  </a:lnTo>
                  <a:cubicBezTo>
                    <a:pt x="0" y="11432"/>
                    <a:pt x="11432" y="0"/>
                    <a:pt x="2553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9262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80150" y="4195293"/>
            <a:ext cx="10540804" cy="6091707"/>
          </a:xfrm>
          <a:custGeom>
            <a:avLst/>
            <a:gdLst/>
            <a:ahLst/>
            <a:cxnLst/>
            <a:rect l="l" t="t" r="r" b="b"/>
            <a:pathLst>
              <a:path w="10540804" h="6091707">
                <a:moveTo>
                  <a:pt x="0" y="0"/>
                </a:moveTo>
                <a:lnTo>
                  <a:pt x="10540805" y="0"/>
                </a:lnTo>
                <a:lnTo>
                  <a:pt x="10540805" y="6091707"/>
                </a:lnTo>
                <a:lnTo>
                  <a:pt x="0" y="609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69777" y="3629692"/>
            <a:ext cx="5688041" cy="7222910"/>
          </a:xfrm>
          <a:custGeom>
            <a:avLst/>
            <a:gdLst/>
            <a:ahLst/>
            <a:cxnLst/>
            <a:rect l="l" t="t" r="r" b="b"/>
            <a:pathLst>
              <a:path w="5688041" h="7222910">
                <a:moveTo>
                  <a:pt x="0" y="0"/>
                </a:moveTo>
                <a:lnTo>
                  <a:pt x="5688041" y="0"/>
                </a:lnTo>
                <a:lnTo>
                  <a:pt x="5688041" y="7222910"/>
                </a:lnTo>
                <a:lnTo>
                  <a:pt x="0" y="7222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91573">
            <a:off x="1003128" y="742584"/>
            <a:ext cx="4828594" cy="2468619"/>
          </a:xfrm>
          <a:custGeom>
            <a:avLst/>
            <a:gdLst/>
            <a:ahLst/>
            <a:cxnLst/>
            <a:rect l="l" t="t" r="r" b="b"/>
            <a:pathLst>
              <a:path w="4828594" h="2468619">
                <a:moveTo>
                  <a:pt x="0" y="0"/>
                </a:moveTo>
                <a:lnTo>
                  <a:pt x="4828594" y="0"/>
                </a:lnTo>
                <a:lnTo>
                  <a:pt x="4828594" y="2468619"/>
                </a:lnTo>
                <a:lnTo>
                  <a:pt x="0" y="2468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99643" y="1863285"/>
            <a:ext cx="10722025" cy="127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439418"/>
                </a:solidFill>
                <a:latin typeface="DejaVu Serif"/>
                <a:ea typeface="DejaVu Serif"/>
                <a:cs typeface="DejaVu Serif"/>
                <a:sym typeface="DejaVu Serif"/>
              </a:rPr>
              <a:t>Đàm thoại - Trích dẫn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779" y="0"/>
            <a:ext cx="9915181" cy="8229600"/>
          </a:xfrm>
          <a:custGeom>
            <a:avLst/>
            <a:gdLst/>
            <a:ahLst/>
            <a:cxnLst/>
            <a:rect l="l" t="t" r="r" b="b"/>
            <a:pathLst>
              <a:path w="9915181" h="8229600">
                <a:moveTo>
                  <a:pt x="0" y="0"/>
                </a:moveTo>
                <a:lnTo>
                  <a:pt x="9915180" y="0"/>
                </a:lnTo>
                <a:lnTo>
                  <a:pt x="9915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53750"/>
            <a:ext cx="7022456" cy="6504550"/>
          </a:xfrm>
          <a:custGeom>
            <a:avLst/>
            <a:gdLst/>
            <a:ahLst/>
            <a:cxnLst/>
            <a:rect l="l" t="t" r="r" b="b"/>
            <a:pathLst>
              <a:path w="7022456" h="6504550">
                <a:moveTo>
                  <a:pt x="0" y="0"/>
                </a:moveTo>
                <a:lnTo>
                  <a:pt x="7022456" y="0"/>
                </a:lnTo>
                <a:lnTo>
                  <a:pt x="7022456" y="6504550"/>
                </a:lnTo>
                <a:lnTo>
                  <a:pt x="0" y="6504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8478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81891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018" y="0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0" y="0"/>
                </a:moveTo>
                <a:lnTo>
                  <a:pt x="2026920" y="0"/>
                </a:lnTo>
                <a:lnTo>
                  <a:pt x="202692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478" y="1013460"/>
            <a:ext cx="2662012" cy="1740290"/>
          </a:xfrm>
          <a:custGeom>
            <a:avLst/>
            <a:gdLst/>
            <a:ahLst/>
            <a:cxnLst/>
            <a:rect l="l" t="t" r="r" b="b"/>
            <a:pathLst>
              <a:path w="2662012" h="1740290">
                <a:moveTo>
                  <a:pt x="0" y="0"/>
                </a:moveTo>
                <a:lnTo>
                  <a:pt x="2662012" y="0"/>
                </a:lnTo>
                <a:lnTo>
                  <a:pt x="2662012" y="1740290"/>
                </a:lnTo>
                <a:lnTo>
                  <a:pt x="0" y="174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6851" y="8229600"/>
            <a:ext cx="1683253" cy="1553502"/>
          </a:xfrm>
          <a:custGeom>
            <a:avLst/>
            <a:gdLst/>
            <a:ahLst/>
            <a:cxnLst/>
            <a:rect l="l" t="t" r="r" b="b"/>
            <a:pathLst>
              <a:path w="1683253" h="1553502">
                <a:moveTo>
                  <a:pt x="0" y="0"/>
                </a:moveTo>
                <a:lnTo>
                  <a:pt x="1683253" y="0"/>
                </a:lnTo>
                <a:lnTo>
                  <a:pt x="1683253" y="1553502"/>
                </a:lnTo>
                <a:lnTo>
                  <a:pt x="0" y="1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99999">
            <a:off x="13465790" y="8225852"/>
            <a:ext cx="2198471" cy="1557250"/>
          </a:xfrm>
          <a:custGeom>
            <a:avLst/>
            <a:gdLst/>
            <a:ahLst/>
            <a:cxnLst/>
            <a:rect l="l" t="t" r="r" b="b"/>
            <a:pathLst>
              <a:path w="2198471" h="1557250">
                <a:moveTo>
                  <a:pt x="0" y="0"/>
                </a:moveTo>
                <a:lnTo>
                  <a:pt x="2198471" y="0"/>
                </a:lnTo>
                <a:lnTo>
                  <a:pt x="2198471" y="1557250"/>
                </a:lnTo>
                <a:lnTo>
                  <a:pt x="0" y="15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478" y="2950845"/>
            <a:ext cx="867578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Cô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vừa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 </a:t>
            </a:r>
            <a:endParaRPr lang="en-US" sz="4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8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779" y="0"/>
            <a:ext cx="9915181" cy="8229600"/>
          </a:xfrm>
          <a:custGeom>
            <a:avLst/>
            <a:gdLst/>
            <a:ahLst/>
            <a:cxnLst/>
            <a:rect l="l" t="t" r="r" b="b"/>
            <a:pathLst>
              <a:path w="9915181" h="8229600">
                <a:moveTo>
                  <a:pt x="0" y="0"/>
                </a:moveTo>
                <a:lnTo>
                  <a:pt x="9915180" y="0"/>
                </a:lnTo>
                <a:lnTo>
                  <a:pt x="9915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53750"/>
            <a:ext cx="7022456" cy="6504550"/>
          </a:xfrm>
          <a:custGeom>
            <a:avLst/>
            <a:gdLst/>
            <a:ahLst/>
            <a:cxnLst/>
            <a:rect l="l" t="t" r="r" b="b"/>
            <a:pathLst>
              <a:path w="7022456" h="6504550">
                <a:moveTo>
                  <a:pt x="0" y="0"/>
                </a:moveTo>
                <a:lnTo>
                  <a:pt x="7022456" y="0"/>
                </a:lnTo>
                <a:lnTo>
                  <a:pt x="7022456" y="6504550"/>
                </a:lnTo>
                <a:lnTo>
                  <a:pt x="0" y="6504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8478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81891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018" y="0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0" y="0"/>
                </a:moveTo>
                <a:lnTo>
                  <a:pt x="2026920" y="0"/>
                </a:lnTo>
                <a:lnTo>
                  <a:pt x="202692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478" y="1013460"/>
            <a:ext cx="2662012" cy="1740290"/>
          </a:xfrm>
          <a:custGeom>
            <a:avLst/>
            <a:gdLst/>
            <a:ahLst/>
            <a:cxnLst/>
            <a:rect l="l" t="t" r="r" b="b"/>
            <a:pathLst>
              <a:path w="2662012" h="1740290">
                <a:moveTo>
                  <a:pt x="0" y="0"/>
                </a:moveTo>
                <a:lnTo>
                  <a:pt x="2662012" y="0"/>
                </a:lnTo>
                <a:lnTo>
                  <a:pt x="2662012" y="1740290"/>
                </a:lnTo>
                <a:lnTo>
                  <a:pt x="0" y="174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6851" y="8229600"/>
            <a:ext cx="1683253" cy="1553502"/>
          </a:xfrm>
          <a:custGeom>
            <a:avLst/>
            <a:gdLst/>
            <a:ahLst/>
            <a:cxnLst/>
            <a:rect l="l" t="t" r="r" b="b"/>
            <a:pathLst>
              <a:path w="1683253" h="1553502">
                <a:moveTo>
                  <a:pt x="0" y="0"/>
                </a:moveTo>
                <a:lnTo>
                  <a:pt x="1683253" y="0"/>
                </a:lnTo>
                <a:lnTo>
                  <a:pt x="1683253" y="1553502"/>
                </a:lnTo>
                <a:lnTo>
                  <a:pt x="0" y="1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99999">
            <a:off x="13465790" y="8225852"/>
            <a:ext cx="2198471" cy="1557250"/>
          </a:xfrm>
          <a:custGeom>
            <a:avLst/>
            <a:gdLst/>
            <a:ahLst/>
            <a:cxnLst/>
            <a:rect l="l" t="t" r="r" b="b"/>
            <a:pathLst>
              <a:path w="2198471" h="1557250">
                <a:moveTo>
                  <a:pt x="0" y="0"/>
                </a:moveTo>
                <a:lnTo>
                  <a:pt x="2198471" y="0"/>
                </a:lnTo>
                <a:lnTo>
                  <a:pt x="2198471" y="1557250"/>
                </a:lnTo>
                <a:lnTo>
                  <a:pt x="0" y="15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478" y="2950845"/>
            <a:ext cx="867578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  <a:endParaRPr lang="en-US" sz="4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22251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063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3"/>
                </a:lnTo>
                <a:lnTo>
                  <a:pt x="0" y="122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7626" y="9036720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3"/>
                </a:lnTo>
                <a:lnTo>
                  <a:pt x="0" y="122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21856" y="9063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3"/>
                </a:lnTo>
                <a:lnTo>
                  <a:pt x="0" y="122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99111" y="266393"/>
            <a:ext cx="4150067" cy="4345620"/>
          </a:xfrm>
          <a:custGeom>
            <a:avLst/>
            <a:gdLst/>
            <a:ahLst/>
            <a:cxnLst/>
            <a:rect l="l" t="t" r="r" b="b"/>
            <a:pathLst>
              <a:path w="4150067" h="4345620">
                <a:moveTo>
                  <a:pt x="0" y="0"/>
                </a:moveTo>
                <a:lnTo>
                  <a:pt x="4150067" y="0"/>
                </a:lnTo>
                <a:lnTo>
                  <a:pt x="4150067" y="4345620"/>
                </a:lnTo>
                <a:lnTo>
                  <a:pt x="0" y="4345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28014" y="1508773"/>
            <a:ext cx="5859986" cy="8618635"/>
          </a:xfrm>
          <a:custGeom>
            <a:avLst/>
            <a:gdLst/>
            <a:ahLst/>
            <a:cxnLst/>
            <a:rect l="l" t="t" r="r" b="b"/>
            <a:pathLst>
              <a:path w="5859986" h="8618635">
                <a:moveTo>
                  <a:pt x="0" y="0"/>
                </a:moveTo>
                <a:lnTo>
                  <a:pt x="5859986" y="0"/>
                </a:lnTo>
                <a:lnTo>
                  <a:pt x="5859986" y="8618635"/>
                </a:lnTo>
                <a:lnTo>
                  <a:pt x="0" y="8618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369502"/>
            <a:ext cx="4158543" cy="3756551"/>
          </a:xfrm>
          <a:custGeom>
            <a:avLst/>
            <a:gdLst/>
            <a:ahLst/>
            <a:cxnLst/>
            <a:rect l="l" t="t" r="r" b="b"/>
            <a:pathLst>
              <a:path w="4158543" h="3756551">
                <a:moveTo>
                  <a:pt x="0" y="0"/>
                </a:moveTo>
                <a:lnTo>
                  <a:pt x="4158543" y="0"/>
                </a:lnTo>
                <a:lnTo>
                  <a:pt x="4158543" y="3756550"/>
                </a:lnTo>
                <a:lnTo>
                  <a:pt x="0" y="3756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41642" y="187306"/>
            <a:ext cx="5867400" cy="10099694"/>
          </a:xfrm>
          <a:custGeom>
            <a:avLst/>
            <a:gdLst/>
            <a:ahLst/>
            <a:cxnLst/>
            <a:rect l="l" t="t" r="r" b="b"/>
            <a:pathLst>
              <a:path w="6198675" h="10099694">
                <a:moveTo>
                  <a:pt x="0" y="0"/>
                </a:moveTo>
                <a:lnTo>
                  <a:pt x="6198675" y="0"/>
                </a:lnTo>
                <a:lnTo>
                  <a:pt x="6198675" y="10099694"/>
                </a:lnTo>
                <a:lnTo>
                  <a:pt x="0" y="10099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762" r="-4949"/>
            </a:stretch>
          </a:blipFill>
        </p:spPr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779" y="0"/>
            <a:ext cx="9915181" cy="8229600"/>
          </a:xfrm>
          <a:custGeom>
            <a:avLst/>
            <a:gdLst/>
            <a:ahLst/>
            <a:cxnLst/>
            <a:rect l="l" t="t" r="r" b="b"/>
            <a:pathLst>
              <a:path w="9915181" h="8229600">
                <a:moveTo>
                  <a:pt x="0" y="0"/>
                </a:moveTo>
                <a:lnTo>
                  <a:pt x="9915180" y="0"/>
                </a:lnTo>
                <a:lnTo>
                  <a:pt x="9915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53750"/>
            <a:ext cx="7022456" cy="6504550"/>
          </a:xfrm>
          <a:custGeom>
            <a:avLst/>
            <a:gdLst/>
            <a:ahLst/>
            <a:cxnLst/>
            <a:rect l="l" t="t" r="r" b="b"/>
            <a:pathLst>
              <a:path w="7022456" h="6504550">
                <a:moveTo>
                  <a:pt x="0" y="0"/>
                </a:moveTo>
                <a:lnTo>
                  <a:pt x="7022456" y="0"/>
                </a:lnTo>
                <a:lnTo>
                  <a:pt x="7022456" y="6504550"/>
                </a:lnTo>
                <a:lnTo>
                  <a:pt x="0" y="6504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33628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88478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81891" y="8229600"/>
            <a:ext cx="7315200" cy="1950720"/>
          </a:xfrm>
          <a:custGeom>
            <a:avLst/>
            <a:gdLst/>
            <a:ahLst/>
            <a:cxnLst/>
            <a:rect l="l" t="t" r="r" b="b"/>
            <a:pathLst>
              <a:path w="7315200" h="1950720">
                <a:moveTo>
                  <a:pt x="0" y="0"/>
                </a:moveTo>
                <a:lnTo>
                  <a:pt x="7315200" y="0"/>
                </a:lnTo>
                <a:lnTo>
                  <a:pt x="731520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018" y="0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0" y="0"/>
                </a:moveTo>
                <a:lnTo>
                  <a:pt x="2026920" y="0"/>
                </a:lnTo>
                <a:lnTo>
                  <a:pt x="202692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478" y="1013460"/>
            <a:ext cx="2662012" cy="1740290"/>
          </a:xfrm>
          <a:custGeom>
            <a:avLst/>
            <a:gdLst/>
            <a:ahLst/>
            <a:cxnLst/>
            <a:rect l="l" t="t" r="r" b="b"/>
            <a:pathLst>
              <a:path w="2662012" h="1740290">
                <a:moveTo>
                  <a:pt x="0" y="0"/>
                </a:moveTo>
                <a:lnTo>
                  <a:pt x="2662012" y="0"/>
                </a:lnTo>
                <a:lnTo>
                  <a:pt x="2662012" y="1740290"/>
                </a:lnTo>
                <a:lnTo>
                  <a:pt x="0" y="174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6851" y="8229600"/>
            <a:ext cx="1683253" cy="1553502"/>
          </a:xfrm>
          <a:custGeom>
            <a:avLst/>
            <a:gdLst/>
            <a:ahLst/>
            <a:cxnLst/>
            <a:rect l="l" t="t" r="r" b="b"/>
            <a:pathLst>
              <a:path w="1683253" h="1553502">
                <a:moveTo>
                  <a:pt x="0" y="0"/>
                </a:moveTo>
                <a:lnTo>
                  <a:pt x="1683253" y="0"/>
                </a:lnTo>
                <a:lnTo>
                  <a:pt x="1683253" y="1553502"/>
                </a:lnTo>
                <a:lnTo>
                  <a:pt x="0" y="1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99999">
            <a:off x="13465790" y="8225852"/>
            <a:ext cx="2198471" cy="1557250"/>
          </a:xfrm>
          <a:custGeom>
            <a:avLst/>
            <a:gdLst/>
            <a:ahLst/>
            <a:cxnLst/>
            <a:rect l="l" t="t" r="r" b="b"/>
            <a:pathLst>
              <a:path w="2198471" h="1557250">
                <a:moveTo>
                  <a:pt x="0" y="0"/>
                </a:moveTo>
                <a:lnTo>
                  <a:pt x="2198471" y="0"/>
                </a:lnTo>
                <a:lnTo>
                  <a:pt x="2198471" y="1557250"/>
                </a:lnTo>
                <a:lnTo>
                  <a:pt x="0" y="15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478" y="2950845"/>
            <a:ext cx="867578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vắng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dặn</a:t>
            </a:r>
            <a:r>
              <a:rPr lang="en-US" sz="4800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Thỏ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điều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4800" dirty="0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  <a:endParaRPr lang="en-US" sz="4800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14513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184</Words>
  <Application>Microsoft Office PowerPoint</Application>
  <PresentationFormat>Custom</PresentationFormat>
  <Paragraphs>24</Paragraphs>
  <Slides>20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DejaVu Serif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THÀNH PHỐ PHỦ LÝ TRƯỜNG MẦM NON PHÙ VÂN</dc:title>
  <cp:lastModifiedBy>DELL</cp:lastModifiedBy>
  <cp:revision>26</cp:revision>
  <dcterms:created xsi:type="dcterms:W3CDTF">2006-08-16T00:00:00Z</dcterms:created>
  <dcterms:modified xsi:type="dcterms:W3CDTF">2026-06-10T02:38:59Z</dcterms:modified>
  <dc:identifier>DAGSojWwB2U</dc:identifier>
</cp:coreProperties>
</file>