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5" r:id="rId5"/>
    <p:sldId id="258" r:id="rId6"/>
    <p:sldId id="261" r:id="rId7"/>
    <p:sldId id="260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D18BE08-0FF6-4208-BE0B-4A6DC8E4AE69}">
          <p14:sldIdLst>
            <p14:sldId id="256"/>
            <p14:sldId id="259"/>
            <p14:sldId id="264"/>
            <p14:sldId id="265"/>
            <p14:sldId id="258"/>
            <p14:sldId id="261"/>
            <p14:sldId id="260"/>
            <p14:sldId id="262"/>
            <p14:sldId id="263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-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0E37-877F-4AB8-B0DF-EC5A2200BA5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B5A3-98DE-437F-98B3-4FCC54BD4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7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0E37-877F-4AB8-B0DF-EC5A2200BA5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B5A3-98DE-437F-98B3-4FCC54BD4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0E37-877F-4AB8-B0DF-EC5A2200BA5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B5A3-98DE-437F-98B3-4FCC54BD4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9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0E37-877F-4AB8-B0DF-EC5A2200BA5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B5A3-98DE-437F-98B3-4FCC54BD4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8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0E37-877F-4AB8-B0DF-EC5A2200BA5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B5A3-98DE-437F-98B3-4FCC54BD4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9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0E37-877F-4AB8-B0DF-EC5A2200BA5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B5A3-98DE-437F-98B3-4FCC54BD4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8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0E37-877F-4AB8-B0DF-EC5A2200BA5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B5A3-98DE-437F-98B3-4FCC54BD4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9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0E37-877F-4AB8-B0DF-EC5A2200BA5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B5A3-98DE-437F-98B3-4FCC54BD4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9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0E37-877F-4AB8-B0DF-EC5A2200BA5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B5A3-98DE-437F-98B3-4FCC54BD4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4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0E37-877F-4AB8-B0DF-EC5A2200BA5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B5A3-98DE-437F-98B3-4FCC54BD4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7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0E37-877F-4AB8-B0DF-EC5A2200BA5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4B5A3-98DE-437F-98B3-4FCC54BD4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6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10E37-877F-4AB8-B0DF-EC5A2200BA5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4B5A3-98DE-437F-98B3-4FCC54BD4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7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542197" y="177420"/>
            <a:ext cx="10167582" cy="211540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b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300250" y="2647666"/>
            <a:ext cx="10126640" cy="3529296"/>
          </a:xfrm>
        </p:spPr>
        <p:txBody>
          <a:bodyPr/>
          <a:lstStyle/>
          <a:p>
            <a:r>
              <a:rPr lang="en-US" dirty="0" smtClean="0"/>
              <a:t>                                                    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A2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66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689" y="250031"/>
            <a:ext cx="12064621" cy="1325563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b="1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6" y="1575594"/>
            <a:ext cx="3503123" cy="5043570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246" y="1575594"/>
            <a:ext cx="3921455" cy="50435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418" y="1575595"/>
            <a:ext cx="3812373" cy="504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234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7" y="259307"/>
            <a:ext cx="5157788" cy="1194890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1713504"/>
            <a:ext cx="5597916" cy="4755535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1" y="409434"/>
            <a:ext cx="5032612" cy="668739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713505"/>
            <a:ext cx="5578520" cy="4755534"/>
          </a:xfrm>
        </p:spPr>
      </p:pic>
    </p:spTree>
    <p:extLst>
      <p:ext uri="{BB962C8B-B14F-4D97-AF65-F5344CB8AC3E}">
        <p14:creationId xmlns:p14="http://schemas.microsoft.com/office/powerpoint/2010/main" val="172120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46" y="1690688"/>
            <a:ext cx="6059606" cy="4213320"/>
          </a:xfrm>
        </p:spPr>
      </p:pic>
    </p:spTree>
    <p:extLst>
      <p:ext uri="{BB962C8B-B14F-4D97-AF65-F5344CB8AC3E}">
        <p14:creationId xmlns:p14="http://schemas.microsoft.com/office/powerpoint/2010/main" val="100456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13" y="2055813"/>
            <a:ext cx="5498866" cy="4503288"/>
          </a:xfrm>
        </p:spPr>
      </p:pic>
    </p:spTree>
    <p:extLst>
      <p:ext uri="{BB962C8B-B14F-4D97-AF65-F5344CB8AC3E}">
        <p14:creationId xmlns:p14="http://schemas.microsoft.com/office/powerpoint/2010/main" val="880856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323833"/>
            <a:ext cx="10515599" cy="128125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?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7791"/>
            <a:ext cx="12192000" cy="4060209"/>
          </a:xfrm>
        </p:spPr>
      </p:pic>
    </p:spTree>
    <p:extLst>
      <p:ext uri="{BB962C8B-B14F-4D97-AF65-F5344CB8AC3E}">
        <p14:creationId xmlns:p14="http://schemas.microsoft.com/office/powerpoint/2010/main" val="1217386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3773"/>
            <a:ext cx="12192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838385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DanVitConBeat-VA-4785731_hq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86316" y="31469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7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8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0358"/>
          </a:xfrm>
          <a:prstGeom prst="rect">
            <a:avLst/>
          </a:prstGeom>
        </p:spPr>
      </p:pic>
      <p:pic>
        <p:nvPicPr>
          <p:cNvPr id="8" name="DanGaConBeat-V.A-40895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96166" y="56763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3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Tieng-ga-con-keu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94210" y="5720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14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34"/>
            <a:ext cx="12192000" cy="6762466"/>
          </a:xfrm>
          <a:prstGeom prst="rect">
            <a:avLst/>
          </a:prstGeom>
        </p:spPr>
      </p:pic>
      <p:pic>
        <p:nvPicPr>
          <p:cNvPr id="3" name="Tieng-vit-keu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83976" y="2172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44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 r="8682"/>
          <a:stretch>
            <a:fillRect/>
          </a:stretch>
        </p:blipFill>
        <p:spPr>
          <a:xfrm>
            <a:off x="5278722" y="0"/>
            <a:ext cx="6913278" cy="6858001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50125" y="2866030"/>
            <a:ext cx="4831308" cy="300295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30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2012" y="0"/>
            <a:ext cx="11409528" cy="181515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1" y="1692322"/>
            <a:ext cx="11737075" cy="5036025"/>
          </a:xfrm>
        </p:spPr>
      </p:pic>
    </p:spTree>
    <p:extLst>
      <p:ext uri="{BB962C8B-B14F-4D97-AF65-F5344CB8AC3E}">
        <p14:creationId xmlns:p14="http://schemas.microsoft.com/office/powerpoint/2010/main" val="2269786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0" y="2374710"/>
            <a:ext cx="5254388" cy="3494277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</a:p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" r="6792"/>
          <a:stretch>
            <a:fillRect/>
          </a:stretch>
        </p:blipFill>
        <p:spPr>
          <a:xfrm>
            <a:off x="5254388" y="139409"/>
            <a:ext cx="6796585" cy="6547994"/>
          </a:xfrm>
        </p:spPr>
      </p:pic>
    </p:spTree>
    <p:extLst>
      <p:ext uri="{BB962C8B-B14F-4D97-AF65-F5344CB8AC3E}">
        <p14:creationId xmlns:p14="http://schemas.microsoft.com/office/powerpoint/2010/main" val="2580075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59809" y="0"/>
            <a:ext cx="9689910" cy="2060811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3642"/>
            <a:ext cx="12192000" cy="4674357"/>
          </a:xfrm>
        </p:spPr>
      </p:pic>
    </p:spTree>
    <p:extLst>
      <p:ext uri="{BB962C8B-B14F-4D97-AF65-F5344CB8AC3E}">
        <p14:creationId xmlns:p14="http://schemas.microsoft.com/office/powerpoint/2010/main" val="100997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534"/>
            <a:ext cx="12192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0440537" cy="186810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643"/>
            <a:ext cx="12192000" cy="4894357"/>
          </a:xfrm>
        </p:spPr>
      </p:pic>
    </p:spTree>
    <p:extLst>
      <p:ext uri="{BB962C8B-B14F-4D97-AF65-F5344CB8AC3E}">
        <p14:creationId xmlns:p14="http://schemas.microsoft.com/office/powerpoint/2010/main" val="173485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163</Words>
  <Application>Microsoft Office PowerPoint</Application>
  <PresentationFormat>Widescreen</PresentationFormat>
  <Paragraphs>18</Paragraphs>
  <Slides>15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     Trường Mầm Non Đồng Du  GIÁO ÁN Lĩnh Vực: Phát Triển Ngôn Ngữ            </vt:lpstr>
      <vt:lpstr>PowerPoint Presentation</vt:lpstr>
      <vt:lpstr>PowerPoint Presentation</vt:lpstr>
      <vt:lpstr>PowerPoint Presentation</vt:lpstr>
      <vt:lpstr>PowerPoint Presentation</vt:lpstr>
      <vt:lpstr>Vịt con xuống ao mò ốc còn Gà con ở lại trên bãi cỏ tìm giun</vt:lpstr>
      <vt:lpstr>PowerPoint Presentation</vt:lpstr>
      <vt:lpstr>Nghe tiếng Gà con kêu, Vịt con bơi thật nhanh vào bờ. Vịt con gọi bạn vít vít, vịt đây, vịt đây </vt:lpstr>
      <vt:lpstr>Gà chạy đến trèo lên lưng Vịt Vịt cõng bạn gà trên lưng bơi ra xa. Cáo không bắt được Gà nó đành bỏ đi</vt:lpstr>
      <vt:lpstr>Trong câu chuyện cô kể có những nhân vật nào ?</vt:lpstr>
      <vt:lpstr>PowerPoint Presentation</vt:lpstr>
      <vt:lpstr>Bỗng có con gì xuất hiện ?</vt:lpstr>
      <vt:lpstr>Bị cáo đuổi bắt gà con kêu như thế nào ?</vt:lpstr>
      <vt:lpstr>Ai đã cứu Gà con ? Cáo có bắt được Gà con không ?</vt:lpstr>
      <vt:lpstr>Kết Thúc Hát bài: Đàn Vịt Con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24</cp:revision>
  <dcterms:created xsi:type="dcterms:W3CDTF">2019-10-15T10:56:48Z</dcterms:created>
  <dcterms:modified xsi:type="dcterms:W3CDTF">2026-06-10T07:25:41Z</dcterms:modified>
</cp:coreProperties>
</file>