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56" r:id="rId4"/>
    <p:sldId id="274" r:id="rId5"/>
    <p:sldId id="277" r:id="rId6"/>
    <p:sldId id="273" r:id="rId7"/>
    <p:sldId id="270" r:id="rId8"/>
    <p:sldId id="260" r:id="rId9"/>
    <p:sldId id="275" r:id="rId10"/>
    <p:sldId id="267" r:id="rId11"/>
    <p:sldId id="264" r:id="rId12"/>
    <p:sldId id="265" r:id="rId13"/>
    <p:sldId id="271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0" autoAdjust="0"/>
    <p:restoredTop sz="94366" autoAdjust="0"/>
  </p:normalViewPr>
  <p:slideViewPr>
    <p:cSldViewPr snapToGrid="0">
      <p:cViewPr varScale="1">
        <p:scale>
          <a:sx n="91" d="100"/>
          <a:sy n="91" d="100"/>
        </p:scale>
        <p:origin x="8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9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6AD4-9BED-4EC1-8A73-985B60015386}" type="datetimeFigureOut">
              <a:rPr lang="en-US" smtClean="0"/>
              <a:t>6/11/26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8827-8573-44BD-910D-166CB9FE7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037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6AD4-9BED-4EC1-8A73-985B60015386}" type="datetimeFigureOut">
              <a:rPr lang="en-US" smtClean="0"/>
              <a:t>6/11/26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8827-8573-44BD-910D-166CB9FE7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179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6AD4-9BED-4EC1-8A73-985B60015386}" type="datetimeFigureOut">
              <a:rPr lang="en-US" smtClean="0"/>
              <a:t>6/11/26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8827-8573-44BD-910D-166CB9FE7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844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6AD4-9BED-4EC1-8A73-985B60015386}" type="datetimeFigureOut">
              <a:rPr lang="en-US" smtClean="0"/>
              <a:t>6/11/26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8827-8573-44BD-910D-166CB9FE7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53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6AD4-9BED-4EC1-8A73-985B60015386}" type="datetimeFigureOut">
              <a:rPr lang="en-US" smtClean="0"/>
              <a:t>6/11/26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8827-8573-44BD-910D-166CB9FE7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270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6AD4-9BED-4EC1-8A73-985B60015386}" type="datetimeFigureOut">
              <a:rPr lang="en-US" smtClean="0"/>
              <a:t>6/11/26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8827-8573-44BD-910D-166CB9FE7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256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6AD4-9BED-4EC1-8A73-985B60015386}" type="datetimeFigureOut">
              <a:rPr lang="en-US" smtClean="0"/>
              <a:t>6/11/26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8827-8573-44BD-910D-166CB9FE7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105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6AD4-9BED-4EC1-8A73-985B60015386}" type="datetimeFigureOut">
              <a:rPr lang="en-US" smtClean="0"/>
              <a:t>6/11/26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8827-8573-44BD-910D-166CB9FE7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364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6AD4-9BED-4EC1-8A73-985B60015386}" type="datetimeFigureOut">
              <a:rPr lang="en-US" smtClean="0"/>
              <a:t>6/11/26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8827-8573-44BD-910D-166CB9FE7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923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6AD4-9BED-4EC1-8A73-985B60015386}" type="datetimeFigureOut">
              <a:rPr lang="en-US" smtClean="0"/>
              <a:t>6/11/26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8827-8573-44BD-910D-166CB9FE7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012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6AD4-9BED-4EC1-8A73-985B60015386}" type="datetimeFigureOut">
              <a:rPr lang="en-US" smtClean="0"/>
              <a:t>6/11/26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8827-8573-44BD-910D-166CB9FE7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01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56AD4-9BED-4EC1-8A73-985B60015386}" type="datetimeFigureOut">
              <a:rPr lang="en-US" smtClean="0"/>
              <a:t>6/11/26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88827-8573-44BD-910D-166CB9FE7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660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40.png"/><Relationship Id="rId18" Type="http://schemas.microsoft.com/office/2007/relationships/hdphoto" Target="../media/hdphoto25.wdp"/><Relationship Id="rId26" Type="http://schemas.microsoft.com/office/2007/relationships/hdphoto" Target="../media/hdphoto29.wdp"/><Relationship Id="rId3" Type="http://schemas.openxmlformats.org/officeDocument/2006/relationships/image" Target="../media/image35.png"/><Relationship Id="rId21" Type="http://schemas.openxmlformats.org/officeDocument/2006/relationships/image" Target="../media/image44.png"/><Relationship Id="rId7" Type="http://schemas.openxmlformats.org/officeDocument/2006/relationships/image" Target="../media/image37.png"/><Relationship Id="rId12" Type="http://schemas.microsoft.com/office/2007/relationships/hdphoto" Target="../media/hdphoto22.wdp"/><Relationship Id="rId17" Type="http://schemas.openxmlformats.org/officeDocument/2006/relationships/image" Target="../media/image42.png"/><Relationship Id="rId25" Type="http://schemas.openxmlformats.org/officeDocument/2006/relationships/image" Target="../media/image46.png"/><Relationship Id="rId2" Type="http://schemas.openxmlformats.org/officeDocument/2006/relationships/image" Target="../media/image34.jpg"/><Relationship Id="rId16" Type="http://schemas.microsoft.com/office/2007/relationships/hdphoto" Target="../media/hdphoto24.wdp"/><Relationship Id="rId20" Type="http://schemas.microsoft.com/office/2007/relationships/hdphoto" Target="../media/hdphoto26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11" Type="http://schemas.openxmlformats.org/officeDocument/2006/relationships/image" Target="../media/image39.png"/><Relationship Id="rId24" Type="http://schemas.microsoft.com/office/2007/relationships/hdphoto" Target="../media/hdphoto28.wdp"/><Relationship Id="rId5" Type="http://schemas.openxmlformats.org/officeDocument/2006/relationships/image" Target="../media/image36.png"/><Relationship Id="rId15" Type="http://schemas.openxmlformats.org/officeDocument/2006/relationships/image" Target="../media/image41.png"/><Relationship Id="rId23" Type="http://schemas.openxmlformats.org/officeDocument/2006/relationships/image" Target="../media/image45.png"/><Relationship Id="rId10" Type="http://schemas.microsoft.com/office/2007/relationships/hdphoto" Target="../media/hdphoto21.wdp"/><Relationship Id="rId19" Type="http://schemas.openxmlformats.org/officeDocument/2006/relationships/image" Target="../media/image43.png"/><Relationship Id="rId4" Type="http://schemas.microsoft.com/office/2007/relationships/hdphoto" Target="../media/hdphoto18.wdp"/><Relationship Id="rId9" Type="http://schemas.openxmlformats.org/officeDocument/2006/relationships/image" Target="../media/image38.png"/><Relationship Id="rId14" Type="http://schemas.microsoft.com/office/2007/relationships/hdphoto" Target="../media/hdphoto23.wdp"/><Relationship Id="rId22" Type="http://schemas.microsoft.com/office/2007/relationships/hdphoto" Target="../media/hdphoto2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.png"/><Relationship Id="rId18" Type="http://schemas.microsoft.com/office/2007/relationships/hdphoto" Target="../media/hdphoto8.wdp"/><Relationship Id="rId26" Type="http://schemas.microsoft.com/office/2007/relationships/hdphoto" Target="../media/hdphoto12.wdp"/><Relationship Id="rId3" Type="http://schemas.openxmlformats.org/officeDocument/2006/relationships/image" Target="../media/image5.png"/><Relationship Id="rId21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microsoft.com/office/2007/relationships/hdphoto" Target="../media/hdphoto5.wdp"/><Relationship Id="rId17" Type="http://schemas.openxmlformats.org/officeDocument/2006/relationships/image" Target="../media/image12.png"/><Relationship Id="rId25" Type="http://schemas.openxmlformats.org/officeDocument/2006/relationships/image" Target="../media/image16.png"/><Relationship Id="rId2" Type="http://schemas.openxmlformats.org/officeDocument/2006/relationships/image" Target="../media/image4.jpg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24" Type="http://schemas.microsoft.com/office/2007/relationships/hdphoto" Target="../media/hdphoto11.wdp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28" Type="http://schemas.microsoft.com/office/2007/relationships/hdphoto" Target="../media/hdphoto13.wdp"/><Relationship Id="rId10" Type="http://schemas.microsoft.com/office/2007/relationships/hdphoto" Target="../media/hdphoto4.wdp"/><Relationship Id="rId19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8.png"/><Relationship Id="rId14" Type="http://schemas.microsoft.com/office/2007/relationships/hdphoto" Target="../media/hdphoto6.wdp"/><Relationship Id="rId22" Type="http://schemas.microsoft.com/office/2007/relationships/hdphoto" Target="../media/hdphoto10.wdp"/><Relationship Id="rId27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5" Type="http://schemas.openxmlformats.org/officeDocument/2006/relationships/image" Target="../media/image24.png"/><Relationship Id="rId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6.wdp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7.wdp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4.wdp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96545"/>
          </a:xfrm>
          <a:prstGeom prst="rect">
            <a:avLst/>
          </a:prstGeom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870364" y="1413164"/>
            <a:ext cx="8271163" cy="4433454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CHÀO MỪNG CÁC BÉ ĐẾN VỚI TIẾT HỌC LÀM QUEN VỚI TOÁN</a:t>
            </a:r>
          </a:p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ĐỀ TÀI: TÁCH GỘP NHÓM TRONG PHẠM VI 4</a:t>
            </a:r>
          </a:p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CHỦ ĐỀ: BẢN THÂN</a:t>
            </a:r>
          </a:p>
          <a:p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Lớp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: </a:t>
            </a:r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B</a:t>
            </a:r>
            <a:r>
              <a:rPr lang="vi-VN" sz="280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4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(</a:t>
            </a:r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4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-</a:t>
            </a:r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5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tuổi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)</a:t>
            </a:r>
          </a:p>
          <a:p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Số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trẻ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: </a:t>
            </a:r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25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-</a:t>
            </a:r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30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trẻ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Thời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gian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: </a:t>
            </a:r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2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5-</a:t>
            </a:r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30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phút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Giáo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viên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: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Phạm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Thị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Thu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Hiền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500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21836399813657053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2327" y="942109"/>
            <a:ext cx="9504218" cy="451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21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7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0208" y1="32891" x2="60208" y2="32891"/>
                        <a14:backgroundMark x1="21146" y1="38594" x2="21146" y2="38594"/>
                        <a14:backgroundMark x1="26042" y1="37188" x2="26042" y2="37188"/>
                        <a14:backgroundMark x1="31458" y1="34531" x2="31458" y2="34531"/>
                        <a14:backgroundMark x1="17917" y1="39219" x2="17917" y2="39219"/>
                        <a14:backgroundMark x1="45417" y1="47656" x2="45417" y2="47656"/>
                        <a14:backgroundMark x1="42708" y1="43438" x2="42708" y2="43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96" y="-473174"/>
            <a:ext cx="1518805" cy="21890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0208" y1="32891" x2="60208" y2="32891"/>
                        <a14:backgroundMark x1="21146" y1="38594" x2="21146" y2="38594"/>
                        <a14:backgroundMark x1="26042" y1="37188" x2="26042" y2="37188"/>
                        <a14:backgroundMark x1="31458" y1="34531" x2="31458" y2="34531"/>
                        <a14:backgroundMark x1="17917" y1="39219" x2="17917" y2="39219"/>
                        <a14:backgroundMark x1="45417" y1="47656" x2="45417" y2="47656"/>
                        <a14:backgroundMark x1="42708" y1="43438" x2="42708" y2="43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227" y="-473174"/>
            <a:ext cx="1518805" cy="21890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0208" y1="32891" x2="60208" y2="32891"/>
                        <a14:backgroundMark x1="21146" y1="38594" x2="21146" y2="38594"/>
                        <a14:backgroundMark x1="26042" y1="37188" x2="26042" y2="37188"/>
                        <a14:backgroundMark x1="31458" y1="34531" x2="31458" y2="34531"/>
                        <a14:backgroundMark x1="17917" y1="39219" x2="17917" y2="39219"/>
                        <a14:backgroundMark x1="45417" y1="47656" x2="45417" y2="47656"/>
                        <a14:backgroundMark x1="42708" y1="43438" x2="42708" y2="43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816" y="-430550"/>
            <a:ext cx="1518805" cy="21890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72604" y1="62656" x2="72604" y2="62656"/>
                        <a14:backgroundMark x1="31667" y1="30469" x2="31667" y2="30469"/>
                        <a14:backgroundMark x1="31458" y1="27266" x2="31458" y2="27266"/>
                        <a14:backgroundMark x1="70729" y1="25234" x2="70729" y2="25234"/>
                        <a14:backgroundMark x1="47604" y1="40625" x2="47604" y2="40625"/>
                        <a14:backgroundMark x1="33854" y1="54922" x2="33854" y2="54922"/>
                        <a14:backgroundMark x1="29792" y1="64219" x2="27396" y2="64844"/>
                        <a14:backgroundMark x1="23854" y1="58984" x2="23854" y2="58984"/>
                        <a14:backgroundMark x1="23854" y1="54766" x2="23854" y2="54766"/>
                        <a14:backgroundMark x1="33542" y1="35938" x2="33542" y2="35938"/>
                        <a14:backgroundMark x1="67813" y1="32344" x2="67813" y2="32344"/>
                        <a14:backgroundMark x1="52708" y1="37578" x2="52708" y2="37578"/>
                        <a14:backgroundMark x1="39792" y1="48906" x2="39792" y2="48906"/>
                        <a14:backgroundMark x1="48333" y1="47656" x2="48333" y2="47656"/>
                        <a14:backgroundMark x1="38125" y1="38594" x2="38125" y2="38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385" y="-46104"/>
            <a:ext cx="1925782" cy="23691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72604" y1="62656" x2="72604" y2="62656"/>
                        <a14:backgroundMark x1="31667" y1="30469" x2="31667" y2="30469"/>
                        <a14:backgroundMark x1="31458" y1="27266" x2="31458" y2="27266"/>
                        <a14:backgroundMark x1="70729" y1="25234" x2="70729" y2="25234"/>
                        <a14:backgroundMark x1="47604" y1="40625" x2="47604" y2="40625"/>
                        <a14:backgroundMark x1="33854" y1="54922" x2="33854" y2="54922"/>
                        <a14:backgroundMark x1="29792" y1="64219" x2="27396" y2="64844"/>
                        <a14:backgroundMark x1="23854" y1="58984" x2="23854" y2="58984"/>
                        <a14:backgroundMark x1="23854" y1="54766" x2="23854" y2="54766"/>
                        <a14:backgroundMark x1="33542" y1="35938" x2="33542" y2="35938"/>
                        <a14:backgroundMark x1="67813" y1="32344" x2="67813" y2="32344"/>
                        <a14:backgroundMark x1="52708" y1="37578" x2="52708" y2="37578"/>
                        <a14:backgroundMark x1="39792" y1="48906" x2="39792" y2="48906"/>
                        <a14:backgroundMark x1="48333" y1="47656" x2="48333" y2="47656"/>
                        <a14:backgroundMark x1="38125" y1="38594" x2="38125" y2="38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123" y="-14555"/>
            <a:ext cx="1925782" cy="236912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22208" y="146706"/>
            <a:ext cx="2143559" cy="75784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648589" y="1094139"/>
            <a:ext cx="2143559" cy="76304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617000" y="2053080"/>
            <a:ext cx="2143559" cy="79388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648589" y="2993495"/>
            <a:ext cx="2111970" cy="75715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648589" y="3976070"/>
            <a:ext cx="2143559" cy="7737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614086" y="4914597"/>
            <a:ext cx="2143559" cy="74050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622208" y="5852175"/>
            <a:ext cx="2143559" cy="75715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0208" y1="32891" x2="60208" y2="32891"/>
                        <a14:backgroundMark x1="21146" y1="38594" x2="21146" y2="38594"/>
                        <a14:backgroundMark x1="26042" y1="37188" x2="26042" y2="37188"/>
                        <a14:backgroundMark x1="31458" y1="34531" x2="31458" y2="34531"/>
                        <a14:backgroundMark x1="17917" y1="39219" x2="17917" y2="39219"/>
                        <a14:backgroundMark x1="45417" y1="47656" x2="45417" y2="47656"/>
                        <a14:backgroundMark x1="42708" y1="43438" x2="42708" y2="43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589" y="2400425"/>
            <a:ext cx="1518805" cy="218901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72604" y1="62656" x2="72604" y2="62656"/>
                        <a14:backgroundMark x1="31667" y1="30469" x2="31667" y2="30469"/>
                        <a14:backgroundMark x1="31458" y1="27266" x2="31458" y2="27266"/>
                        <a14:backgroundMark x1="70729" y1="25234" x2="70729" y2="25234"/>
                        <a14:backgroundMark x1="47604" y1="40625" x2="47604" y2="40625"/>
                        <a14:backgroundMark x1="33854" y1="54922" x2="33854" y2="54922"/>
                        <a14:backgroundMark x1="29792" y1="64219" x2="27396" y2="64844"/>
                        <a14:backgroundMark x1="23854" y1="58984" x2="23854" y2="58984"/>
                        <a14:backgroundMark x1="23854" y1="54766" x2="23854" y2="54766"/>
                        <a14:backgroundMark x1="33542" y1="35938" x2="33542" y2="35938"/>
                        <a14:backgroundMark x1="67813" y1="32344" x2="67813" y2="32344"/>
                        <a14:backgroundMark x1="52708" y1="37578" x2="52708" y2="37578"/>
                        <a14:backgroundMark x1="39792" y1="48906" x2="39792" y2="48906"/>
                        <a14:backgroundMark x1="48333" y1="47656" x2="48333" y2="47656"/>
                        <a14:backgroundMark x1="38125" y1="38594" x2="38125" y2="38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490" y="4690775"/>
            <a:ext cx="1925782" cy="236912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72604" y1="62656" x2="72604" y2="62656"/>
                        <a14:backgroundMark x1="31667" y1="30469" x2="31667" y2="30469"/>
                        <a14:backgroundMark x1="31458" y1="27266" x2="31458" y2="27266"/>
                        <a14:backgroundMark x1="70729" y1="25234" x2="70729" y2="25234"/>
                        <a14:backgroundMark x1="47604" y1="40625" x2="47604" y2="40625"/>
                        <a14:backgroundMark x1="33854" y1="54922" x2="33854" y2="54922"/>
                        <a14:backgroundMark x1="29792" y1="64219" x2="27396" y2="64844"/>
                        <a14:backgroundMark x1="23854" y1="58984" x2="23854" y2="58984"/>
                        <a14:backgroundMark x1="23854" y1="54766" x2="23854" y2="54766"/>
                        <a14:backgroundMark x1="33542" y1="35938" x2="33542" y2="35938"/>
                        <a14:backgroundMark x1="67813" y1="32344" x2="67813" y2="32344"/>
                        <a14:backgroundMark x1="52708" y1="37578" x2="52708" y2="37578"/>
                        <a14:backgroundMark x1="39792" y1="48906" x2="39792" y2="48906"/>
                        <a14:backgroundMark x1="48333" y1="47656" x2="48333" y2="47656"/>
                        <a14:backgroundMark x1="38125" y1="38594" x2="38125" y2="38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167" y="4749802"/>
            <a:ext cx="1925782" cy="2369127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296549" y="147398"/>
            <a:ext cx="2143559" cy="75715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280035" y="1051948"/>
            <a:ext cx="2143559" cy="75715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305980" y="2053080"/>
            <a:ext cx="2143559" cy="75715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305980" y="3003065"/>
            <a:ext cx="2143559" cy="75715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305979" y="3953050"/>
            <a:ext cx="2143559" cy="75715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280034" y="4863312"/>
            <a:ext cx="2143559" cy="75715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7280033" y="5810926"/>
            <a:ext cx="2143559" cy="75715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841" y="1790018"/>
            <a:ext cx="1242601" cy="131252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034" y="4579590"/>
            <a:ext cx="1242601" cy="13125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2708" y1="66094" x2="42708" y2="6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574" y="1857186"/>
            <a:ext cx="2339931" cy="246130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0625" y1="57578" x2="30625" y2="57578"/>
                        <a14:foregroundMark x1="34063" y1="49297" x2="34063" y2="49297"/>
                        <a14:foregroundMark x1="32813" y1="65469" x2="32813" y2="65469"/>
                        <a14:foregroundMark x1="28750" y1="76563" x2="28750" y2="76563"/>
                        <a14:foregroundMark x1="29271" y1="81641" x2="29271" y2="81641"/>
                        <a14:backgroundMark x1="56771" y1="65078" x2="56771" y2="65078"/>
                        <a14:backgroundMark x1="51354" y1="57813" x2="51354" y2="57813"/>
                        <a14:backgroundMark x1="44583" y1="71094" x2="44583" y2="71094"/>
                        <a14:backgroundMark x1="62396" y1="70078" x2="62396" y2="70078"/>
                        <a14:backgroundMark x1="48646" y1="56953" x2="48646" y2="56953"/>
                        <a14:backgroundMark x1="49688" y1="58594" x2="49688" y2="58594"/>
                        <a14:backgroundMark x1="43229" y1="63828" x2="43229" y2="63828"/>
                        <a14:backgroundMark x1="39271" y1="73125" x2="39271" y2="73125"/>
                        <a14:backgroundMark x1="60208" y1="62656" x2="60208" y2="62656"/>
                        <a14:backgroundMark x1="63229" y1="54141" x2="63229" y2="54141"/>
                        <a14:backgroundMark x1="66979" y1="76563" x2="66979" y2="76563"/>
                        <a14:backgroundMark x1="66146" y1="83828" x2="66146" y2="83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497" y="3362542"/>
            <a:ext cx="2470524" cy="164106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458" r="90000">
                        <a14:backgroundMark x1="8958" y1="53750" x2="8958" y2="53750"/>
                        <a14:backgroundMark x1="17917" y1="62266" x2="17917" y2="62266"/>
                        <a14:backgroundMark x1="18438" y1="53516" x2="18438" y2="53516"/>
                        <a14:backgroundMark x1="17292" y1="50859" x2="17292" y2="50859"/>
                        <a14:backgroundMark x1="31250" y1="72266" x2="31250" y2="72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075" y="1593263"/>
            <a:ext cx="2057360" cy="183659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2891" b="90000" l="5625" r="54792">
                        <a14:backgroundMark x1="21771" y1="31250" x2="21771" y2="31250"/>
                        <a14:backgroundMark x1="30104" y1="37500" x2="30104" y2="37500"/>
                        <a14:backgroundMark x1="36771" y1="33984" x2="36771" y2="33984"/>
                        <a14:backgroundMark x1="29792" y1="31484" x2="29792" y2="31484"/>
                        <a14:backgroundMark x1="27604" y1="11875" x2="27604" y2="11875"/>
                        <a14:backgroundMark x1="29792" y1="11484" x2="29792" y2="17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1570">
            <a:off x="2780041" y="5113177"/>
            <a:ext cx="1798872" cy="180482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2891" b="90000" l="5625" r="54792">
                        <a14:backgroundMark x1="21771" y1="31250" x2="21771" y2="31250"/>
                        <a14:backgroundMark x1="30104" y1="37500" x2="30104" y2="37500"/>
                        <a14:backgroundMark x1="36771" y1="33984" x2="36771" y2="33984"/>
                        <a14:backgroundMark x1="29792" y1="31484" x2="29792" y2="31484"/>
                        <a14:backgroundMark x1="27604" y1="11875" x2="27604" y2="11875"/>
                        <a14:backgroundMark x1="29792" y1="11484" x2="29792" y2="17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1570">
            <a:off x="7156045" y="3295865"/>
            <a:ext cx="1601765" cy="167758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2891" b="90000" l="5625" r="54792">
                        <a14:backgroundMark x1="21771" y1="31250" x2="21771" y2="31250"/>
                        <a14:backgroundMark x1="30104" y1="37500" x2="30104" y2="37500"/>
                        <a14:backgroundMark x1="36771" y1="33984" x2="36771" y2="33984"/>
                        <a14:backgroundMark x1="29792" y1="31484" x2="29792" y2="31484"/>
                        <a14:backgroundMark x1="27604" y1="11875" x2="27604" y2="11875"/>
                        <a14:backgroundMark x1="29792" y1="11484" x2="29792" y2="17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1570">
            <a:off x="7872225" y="3362156"/>
            <a:ext cx="1559436" cy="164063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2891" b="90000" l="5625" r="54792">
                        <a14:backgroundMark x1="21771" y1="31250" x2="21771" y2="31250"/>
                        <a14:backgroundMark x1="30104" y1="37500" x2="30104" y2="37500"/>
                        <a14:backgroundMark x1="36771" y1="33984" x2="36771" y2="33984"/>
                        <a14:backgroundMark x1="29792" y1="31484" x2="29792" y2="31484"/>
                        <a14:backgroundMark x1="27604" y1="11875" x2="27604" y2="11875"/>
                        <a14:backgroundMark x1="29792" y1="11484" x2="29792" y2="17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1570">
            <a:off x="8547670" y="3328450"/>
            <a:ext cx="1583926" cy="1645539"/>
          </a:xfrm>
          <a:prstGeom prst="rect">
            <a:avLst/>
          </a:prstGeom>
        </p:spPr>
      </p:pic>
      <p:cxnSp>
        <p:nvCxnSpPr>
          <p:cNvPr id="53" name="Straight Connector 52"/>
          <p:cNvCxnSpPr>
            <a:stCxn id="12" idx="3"/>
          </p:cNvCxnSpPr>
          <p:nvPr/>
        </p:nvCxnSpPr>
        <p:spPr>
          <a:xfrm>
            <a:off x="4765767" y="525628"/>
            <a:ext cx="2514266" cy="279654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4759787" y="1490335"/>
            <a:ext cx="2559284" cy="454244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4726729" y="2500629"/>
            <a:ext cx="2546858" cy="269843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4726729" y="4513327"/>
            <a:ext cx="2577521" cy="164693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V="1">
            <a:off x="4814727" y="1362854"/>
            <a:ext cx="2470514" cy="274695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458" r="90000">
                        <a14:backgroundMark x1="8958" y1="53750" x2="8958" y2="53750"/>
                        <a14:backgroundMark x1="17917" y1="62266" x2="17917" y2="62266"/>
                        <a14:backgroundMark x1="18438" y1="53516" x2="18438" y2="53516"/>
                        <a14:backgroundMark x1="17292" y1="50859" x2="17292" y2="50859"/>
                        <a14:backgroundMark x1="31250" y1="72266" x2="31250" y2="72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807" y="4418496"/>
            <a:ext cx="2057360" cy="183659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458" r="90000">
                        <a14:backgroundMark x1="8958" y1="53750" x2="8958" y2="53750"/>
                        <a14:backgroundMark x1="17917" y1="62266" x2="17917" y2="62266"/>
                        <a14:backgroundMark x1="18438" y1="53516" x2="18438" y2="53516"/>
                        <a14:backgroundMark x1="17292" y1="50859" x2="17292" y2="50859"/>
                        <a14:backgroundMark x1="31250" y1="72266" x2="31250" y2="72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302" y="4403885"/>
            <a:ext cx="2057360" cy="183659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458" r="90000">
                        <a14:backgroundMark x1="8958" y1="53750" x2="8958" y2="53750"/>
                        <a14:backgroundMark x1="17917" y1="62266" x2="17917" y2="62266"/>
                        <a14:backgroundMark x1="18438" y1="53516" x2="18438" y2="53516"/>
                        <a14:backgroundMark x1="17292" y1="50859" x2="17292" y2="50859"/>
                        <a14:backgroundMark x1="31250" y1="72266" x2="31250" y2="72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608" y="1579517"/>
            <a:ext cx="2057360" cy="1836592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2708" y1="66094" x2="42708" y2="6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450" y="-915599"/>
            <a:ext cx="2339931" cy="246130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2708" y1="66094" x2="42708" y2="6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977" y="-915599"/>
            <a:ext cx="2339931" cy="246130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0625" y1="57578" x2="30625" y2="57578"/>
                        <a14:foregroundMark x1="34063" y1="49297" x2="34063" y2="49297"/>
                        <a14:foregroundMark x1="32813" y1="65469" x2="32813" y2="65469"/>
                        <a14:foregroundMark x1="28750" y1="76563" x2="28750" y2="76563"/>
                        <a14:foregroundMark x1="29271" y1="81641" x2="29271" y2="81641"/>
                        <a14:backgroundMark x1="56771" y1="65078" x2="56771" y2="65078"/>
                        <a14:backgroundMark x1="51354" y1="57813" x2="51354" y2="57813"/>
                        <a14:backgroundMark x1="44583" y1="71094" x2="44583" y2="71094"/>
                        <a14:backgroundMark x1="62396" y1="70078" x2="62396" y2="70078"/>
                        <a14:backgroundMark x1="48646" y1="56953" x2="48646" y2="56953"/>
                        <a14:backgroundMark x1="49688" y1="58594" x2="49688" y2="58594"/>
                        <a14:backgroundMark x1="43229" y1="63828" x2="43229" y2="63828"/>
                        <a14:backgroundMark x1="39271" y1="73125" x2="39271" y2="73125"/>
                        <a14:backgroundMark x1="60208" y1="62656" x2="60208" y2="62656"/>
                        <a14:backgroundMark x1="63229" y1="54141" x2="63229" y2="54141"/>
                        <a14:backgroundMark x1="66979" y1="76563" x2="66979" y2="76563"/>
                        <a14:backgroundMark x1="66146" y1="83828" x2="66146" y2="83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21" y="437423"/>
            <a:ext cx="2470524" cy="164106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0625" y1="57578" x2="30625" y2="57578"/>
                        <a14:foregroundMark x1="34063" y1="49297" x2="34063" y2="49297"/>
                        <a14:foregroundMark x1="32813" y1="65469" x2="32813" y2="65469"/>
                        <a14:foregroundMark x1="28750" y1="76563" x2="28750" y2="76563"/>
                        <a14:foregroundMark x1="29271" y1="81641" x2="29271" y2="81641"/>
                        <a14:backgroundMark x1="56771" y1="65078" x2="56771" y2="65078"/>
                        <a14:backgroundMark x1="51354" y1="57813" x2="51354" y2="57813"/>
                        <a14:backgroundMark x1="44583" y1="71094" x2="44583" y2="71094"/>
                        <a14:backgroundMark x1="62396" y1="70078" x2="62396" y2="70078"/>
                        <a14:backgroundMark x1="48646" y1="56953" x2="48646" y2="56953"/>
                        <a14:backgroundMark x1="49688" y1="58594" x2="49688" y2="58594"/>
                        <a14:backgroundMark x1="43229" y1="63828" x2="43229" y2="63828"/>
                        <a14:backgroundMark x1="39271" y1="73125" x2="39271" y2="73125"/>
                        <a14:backgroundMark x1="60208" y1="62656" x2="60208" y2="62656"/>
                        <a14:backgroundMark x1="63229" y1="54141" x2="63229" y2="54141"/>
                        <a14:backgroundMark x1="66979" y1="76563" x2="66979" y2="76563"/>
                        <a14:backgroundMark x1="66146" y1="83828" x2="66146" y2="83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215" y="439701"/>
            <a:ext cx="2470524" cy="164106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0625" y1="57578" x2="30625" y2="57578"/>
                        <a14:foregroundMark x1="34063" y1="49297" x2="34063" y2="49297"/>
                        <a14:foregroundMark x1="32813" y1="65469" x2="32813" y2="65469"/>
                        <a14:foregroundMark x1="28750" y1="76563" x2="28750" y2="76563"/>
                        <a14:foregroundMark x1="29271" y1="81641" x2="29271" y2="81641"/>
                        <a14:backgroundMark x1="56771" y1="65078" x2="56771" y2="65078"/>
                        <a14:backgroundMark x1="51354" y1="57813" x2="51354" y2="57813"/>
                        <a14:backgroundMark x1="44583" y1="71094" x2="44583" y2="71094"/>
                        <a14:backgroundMark x1="62396" y1="70078" x2="62396" y2="70078"/>
                        <a14:backgroundMark x1="48646" y1="56953" x2="48646" y2="56953"/>
                        <a14:backgroundMark x1="49688" y1="58594" x2="49688" y2="58594"/>
                        <a14:backgroundMark x1="43229" y1="63828" x2="43229" y2="63828"/>
                        <a14:backgroundMark x1="39271" y1="73125" x2="39271" y2="73125"/>
                        <a14:backgroundMark x1="60208" y1="62656" x2="60208" y2="62656"/>
                        <a14:backgroundMark x1="63229" y1="54141" x2="63229" y2="54141"/>
                        <a14:backgroundMark x1="66979" y1="76563" x2="66979" y2="76563"/>
                        <a14:backgroundMark x1="66146" y1="83828" x2="66146" y2="83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132" y="451433"/>
            <a:ext cx="2470524" cy="164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4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0" y="0"/>
            <a:ext cx="4932218" cy="651307"/>
          </a:xfrm>
        </p:spPr>
        <p:txBody>
          <a:bodyPr>
            <a:norm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Bahnschrift SemiBold" panose="020B0502040204020203" pitchFamily="34" charset="0"/>
              </a:rPr>
              <a:t>Trò</a:t>
            </a:r>
            <a:r>
              <a:rPr lang="en-US" sz="4000" dirty="0">
                <a:solidFill>
                  <a:srgbClr val="FF0000"/>
                </a:solidFill>
                <a:latin typeface="Bahnschrift SemiBold" panose="020B0502040204020203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SemiBold" panose="020B0502040204020203" pitchFamily="34" charset="0"/>
              </a:rPr>
              <a:t>Chơi</a:t>
            </a:r>
            <a:r>
              <a:rPr lang="en-US" sz="4000" dirty="0">
                <a:solidFill>
                  <a:srgbClr val="FF0000"/>
                </a:solidFill>
                <a:latin typeface="Bahnschrift SemiBold" panose="020B0502040204020203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SemiBold" panose="020B0502040204020203" pitchFamily="34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latin typeface="Bahnschrift SemiBold" panose="020B0502040204020203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SemiBold" panose="020B0502040204020203" pitchFamily="34" charset="0"/>
              </a:rPr>
              <a:t>Cố</a:t>
            </a:r>
            <a:endParaRPr lang="en-US" sz="4000" dirty="0">
              <a:solidFill>
                <a:srgbClr val="FF0000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7" name="196342505117118362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9309" y="651307"/>
            <a:ext cx="9767455" cy="500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26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8756072" y="0"/>
            <a:ext cx="3186545" cy="1655762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KẾT THÚC</a:t>
            </a:r>
          </a:p>
        </p:txBody>
      </p:sp>
      <p:pic>
        <p:nvPicPr>
          <p:cNvPr id="8" name="380739614384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926" y="595745"/>
            <a:ext cx="10252365" cy="565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61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427018" y="1842654"/>
            <a:ext cx="9144000" cy="2770909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7030A0"/>
                </a:solidFill>
                <a:latin typeface="Bahnschrift SemiBold" panose="020B0502040204020203" pitchFamily="34" charset="0"/>
              </a:rPr>
              <a:t>XIN CHÀO VÀ CHÂN THÀNH CẢM ƠN</a:t>
            </a:r>
          </a:p>
        </p:txBody>
      </p:sp>
    </p:spTree>
    <p:extLst>
      <p:ext uri="{BB962C8B-B14F-4D97-AF65-F5344CB8AC3E}">
        <p14:creationId xmlns:p14="http://schemas.microsoft.com/office/powerpoint/2010/main" val="2713454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3463637" y="263166"/>
            <a:ext cx="8728363" cy="969961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Bahnschrift SemiBold" panose="020B0502040204020203" pitchFamily="34" charset="0"/>
              </a:rPr>
              <a:t>1. </a:t>
            </a:r>
            <a:r>
              <a:rPr lang="en-US" sz="4800" dirty="0" err="1">
                <a:solidFill>
                  <a:srgbClr val="C00000"/>
                </a:solidFill>
                <a:latin typeface="Bahnschrift SemiBold" panose="020B0502040204020203" pitchFamily="34" charset="0"/>
              </a:rPr>
              <a:t>Ổn</a:t>
            </a:r>
            <a:r>
              <a:rPr lang="en-US" sz="4800" dirty="0">
                <a:solidFill>
                  <a:srgbClr val="C00000"/>
                </a:solidFill>
                <a:latin typeface="Bahnschrift SemiBold" panose="020B0502040204020203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Bahnschrift SemiBold" panose="020B0502040204020203" pitchFamily="34" charset="0"/>
              </a:rPr>
              <a:t>Định</a:t>
            </a:r>
            <a:r>
              <a:rPr lang="en-US" sz="4800" dirty="0">
                <a:solidFill>
                  <a:srgbClr val="C00000"/>
                </a:solidFill>
                <a:latin typeface="Bahnschrift SemiBold" panose="020B0502040204020203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Bahnschrift SemiBold" panose="020B0502040204020203" pitchFamily="34" charset="0"/>
              </a:rPr>
              <a:t>Tổ</a:t>
            </a:r>
            <a:r>
              <a:rPr lang="en-US" sz="4800" dirty="0">
                <a:solidFill>
                  <a:srgbClr val="C00000"/>
                </a:solidFill>
                <a:latin typeface="Bahnschrift SemiBold" panose="020B0502040204020203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Bahnschrift SemiBold" panose="020B0502040204020203" pitchFamily="34" charset="0"/>
              </a:rPr>
              <a:t>Chức</a:t>
            </a:r>
            <a:endParaRPr lang="en-US" sz="4800" dirty="0">
              <a:solidFill>
                <a:srgbClr val="C00000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8" name="716715319403490183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42999"/>
            <a:ext cx="12192000" cy="502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8367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51" y="0"/>
            <a:ext cx="12154740" cy="7008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23021" y1="22969" x2="23021" y2="2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10" y="878673"/>
            <a:ext cx="1264023" cy="18019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23021" y1="22969" x2="23021" y2="2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16" y="2077548"/>
            <a:ext cx="1264023" cy="179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23021" y1="22969" x2="23021" y2="2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925" y="952857"/>
            <a:ext cx="1264023" cy="18019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23021" y1="22969" x2="23021" y2="2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825" y="2123353"/>
            <a:ext cx="1264023" cy="1748117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80414" y="1116940"/>
            <a:ext cx="2057397" cy="25146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864" b="89911" l="10000" r="90000">
                        <a14:backgroundMark x1="15937" y1="18398" x2="15937" y2="18398"/>
                        <a14:backgroundMark x1="43333" y1="16024" x2="43333" y2="16024"/>
                        <a14:backgroundMark x1="81146" y1="74036" x2="81146" y2="74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45" y="1125350"/>
            <a:ext cx="1277470" cy="1264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864" b="89911" l="10000" r="90000">
                        <a14:backgroundMark x1="15937" y1="18398" x2="15937" y2="18398"/>
                        <a14:backgroundMark x1="43333" y1="16024" x2="43333" y2="16024"/>
                        <a14:backgroundMark x1="81146" y1="74036" x2="81146" y2="74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029" y="1806752"/>
            <a:ext cx="1325037" cy="1311089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3274094" y="1196789"/>
            <a:ext cx="1870247" cy="191620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7639" l="9167" r="100000">
                        <a14:backgroundMark x1="14352" y1="52361" x2="14352" y2="52361"/>
                        <a14:backgroundMark x1="19352" y1="45694" x2="19352" y2="45694"/>
                        <a14:backgroundMark x1="81574" y1="34306" x2="81574" y2="34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793" y="1059412"/>
            <a:ext cx="1152844" cy="11665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7639" l="9167" r="100000">
                        <a14:backgroundMark x1="14352" y1="52361" x2="14352" y2="52361"/>
                        <a14:backgroundMark x1="19352" y1="45694" x2="19352" y2="45694"/>
                        <a14:backgroundMark x1="81574" y1="34306" x2="81574" y2="34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126" y="1156114"/>
            <a:ext cx="1152844" cy="11665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7639" l="9167" r="100000">
                        <a14:backgroundMark x1="14352" y1="52361" x2="14352" y2="52361"/>
                        <a14:backgroundMark x1="19352" y1="45694" x2="19352" y2="45694"/>
                        <a14:backgroundMark x1="81574" y1="34306" x2="81574" y2="34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801" y="1962055"/>
            <a:ext cx="1152844" cy="1166532"/>
          </a:xfrm>
          <a:prstGeom prst="rect">
            <a:avLst/>
          </a:prstGeom>
        </p:spPr>
      </p:pic>
      <p:sp>
        <p:nvSpPr>
          <p:cNvPr id="18" name="Round Same Side Corner Rectangle 17"/>
          <p:cNvSpPr/>
          <p:nvPr/>
        </p:nvSpPr>
        <p:spPr>
          <a:xfrm>
            <a:off x="5541518" y="1144426"/>
            <a:ext cx="2020176" cy="2048996"/>
          </a:xfrm>
          <a:prstGeom prst="round2Same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467" b="90000" l="4267" r="96000">
                        <a14:backgroundMark x1="80000" y1="88400" x2="80000" y2="88400"/>
                        <a14:backgroundMark x1="85467" y1="87067" x2="85467" y2="87067"/>
                        <a14:backgroundMark x1="91067" y1="79467" x2="91067" y2="79467"/>
                        <a14:backgroundMark x1="88133" y1="74533" x2="88133" y2="74533"/>
                        <a14:backgroundMark x1="88533" y1="16133" x2="88533" y2="16133"/>
                        <a14:backgroundMark x1="20667" y1="14933" x2="20667" y2="149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551" y="4009212"/>
            <a:ext cx="1206445" cy="14304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467" b="90000" l="4267" r="96000">
                        <a14:backgroundMark x1="80000" y1="88400" x2="80000" y2="88400"/>
                        <a14:backgroundMark x1="85467" y1="87067" x2="85467" y2="87067"/>
                        <a14:backgroundMark x1="91067" y1="79467" x2="91067" y2="79467"/>
                        <a14:backgroundMark x1="88133" y1="74533" x2="88133" y2="74533"/>
                        <a14:backgroundMark x1="88533" y1="16133" x2="88533" y2="16133"/>
                        <a14:backgroundMark x1="20667" y1="14933" x2="20667" y2="149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979" y="3972940"/>
            <a:ext cx="1260063" cy="14304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467" b="90000" l="4267" r="96000">
                        <a14:backgroundMark x1="80000" y1="88400" x2="80000" y2="88400"/>
                        <a14:backgroundMark x1="85467" y1="87067" x2="85467" y2="87067"/>
                        <a14:backgroundMark x1="91067" y1="79467" x2="91067" y2="79467"/>
                        <a14:backgroundMark x1="88133" y1="74533" x2="88133" y2="74533"/>
                        <a14:backgroundMark x1="88533" y1="16133" x2="88533" y2="16133"/>
                        <a14:backgroundMark x1="20667" y1="14933" x2="20667" y2="149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551" y="5040690"/>
            <a:ext cx="1206445" cy="143043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467" b="90000" l="4267" r="96000">
                        <a14:backgroundMark x1="80000" y1="88400" x2="80000" y2="88400"/>
                        <a14:backgroundMark x1="85467" y1="87067" x2="85467" y2="87067"/>
                        <a14:backgroundMark x1="91067" y1="79467" x2="91067" y2="79467"/>
                        <a14:backgroundMark x1="88133" y1="74533" x2="88133" y2="74533"/>
                        <a14:backgroundMark x1="88533" y1="16133" x2="88533" y2="16133"/>
                        <a14:backgroundMark x1="20667" y1="14933" x2="20667" y2="149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463" y="5046306"/>
            <a:ext cx="1206446" cy="143043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9002388" y="4090084"/>
            <a:ext cx="2138081" cy="22456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2311" b="90996" l="27593" r="97963">
                        <a14:backgroundMark x1="35185" y1="30199" x2="35185" y2="30199"/>
                        <a14:backgroundMark x1="58056" y1="24143" x2="58056" y2="24143"/>
                        <a14:backgroundMark x1="93056" y1="40956" x2="93056" y2="40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13" y="4807326"/>
            <a:ext cx="1777693" cy="157582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2311" b="90996" l="27593" r="97963">
                        <a14:backgroundMark x1="35185" y1="30199" x2="35185" y2="30199"/>
                        <a14:backgroundMark x1="58056" y1="24143" x2="58056" y2="24143"/>
                        <a14:backgroundMark x1="93056" y1="40956" x2="93056" y2="40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853" y="4809846"/>
            <a:ext cx="1777693" cy="157582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2311" b="90996" l="27593" r="97963">
                        <a14:backgroundMark x1="35185" y1="30199" x2="35185" y2="30199"/>
                        <a14:backgroundMark x1="58056" y1="24143" x2="58056" y2="24143"/>
                        <a14:backgroundMark x1="93056" y1="40956" x2="93056" y2="40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01" y="3790814"/>
            <a:ext cx="1777693" cy="157582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2311" b="90996" l="27593" r="97963">
                        <a14:backgroundMark x1="35185" y1="30199" x2="35185" y2="30199"/>
                        <a14:backgroundMark x1="58056" y1="24143" x2="58056" y2="24143"/>
                        <a14:backgroundMark x1="93056" y1="40956" x2="93056" y2="40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547" y="3758883"/>
            <a:ext cx="1777693" cy="1575822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690185" y="4061011"/>
            <a:ext cx="2409361" cy="224565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 Same Side Corner Rectangle 28"/>
          <p:cNvSpPr/>
          <p:nvPr/>
        </p:nvSpPr>
        <p:spPr>
          <a:xfrm>
            <a:off x="8777738" y="1159286"/>
            <a:ext cx="2467377" cy="2161614"/>
          </a:xfrm>
          <a:prstGeom prst="round2Same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5222" b="100000" l="10000" r="90000">
                        <a14:foregroundMark x1="45444" y1="80778" x2="45444" y2="80778"/>
                        <a14:foregroundMark x1="51111" y1="79556" x2="51111" y2="79556"/>
                        <a14:foregroundMark x1="45667" y1="80778" x2="45667" y2="80778"/>
                        <a14:foregroundMark x1="43889" y1="79222" x2="43889" y2="79222"/>
                        <a14:foregroundMark x1="44667" y1="75333" x2="44667" y2="75333"/>
                        <a14:foregroundMark x1="49556" y1="73889" x2="49556" y2="73889"/>
                        <a14:foregroundMark x1="44667" y1="72000" x2="44667" y2="72000"/>
                        <a14:foregroundMark x1="45778" y1="84556" x2="45778" y2="84556"/>
                        <a14:foregroundMark x1="44667" y1="94333" x2="44667" y2="94333"/>
                        <a14:foregroundMark x1="27333" y1="49778" x2="27333" y2="49778"/>
                        <a14:foregroundMark x1="29778" y1="49000" x2="29778" y2="49000"/>
                        <a14:foregroundMark x1="25778" y1="50556" x2="25778" y2="50556"/>
                        <a14:foregroundMark x1="25444" y1="52000" x2="25444" y2="52000"/>
                        <a14:foregroundMark x1="28000" y1="51556" x2="28000" y2="51556"/>
                        <a14:foregroundMark x1="29111" y1="53889" x2="29111" y2="53889"/>
                        <a14:foregroundMark x1="29111" y1="52556" x2="29111" y2="52556"/>
                        <a14:foregroundMark x1="26444" y1="55111" x2="26444" y2="55111"/>
                        <a14:foregroundMark x1="24222" y1="53889" x2="24222" y2="53889"/>
                        <a14:foregroundMark x1="25444" y1="50222" x2="25444" y2="50222"/>
                        <a14:foregroundMark x1="26556" y1="56111" x2="26556" y2="56111"/>
                        <a14:foregroundMark x1="22889" y1="54111" x2="22889" y2="54111"/>
                        <a14:foregroundMark x1="27333" y1="48667" x2="27333" y2="48667"/>
                        <a14:backgroundMark x1="28222" y1="31000" x2="28222" y2="31000"/>
                        <a14:backgroundMark x1="21667" y1="47222" x2="21667" y2="4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196" y="1183985"/>
            <a:ext cx="3219360" cy="2122955"/>
          </a:xfrm>
          <a:prstGeom prst="rect">
            <a:avLst/>
          </a:prstGeom>
        </p:spPr>
      </p:pic>
      <p:sp>
        <p:nvSpPr>
          <p:cNvPr id="32" name="Horizontal Scroll 31"/>
          <p:cNvSpPr/>
          <p:nvPr/>
        </p:nvSpPr>
        <p:spPr>
          <a:xfrm>
            <a:off x="7043548" y="4294654"/>
            <a:ext cx="45719" cy="45719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>
                        <a14:backgroundMark x1="25844" y1="27422" x2="25844" y2="27422"/>
                        <a14:backgroundMark x1="18617" y1="40781" x2="18617" y2="4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200" y="5334705"/>
            <a:ext cx="1350437" cy="111467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4853" y="204452"/>
            <a:ext cx="10556253" cy="1019056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ÔN </a:t>
            </a:r>
            <a:r>
              <a:rPr lang="en-US" sz="4800" b="1" dirty="0" err="1">
                <a:solidFill>
                  <a:srgbClr val="7030A0"/>
                </a:solidFill>
                <a:latin typeface="Bahnschrift SemiBold Condensed" panose="020B0502040204020203" pitchFamily="34" charset="0"/>
              </a:rPr>
              <a:t>Nhận</a:t>
            </a:r>
            <a:r>
              <a:rPr lang="en-US" sz="4800" b="1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Bahnschrift SemiBold Condensed" panose="020B0502040204020203" pitchFamily="34" charset="0"/>
              </a:rPr>
              <a:t>Biết</a:t>
            </a:r>
            <a:r>
              <a:rPr lang="en-US" sz="4800" b="1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Bahnschrift SemiBold Condensed" panose="020B0502040204020203" pitchFamily="34" charset="0"/>
              </a:rPr>
              <a:t>Và</a:t>
            </a:r>
            <a:r>
              <a:rPr lang="en-US" sz="4800" b="1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Bahnschrift SemiBold Condensed" panose="020B0502040204020203" pitchFamily="34" charset="0"/>
              </a:rPr>
              <a:t>Đếm</a:t>
            </a:r>
            <a:r>
              <a:rPr lang="en-US" sz="4800" b="1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Bahnschrift SemiBold Condensed" panose="020B0502040204020203" pitchFamily="34" charset="0"/>
              </a:rPr>
              <a:t>Số</a:t>
            </a:r>
            <a:r>
              <a:rPr lang="en-US" sz="4800" b="1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Bahnschrift SemiBold Condensed" panose="020B0502040204020203" pitchFamily="34" charset="0"/>
              </a:rPr>
              <a:t>Lượng</a:t>
            </a:r>
            <a:r>
              <a:rPr lang="en-US" sz="4800" b="1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Bahnschrift SemiBold Condensed" panose="020B0502040204020203" pitchFamily="34" charset="0"/>
              </a:rPr>
              <a:t>Trong</a:t>
            </a:r>
            <a:r>
              <a:rPr lang="en-US" sz="4800" b="1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Bahnschrift SemiBold Condensed" panose="020B0502040204020203" pitchFamily="34" charset="0"/>
              </a:rPr>
              <a:t>Phạm</a:t>
            </a:r>
            <a:r>
              <a:rPr lang="en-US" sz="4800" b="1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 Vi 4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half" idx="2"/>
          </p:nvPr>
        </p:nvSpPr>
        <p:spPr>
          <a:xfrm>
            <a:off x="3614016" y="3913967"/>
            <a:ext cx="1179825" cy="1329516"/>
          </a:xfrm>
        </p:spPr>
        <p:txBody>
          <a:bodyPr>
            <a:noAutofit/>
          </a:bodyPr>
          <a:lstStyle/>
          <a:p>
            <a:r>
              <a:rPr lang="en-US" sz="9600" dirty="0">
                <a:solidFill>
                  <a:srgbClr val="0070C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43" name="Text Placeholder 16"/>
          <p:cNvSpPr txBox="1">
            <a:spLocks/>
          </p:cNvSpPr>
          <p:nvPr/>
        </p:nvSpPr>
        <p:spPr>
          <a:xfrm>
            <a:off x="5261731" y="3866589"/>
            <a:ext cx="1179825" cy="1329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600" dirty="0">
                <a:solidFill>
                  <a:srgbClr val="0070C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4" name="Text Placeholder 16"/>
          <p:cNvSpPr txBox="1">
            <a:spLocks/>
          </p:cNvSpPr>
          <p:nvPr/>
        </p:nvSpPr>
        <p:spPr>
          <a:xfrm>
            <a:off x="6968289" y="3851539"/>
            <a:ext cx="1179825" cy="1329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600" dirty="0">
                <a:solidFill>
                  <a:srgbClr val="0070C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626279" y="3970437"/>
            <a:ext cx="1006121" cy="106401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212637" y="3942929"/>
            <a:ext cx="1006121" cy="106401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6905517" y="3877557"/>
            <a:ext cx="1006121" cy="106401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5529166" y="5334705"/>
            <a:ext cx="1006121" cy="106401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Curved Connector 46"/>
          <p:cNvCxnSpPr>
            <a:endCxn id="51" idx="1"/>
          </p:cNvCxnSpPr>
          <p:nvPr/>
        </p:nvCxnSpPr>
        <p:spPr>
          <a:xfrm>
            <a:off x="2803908" y="3550888"/>
            <a:ext cx="2725258" cy="2315824"/>
          </a:xfrm>
          <a:prstGeom prst="curvedConnector3">
            <a:avLst>
              <a:gd name="adj1" fmla="val 22039"/>
            </a:avLst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4681494" y="3002226"/>
            <a:ext cx="788624" cy="906891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18" idx="1"/>
          </p:cNvCxnSpPr>
          <p:nvPr/>
        </p:nvCxnSpPr>
        <p:spPr>
          <a:xfrm>
            <a:off x="6551606" y="3193422"/>
            <a:ext cx="713723" cy="715695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urved Connector 68"/>
          <p:cNvCxnSpPr>
            <a:endCxn id="45" idx="0"/>
          </p:cNvCxnSpPr>
          <p:nvPr/>
        </p:nvCxnSpPr>
        <p:spPr>
          <a:xfrm rot="10800000" flipV="1">
            <a:off x="4129340" y="3312557"/>
            <a:ext cx="4648398" cy="657880"/>
          </a:xfrm>
          <a:prstGeom prst="curvedConnector2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3099546" y="5866712"/>
            <a:ext cx="2398093" cy="363079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H="1">
            <a:off x="6453540" y="5484243"/>
            <a:ext cx="2529439" cy="564008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928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8" grpId="0" animBg="1"/>
      <p:bldP spid="23" grpId="0" animBg="1"/>
      <p:bldP spid="28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6456218" y="1347354"/>
            <a:ext cx="4253345" cy="4163291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B050"/>
                </a:solidFill>
                <a:latin typeface="Bahnschrift SemiBold" panose="020B0502040204020203" pitchFamily="34" charset="0"/>
              </a:rPr>
              <a:t>DẠY TRẺ TÁCH GỘP NHÓM TRONG PHẠM VI 4</a:t>
            </a:r>
          </a:p>
        </p:txBody>
      </p:sp>
    </p:spTree>
    <p:extLst>
      <p:ext uri="{BB962C8B-B14F-4D97-AF65-F5344CB8AC3E}">
        <p14:creationId xmlns:p14="http://schemas.microsoft.com/office/powerpoint/2010/main" val="311834688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5" b="9634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3" y="360217"/>
            <a:ext cx="2382982" cy="19396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5" b="9634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655" y="360216"/>
            <a:ext cx="2382982" cy="19396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5" b="9634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45" y="360215"/>
            <a:ext cx="2382982" cy="19396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5" b="9634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5" y="360215"/>
            <a:ext cx="2382982" cy="193963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1673" y="360214"/>
            <a:ext cx="9587344" cy="19396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>
          <a:xfrm>
            <a:off x="9836725" y="928252"/>
            <a:ext cx="1648690" cy="1371600"/>
          </a:xfrm>
        </p:spPr>
        <p:txBody>
          <a:bodyPr>
            <a:normAutofit lnSpcReduction="10000"/>
          </a:bodyPr>
          <a:lstStyle/>
          <a:p>
            <a:r>
              <a:rPr lang="en-US" sz="9600" dirty="0">
                <a:solidFill>
                  <a:srgbClr val="0070C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3" name="Subtitle 11"/>
          <p:cNvSpPr txBox="1">
            <a:spLocks/>
          </p:cNvSpPr>
          <p:nvPr/>
        </p:nvSpPr>
        <p:spPr>
          <a:xfrm>
            <a:off x="8188035" y="5361709"/>
            <a:ext cx="1648690" cy="1371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600" dirty="0">
                <a:solidFill>
                  <a:srgbClr val="0070C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4" name="Subtitle 11"/>
          <p:cNvSpPr txBox="1">
            <a:spLocks/>
          </p:cNvSpPr>
          <p:nvPr/>
        </p:nvSpPr>
        <p:spPr>
          <a:xfrm>
            <a:off x="1780310" y="5361709"/>
            <a:ext cx="1648690" cy="1371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600" dirty="0">
                <a:solidFill>
                  <a:srgbClr val="0070C0"/>
                </a:solidFill>
                <a:latin typeface="Arial Black" panose="020B0A04020102020204" pitchFamily="34" charset="0"/>
              </a:rPr>
              <a:t>1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680363" y="2299852"/>
            <a:ext cx="526473" cy="609606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308760" y="2299852"/>
            <a:ext cx="484914" cy="595745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98764" y="2895599"/>
            <a:ext cx="4516581" cy="37130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652650" y="2930235"/>
            <a:ext cx="4696695" cy="36783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22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48148E-6 L 0.09544 0.3838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1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48148E-6 L 0.25117 0.38982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52" y="1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0.23985 0.3798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92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-0.11588 0.63843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4" y="3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build="p"/>
      <p:bldP spid="13" grpId="0"/>
      <p:bldP spid="14" grpId="0"/>
      <p:bldP spid="23" grpId="0" animBg="1"/>
      <p:bldP spid="23" grpId="1" animBg="1"/>
      <p:bldP spid="24" grpId="0" animBg="1"/>
      <p:bldP spid="2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9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265582"/>
            <a:ext cx="9684327" cy="229750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837709" y="2563091"/>
            <a:ext cx="512620" cy="51261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5527965" y="2563090"/>
            <a:ext cx="665017" cy="51261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95746" y="3075709"/>
            <a:ext cx="4765963" cy="37822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096000" y="3075708"/>
            <a:ext cx="4918364" cy="37822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735" l="3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982" y="3207328"/>
            <a:ext cx="2244435" cy="17595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735" l="3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982" y="5026169"/>
            <a:ext cx="2244435" cy="17595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735" l="3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817" y="3248891"/>
            <a:ext cx="2244435" cy="17595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735" l="3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186546"/>
            <a:ext cx="2244435" cy="1759525"/>
          </a:xfrm>
          <a:prstGeom prst="rect">
            <a:avLst/>
          </a:prstGeom>
        </p:spPr>
      </p:pic>
      <p:sp>
        <p:nvSpPr>
          <p:cNvPr id="35" name="Title 34"/>
          <p:cNvSpPr>
            <a:spLocks noGrp="1"/>
          </p:cNvSpPr>
          <p:nvPr>
            <p:ph type="ctrTitle"/>
          </p:nvPr>
        </p:nvSpPr>
        <p:spPr>
          <a:xfrm>
            <a:off x="10252364" y="390127"/>
            <a:ext cx="1524000" cy="1697974"/>
          </a:xfrm>
        </p:spPr>
        <p:txBody>
          <a:bodyPr>
            <a:normAutofit/>
          </a:bodyPr>
          <a:lstStyle/>
          <a:p>
            <a:r>
              <a:rPr lang="en-US" sz="9600" dirty="0">
                <a:solidFill>
                  <a:srgbClr val="0070C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7" name="Subtitle 26"/>
          <p:cNvSpPr>
            <a:spLocks noGrp="1"/>
          </p:cNvSpPr>
          <p:nvPr>
            <p:ph type="subTitle" idx="1"/>
          </p:nvPr>
        </p:nvSpPr>
        <p:spPr>
          <a:xfrm>
            <a:off x="1998516" y="5560721"/>
            <a:ext cx="1600202" cy="1094653"/>
          </a:xfrm>
        </p:spPr>
        <p:txBody>
          <a:bodyPr>
            <a:normAutofit fontScale="92500" lnSpcReduction="20000"/>
          </a:bodyPr>
          <a:lstStyle/>
          <a:p>
            <a:r>
              <a:rPr lang="en-US" sz="9600" dirty="0">
                <a:solidFill>
                  <a:srgbClr val="0070C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30" name="Subtitle 26"/>
          <p:cNvSpPr txBox="1">
            <a:spLocks/>
          </p:cNvSpPr>
          <p:nvPr/>
        </p:nvSpPr>
        <p:spPr>
          <a:xfrm>
            <a:off x="9088583" y="5555237"/>
            <a:ext cx="1399309" cy="11984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600" dirty="0">
                <a:solidFill>
                  <a:srgbClr val="0070C0"/>
                </a:solidFill>
                <a:latin typeface="Arial Black" panose="020B0A040201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435888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07407E-6 L -0.09206 -0.38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33333E-6 L -0.26589 -0.3655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94" y="-1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-0.26822 -0.3657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11" y="-1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11111E-6 L 0.13529 -0.6247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8" y="-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35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97" y="706581"/>
            <a:ext cx="1884221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9" b="96954" l="0" r="9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326" y="706581"/>
            <a:ext cx="1884221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9" b="96954" l="0" r="9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955" y="697920"/>
            <a:ext cx="1884221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9" b="96954" l="0" r="9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5" y="651161"/>
            <a:ext cx="1884221" cy="1828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41669" y="623450"/>
            <a:ext cx="9698184" cy="1842654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ubtitle 17"/>
          <p:cNvSpPr>
            <a:spLocks noGrp="1"/>
          </p:cNvSpPr>
          <p:nvPr>
            <p:ph type="subTitle" idx="1"/>
          </p:nvPr>
        </p:nvSpPr>
        <p:spPr>
          <a:xfrm>
            <a:off x="10591799" y="1057706"/>
            <a:ext cx="1565566" cy="1413165"/>
          </a:xfrm>
        </p:spPr>
        <p:txBody>
          <a:bodyPr>
            <a:normAutofit/>
          </a:bodyPr>
          <a:lstStyle/>
          <a:p>
            <a:r>
              <a:rPr lang="en-US" sz="9600" b="1" dirty="0">
                <a:solidFill>
                  <a:srgbClr val="C00000"/>
                </a:solidFill>
                <a:latin typeface="Arial Black" panose="020B0A04020102020204" pitchFamily="34" charset="0"/>
              </a:rPr>
              <a:t>4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670963" y="2508972"/>
            <a:ext cx="886692" cy="804861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4211782" y="2531050"/>
            <a:ext cx="1025238" cy="782783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402771" y="3313832"/>
            <a:ext cx="4343400" cy="3419477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262255" y="3313833"/>
            <a:ext cx="4391892" cy="341947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ubtitle 17"/>
          <p:cNvSpPr txBox="1">
            <a:spLocks/>
          </p:cNvSpPr>
          <p:nvPr/>
        </p:nvSpPr>
        <p:spPr>
          <a:xfrm>
            <a:off x="7675418" y="5619313"/>
            <a:ext cx="1565566" cy="1413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600" b="1" dirty="0">
                <a:solidFill>
                  <a:srgbClr val="C0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36" name="Subtitle 17"/>
          <p:cNvSpPr txBox="1">
            <a:spLocks/>
          </p:cNvSpPr>
          <p:nvPr/>
        </p:nvSpPr>
        <p:spPr>
          <a:xfrm>
            <a:off x="2791688" y="5619314"/>
            <a:ext cx="1565566" cy="1413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600" b="1" dirty="0">
                <a:solidFill>
                  <a:srgbClr val="C00000"/>
                </a:solidFill>
                <a:latin typeface="Arial Black" panose="020B0A040201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846999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59259E-6 L 0.03476 0.3939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1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59259E-6 L 0.01523 0.391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1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0.03021 0.3951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" y="1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7.40741E-7 L -0.00221 0.4041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2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1" grpId="0" animBg="1"/>
      <p:bldP spid="31" grpId="1" animBg="1"/>
      <p:bldP spid="33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4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746" y="4294906"/>
            <a:ext cx="1814945" cy="1565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2" b="96606" l="0" r="100000">
                        <a14:backgroundMark x1="3359" y1="7485" x2="3359" y2="7485"/>
                        <a14:backgroundMark x1="7187" y1="63446" x2="7187" y2="63446"/>
                        <a14:backgroundMark x1="95156" y1="72324" x2="95156" y2="72324"/>
                        <a14:backgroundMark x1="79219" y1="5831" x2="80078" y2="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091" y="4294905"/>
            <a:ext cx="1814945" cy="15655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2" b="96606" l="0" r="100000">
                        <a14:backgroundMark x1="3359" y1="7485" x2="3359" y2="7485"/>
                        <a14:backgroundMark x1="7187" y1="63446" x2="7187" y2="63446"/>
                        <a14:backgroundMark x1="95156" y1="72324" x2="95156" y2="72324"/>
                        <a14:backgroundMark x1="79219" y1="5831" x2="80078" y2="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728" y="4294906"/>
            <a:ext cx="1814945" cy="15655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2" b="96606" l="0" r="100000">
                        <a14:backgroundMark x1="3359" y1="7485" x2="3359" y2="7485"/>
                        <a14:backgroundMark x1="7187" y1="63446" x2="7187" y2="63446"/>
                        <a14:backgroundMark x1="95156" y1="72324" x2="95156" y2="72324"/>
                        <a14:backgroundMark x1="79219" y1="5831" x2="80078" y2="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873" y="4294906"/>
            <a:ext cx="1814945" cy="156556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38746" y="4128654"/>
            <a:ext cx="3782290" cy="261851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712527" y="4128653"/>
            <a:ext cx="3816927" cy="261851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2829791" y="5645582"/>
            <a:ext cx="1503218" cy="1655762"/>
          </a:xfrm>
        </p:spPr>
        <p:txBody>
          <a:bodyPr>
            <a:norm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Subtitle 21"/>
          <p:cNvSpPr txBox="1">
            <a:spLocks/>
          </p:cNvSpPr>
          <p:nvPr/>
        </p:nvSpPr>
        <p:spPr>
          <a:xfrm>
            <a:off x="7852064" y="5645586"/>
            <a:ext cx="150321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600" dirty="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6539345" y="3221181"/>
            <a:ext cx="1156855" cy="94903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3581400" y="3221181"/>
            <a:ext cx="1198418" cy="94903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1856509" y="1572490"/>
            <a:ext cx="7841673" cy="164869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ubtitle 21"/>
          <p:cNvSpPr txBox="1">
            <a:spLocks/>
          </p:cNvSpPr>
          <p:nvPr/>
        </p:nvSpPr>
        <p:spPr>
          <a:xfrm>
            <a:off x="9937173" y="1728137"/>
            <a:ext cx="150321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600" dirty="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6971406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22222E-6 L 0.03034 -0.390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" y="-1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L 0.01367 -0.380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" y="-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22222E-6 L -0.07161 -0.382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1" y="-1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-0.07435 -0.3745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4" y="-1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433"/>
            <a:ext cx="2507673" cy="20089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2" b="95735" l="469" r="9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830" y="339433"/>
            <a:ext cx="2507673" cy="20089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2" b="95735" l="469" r="9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687" y="339433"/>
            <a:ext cx="2507673" cy="20089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2" b="95735" l="469" r="9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728" y="339433"/>
            <a:ext cx="2507673" cy="20089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" y="339432"/>
            <a:ext cx="10058401" cy="200890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ubtitle 14"/>
          <p:cNvSpPr>
            <a:spLocks noGrp="1"/>
          </p:cNvSpPr>
          <p:nvPr>
            <p:ph type="subTitle" idx="1"/>
          </p:nvPr>
        </p:nvSpPr>
        <p:spPr>
          <a:xfrm>
            <a:off x="10592233" y="817341"/>
            <a:ext cx="1413164" cy="1274762"/>
          </a:xfrm>
        </p:spPr>
        <p:txBody>
          <a:bodyPr>
            <a:normAutofit lnSpcReduction="10000"/>
          </a:bodyPr>
          <a:lstStyle/>
          <a:p>
            <a:r>
              <a:rPr lang="en-US" sz="9600" dirty="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765405" y="2348341"/>
            <a:ext cx="889722" cy="907477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5666509" y="2348341"/>
            <a:ext cx="955965" cy="907477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80110" y="3255818"/>
            <a:ext cx="5070764" cy="33250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805055" y="3255817"/>
            <a:ext cx="5070764" cy="33250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ubtitle 14"/>
          <p:cNvSpPr txBox="1">
            <a:spLocks/>
          </p:cNvSpPr>
          <p:nvPr/>
        </p:nvSpPr>
        <p:spPr>
          <a:xfrm>
            <a:off x="7807469" y="5399595"/>
            <a:ext cx="1413164" cy="1274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600" dirty="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6" name="Subtitle 14"/>
          <p:cNvSpPr txBox="1">
            <a:spLocks/>
          </p:cNvSpPr>
          <p:nvPr/>
        </p:nvSpPr>
        <p:spPr>
          <a:xfrm>
            <a:off x="1669906" y="5399595"/>
            <a:ext cx="1413164" cy="1274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600" dirty="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7233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25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</TotalTime>
  <Words>114</Words>
  <Application>Microsoft Macintosh PowerPoint</Application>
  <PresentationFormat>Widescreen</PresentationFormat>
  <Paragraphs>31</Paragraphs>
  <Slides>14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Arial Black</vt:lpstr>
      <vt:lpstr>Bahnschrift SemiBold</vt:lpstr>
      <vt:lpstr>Bahnschrift SemiBold Condensed</vt:lpstr>
      <vt:lpstr>Bahnschrift SemiBold SemiConden</vt:lpstr>
      <vt:lpstr>Calibri</vt:lpstr>
      <vt:lpstr>Calibri Light</vt:lpstr>
      <vt:lpstr>Office Theme</vt:lpstr>
      <vt:lpstr>PowerPoint Presentation</vt:lpstr>
      <vt:lpstr>PowerPoint Presentation</vt:lpstr>
      <vt:lpstr>ÔN Nhận Biết Và Đếm Số Lượng Trong Phạm Vi 4</vt:lpstr>
      <vt:lpstr>PowerPoint Presentation</vt:lpstr>
      <vt:lpstr>PowerPoint Presentation</vt:lpstr>
      <vt:lpstr>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Office User</cp:lastModifiedBy>
  <cp:revision>79</cp:revision>
  <dcterms:created xsi:type="dcterms:W3CDTF">2022-10-14T13:02:31Z</dcterms:created>
  <dcterms:modified xsi:type="dcterms:W3CDTF">2026-06-11T07:56:59Z</dcterms:modified>
</cp:coreProperties>
</file>