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02" y="-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512F-E557-426A-A689-40831067BC6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DD9D-D4F9-4455-838E-377E9726D7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DD9D-D4F9-4455-838E-377E9726D74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6784-8621-475B-B8BB-7DDB0D2815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BF9C-815A-41A6-A64F-6BC5730DC0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95350"/>
            <a:ext cx="6553200" cy="800100"/>
          </a:xfrm>
        </p:spPr>
        <p:txBody>
          <a:bodyPr>
            <a:normAutofit fontScale="90000"/>
          </a:bodyPr>
          <a:lstStyle/>
          <a:p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ỦY BAN NHÂN DÂN </a:t>
            </a:r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XÃ BÌNH LỤC</a:t>
            </a:r>
            <a:b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TRƯỜNG MẦM NON ĐỒNG DU</a:t>
            </a:r>
            <a:br>
              <a:rPr lang="vi-V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br>
              <a:rPr lang="vi-V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00250"/>
            <a:ext cx="6400800" cy="1314450"/>
          </a:xfrm>
        </p:spPr>
        <p:txBody>
          <a:bodyPr>
            <a:normAutofit fontScale="92500" lnSpcReduction="10000"/>
          </a:bodyPr>
          <a:lstStyle/>
          <a:p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ĐẾM ĐẾN 4, NHẬN BIẾT SỐ LƯỢNG </a:t>
            </a:r>
            <a:endParaRPr lang="vi-VN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PHẠM VI 4, NHÂN BIẾT SỐ 4</a:t>
            </a:r>
            <a:endParaRPr lang="vi-VN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đề: Bản thân</a:t>
            </a:r>
            <a:endParaRPr lang="vi-VN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tuổi: 4-5 tuổi</a:t>
            </a:r>
            <a:endParaRPr lang="vi-VN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Đào Thị Oanh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3921" y="1485900"/>
            <a:ext cx="45161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 ĐỘNG LÀM QUEN VỚI TOÁN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42950"/>
            <a:ext cx="70104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FF0000"/>
                </a:solidFill>
              </a:rPr>
              <a:t>Hoạt động 3: Kết thúc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+mn-lt"/>
              </a:rPr>
              <a:t>1. Hoạt động 1: Ổn định tổ chức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Hát cái mũi sử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700" y="1200151"/>
            <a:ext cx="8166100" cy="33944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85850"/>
            <a:ext cx="8229600" cy="85725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+mn-lt"/>
              </a:rPr>
              <a:t>2. Hoạt động 2: Vào bài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228851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dirty="0" smtClean="0"/>
              <a:t>* Ôn nhận biết số lượng trong phạm vi 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7250"/>
            <a:ext cx="381000" cy="42267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1488"/>
            <a:ext cx="2438400" cy="1828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98082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86050"/>
            <a:ext cx="3124200" cy="23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3794"/>
            <a:ext cx="2438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295400" y="1143000"/>
            <a:ext cx="685800" cy="571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800100"/>
            <a:ext cx="990600" cy="131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86100"/>
            <a:ext cx="3124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flipV="1">
            <a:off x="6934200" y="1314451"/>
            <a:ext cx="685800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800100"/>
            <a:ext cx="1295400" cy="1526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1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35054" y="3486151"/>
            <a:ext cx="1021027" cy="941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7100" y="2914650"/>
            <a:ext cx="1790700" cy="18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70" y="510389"/>
            <a:ext cx="2438400" cy="18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85850"/>
            <a:ext cx="7391400" cy="2114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3600" dirty="0" smtClean="0">
                <a:solidFill>
                  <a:srgbClr val="002060"/>
                </a:solidFill>
              </a:rPr>
              <a:t>* Đếm đến 4, Nhận biết nhóm đối tượng có số lượng là 4, Nhận biết chữ số 4.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8650"/>
            <a:ext cx="533400" cy="308372"/>
          </a:xfrm>
        </p:spPr>
        <p:txBody>
          <a:bodyPr>
            <a:noAutofit/>
          </a:bodyPr>
          <a:lstStyle/>
          <a:p>
            <a:endParaRPr lang="en-US" sz="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9" y="414764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9487"/>
            <a:ext cx="1447800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2" y="399486"/>
            <a:ext cx="1487488" cy="138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99486"/>
            <a:ext cx="14081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3665"/>
            <a:ext cx="1447801" cy="11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7908"/>
            <a:ext cx="1447800" cy="11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82" y="1943665"/>
            <a:ext cx="1473908" cy="11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943665"/>
            <a:ext cx="1408113" cy="11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553200" y="1028700"/>
            <a:ext cx="914400" cy="178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SJB68003 - Quần Short jean bé trai ( 8 size - 2 màu )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14" descr="SJB68003 - Quần Short jean bé trai ( 8 size - 2 màu )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0" y="418725"/>
            <a:ext cx="1219200" cy="1257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0" y="418725"/>
            <a:ext cx="1219200" cy="1257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600" dirty="0" smtClean="0">
                <a:solidFill>
                  <a:srgbClr val="FF0000"/>
                </a:solidFill>
              </a:rPr>
              <a:t>4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314450"/>
            <a:ext cx="1828800" cy="1428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dirty="0" smtClean="0">
                <a:solidFill>
                  <a:srgbClr val="FF0000"/>
                </a:solidFill>
              </a:rPr>
              <a:t>4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7757" y="2214529"/>
            <a:ext cx="1311673" cy="2066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4784" y="1282574"/>
            <a:ext cx="360498" cy="15607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227298">
            <a:off x="5009874" y="1241845"/>
            <a:ext cx="263042" cy="11808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JB68003 - Quần Short jean bé trai ( 8 size - 2 màu )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800100"/>
            <a:ext cx="145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796139"/>
            <a:ext cx="145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809153"/>
            <a:ext cx="145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00100"/>
            <a:ext cx="145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1750"/>
            <a:ext cx="1450975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2" y="2571748"/>
            <a:ext cx="1450975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571750"/>
            <a:ext cx="1450975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571750"/>
            <a:ext cx="1450975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1" y="2571749"/>
            <a:ext cx="1450975" cy="1102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rgbClr val="FF0000"/>
                </a:solidFill>
              </a:rPr>
              <a:t>3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3823" y="2571749"/>
            <a:ext cx="1450975" cy="1102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rgbClr val="FF0000"/>
                </a:solidFill>
              </a:rPr>
              <a:t>1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42900"/>
            <a:ext cx="7391400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chemeClr val="tx1"/>
                </a:solidFill>
                <a:latin typeface="+mj-lt"/>
              </a:rPr>
              <a:t>* Trò chơi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050" y="1143000"/>
            <a:ext cx="7162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* Trò chơi 1: Ai giỏi hơn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600200"/>
            <a:ext cx="51816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* Trò chơi 2: Về đúng nhà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át cô và mẹ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2114550"/>
            <a:ext cx="67056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Presentation</Application>
  <PresentationFormat>On-screen Show (16:9)</PresentationFormat>
  <Paragraphs>40</Paragraphs>
  <Slides>10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PHÒNG GIÁO DỤC VÀ ĐÀO TẠO HUYỆN BÌNH LỤC TRƯỜNG MẦM NON XÃ ĐỒNG DU  </vt:lpstr>
      <vt:lpstr>1. Hoạt động 1: Ổn định tổ chức</vt:lpstr>
      <vt:lpstr>2. Hoạt động 2: Vào bài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 Oanh</dc:creator>
  <cp:lastModifiedBy>Dao Oanh</cp:lastModifiedBy>
  <cp:revision>43</cp:revision>
  <dcterms:created xsi:type="dcterms:W3CDTF">2024-10-08T05:04:00Z</dcterms:created>
  <dcterms:modified xsi:type="dcterms:W3CDTF">2026-06-11T03:36:54Z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7E5C58DA1D1441FD90309B6669F615FE_13</vt:lpwstr>
  </property>
  <property fmtid="{D5CDD505-2E9C-101B-9397-08002B2CF9AE}" pid="3" name="KSOProductBuildVer">
    <vt:lpwstr>1033-12.1.0.26880</vt:lpwstr>
  </property>
</Properties>
</file>