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Paytone One" panose="020B0604020202020204" charset="0"/>
      <p:regular r:id="rId16"/>
    </p:embeddedFont>
    <p:embeddedFont>
      <p:font typeface="Faustina" panose="020B0604020202020204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MS PGothic" panose="020B0600070205080204" pitchFamily="34" charset="-128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740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2.svg"/><Relationship Id="rId18" Type="http://schemas.openxmlformats.org/officeDocument/2006/relationships/image" Target="../media/image14.png"/><Relationship Id="rId3" Type="http://schemas.openxmlformats.org/officeDocument/2006/relationships/image" Target="../media/image2.png"/><Relationship Id="rId21" Type="http://schemas.openxmlformats.org/officeDocument/2006/relationships/image" Target="../media/image16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openxmlformats.org/officeDocument/2006/relationships/image" Target="../media/image13.png"/><Relationship Id="rId2" Type="http://schemas.openxmlformats.org/officeDocument/2006/relationships/image" Target="../media/image1.png"/><Relationship Id="rId16" Type="http://schemas.openxmlformats.org/officeDocument/2006/relationships/image" Target="../media/image12.pn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10" Type="http://schemas.openxmlformats.org/officeDocument/2006/relationships/image" Target="../media/image9.svg"/><Relationship Id="rId19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0.png"/><Relationship Id="rId22" Type="http://schemas.openxmlformats.org/officeDocument/2006/relationships/image" Target="../media/image21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2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4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29.png"/><Relationship Id="rId4" Type="http://schemas.openxmlformats.org/officeDocument/2006/relationships/image" Target="../media/image4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2610" t="-4365" r="-1365" b="-6541"/>
            </a:stretch>
          </a:blipFill>
        </p:spPr>
      </p:sp>
      <p:sp>
        <p:nvSpPr>
          <p:cNvPr id="3" name="Freeform 3"/>
          <p:cNvSpPr/>
          <p:nvPr/>
        </p:nvSpPr>
        <p:spPr>
          <a:xfrm rot="-265131" flipH="1">
            <a:off x="-6793957" y="-4442709"/>
            <a:ext cx="12758863" cy="6632962"/>
          </a:xfrm>
          <a:custGeom>
            <a:avLst/>
            <a:gdLst/>
            <a:ahLst/>
            <a:cxnLst/>
            <a:rect l="l" t="t" r="r" b="b"/>
            <a:pathLst>
              <a:path w="12758863" h="6632962">
                <a:moveTo>
                  <a:pt x="12758863" y="0"/>
                </a:moveTo>
                <a:lnTo>
                  <a:pt x="0" y="0"/>
                </a:lnTo>
                <a:lnTo>
                  <a:pt x="0" y="6632962"/>
                </a:lnTo>
                <a:lnTo>
                  <a:pt x="12758863" y="6632962"/>
                </a:lnTo>
                <a:lnTo>
                  <a:pt x="12758863" y="0"/>
                </a:lnTo>
                <a:close/>
              </a:path>
            </a:pathLst>
          </a:custGeom>
          <a:blipFill>
            <a:blip r:embed="rId3"/>
            <a:stretch>
              <a:fillRect b="-8554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80536" y="7066722"/>
            <a:ext cx="2654502" cy="1283009"/>
          </a:xfrm>
          <a:custGeom>
            <a:avLst/>
            <a:gdLst/>
            <a:ahLst/>
            <a:cxnLst/>
            <a:rect l="l" t="t" r="r" b="b"/>
            <a:pathLst>
              <a:path w="2654502" h="1283009">
                <a:moveTo>
                  <a:pt x="0" y="0"/>
                </a:moveTo>
                <a:lnTo>
                  <a:pt x="2654502" y="0"/>
                </a:lnTo>
                <a:lnTo>
                  <a:pt x="2654502" y="1283009"/>
                </a:lnTo>
                <a:lnTo>
                  <a:pt x="0" y="12830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168380" y="3895067"/>
            <a:ext cx="5322091" cy="2283661"/>
          </a:xfrm>
          <a:custGeom>
            <a:avLst/>
            <a:gdLst/>
            <a:ahLst/>
            <a:cxnLst/>
            <a:rect l="l" t="t" r="r" b="b"/>
            <a:pathLst>
              <a:path w="5322091" h="2283661">
                <a:moveTo>
                  <a:pt x="0" y="0"/>
                </a:moveTo>
                <a:lnTo>
                  <a:pt x="5322091" y="0"/>
                </a:lnTo>
                <a:lnTo>
                  <a:pt x="5322091" y="2283661"/>
                </a:lnTo>
                <a:lnTo>
                  <a:pt x="0" y="22836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10931">
            <a:off x="-8745846" y="-3489599"/>
            <a:ext cx="13001907" cy="12541423"/>
          </a:xfrm>
          <a:custGeom>
            <a:avLst/>
            <a:gdLst/>
            <a:ahLst/>
            <a:cxnLst/>
            <a:rect l="l" t="t" r="r" b="b"/>
            <a:pathLst>
              <a:path w="13001907" h="12541423">
                <a:moveTo>
                  <a:pt x="0" y="0"/>
                </a:moveTo>
                <a:lnTo>
                  <a:pt x="13001907" y="0"/>
                </a:lnTo>
                <a:lnTo>
                  <a:pt x="13001907" y="12541423"/>
                </a:lnTo>
                <a:lnTo>
                  <a:pt x="0" y="125414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81821">
            <a:off x="1079076" y="8398160"/>
            <a:ext cx="9758563" cy="3061749"/>
          </a:xfrm>
          <a:custGeom>
            <a:avLst/>
            <a:gdLst/>
            <a:ahLst/>
            <a:cxnLst/>
            <a:rect l="l" t="t" r="r" b="b"/>
            <a:pathLst>
              <a:path w="9758563" h="3061749">
                <a:moveTo>
                  <a:pt x="0" y="0"/>
                </a:moveTo>
                <a:lnTo>
                  <a:pt x="9758563" y="0"/>
                </a:lnTo>
                <a:lnTo>
                  <a:pt x="9758563" y="3061749"/>
                </a:lnTo>
                <a:lnTo>
                  <a:pt x="0" y="30617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374331" y="7483870"/>
            <a:ext cx="2178931" cy="1053150"/>
          </a:xfrm>
          <a:custGeom>
            <a:avLst/>
            <a:gdLst/>
            <a:ahLst/>
            <a:cxnLst/>
            <a:rect l="l" t="t" r="r" b="b"/>
            <a:pathLst>
              <a:path w="2178931" h="1053150">
                <a:moveTo>
                  <a:pt x="0" y="0"/>
                </a:moveTo>
                <a:lnTo>
                  <a:pt x="2178931" y="0"/>
                </a:lnTo>
                <a:lnTo>
                  <a:pt x="2178931" y="1053150"/>
                </a:lnTo>
                <a:lnTo>
                  <a:pt x="0" y="10531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404120">
            <a:off x="-526629" y="8257855"/>
            <a:ext cx="3086317" cy="3718454"/>
          </a:xfrm>
          <a:custGeom>
            <a:avLst/>
            <a:gdLst/>
            <a:ahLst/>
            <a:cxnLst/>
            <a:rect l="l" t="t" r="r" b="b"/>
            <a:pathLst>
              <a:path w="3086317" h="3718454">
                <a:moveTo>
                  <a:pt x="0" y="0"/>
                </a:moveTo>
                <a:lnTo>
                  <a:pt x="3086317" y="0"/>
                </a:lnTo>
                <a:lnTo>
                  <a:pt x="3086317" y="3718454"/>
                </a:lnTo>
                <a:lnTo>
                  <a:pt x="0" y="37184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3185335" y="7066722"/>
            <a:ext cx="2910008" cy="2940597"/>
            <a:chOff x="0" y="0"/>
            <a:chExt cx="3880010" cy="3920795"/>
          </a:xfrm>
        </p:grpSpPr>
        <p:sp>
          <p:nvSpPr>
            <p:cNvPr id="11" name="Freeform 11"/>
            <p:cNvSpPr/>
            <p:nvPr/>
          </p:nvSpPr>
          <p:spPr>
            <a:xfrm rot="1868083" flipH="1">
              <a:off x="767829" y="348710"/>
              <a:ext cx="1869727" cy="1869727"/>
            </a:xfrm>
            <a:custGeom>
              <a:avLst/>
              <a:gdLst/>
              <a:ahLst/>
              <a:cxnLst/>
              <a:rect l="l" t="t" r="r" b="b"/>
              <a:pathLst>
                <a:path w="1869727" h="1869727">
                  <a:moveTo>
                    <a:pt x="1869726" y="0"/>
                  </a:moveTo>
                  <a:lnTo>
                    <a:pt x="0" y="0"/>
                  </a:lnTo>
                  <a:lnTo>
                    <a:pt x="0" y="1869726"/>
                  </a:lnTo>
                  <a:lnTo>
                    <a:pt x="1869726" y="1869726"/>
                  </a:lnTo>
                  <a:lnTo>
                    <a:pt x="1869726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510047" flipH="1">
              <a:off x="127924" y="412855"/>
              <a:ext cx="1869727" cy="1869727"/>
            </a:xfrm>
            <a:custGeom>
              <a:avLst/>
              <a:gdLst/>
              <a:ahLst/>
              <a:cxnLst/>
              <a:rect l="l" t="t" r="r" b="b"/>
              <a:pathLst>
                <a:path w="1869727" h="1869727">
                  <a:moveTo>
                    <a:pt x="1869726" y="0"/>
                  </a:moveTo>
                  <a:lnTo>
                    <a:pt x="0" y="0"/>
                  </a:lnTo>
                  <a:lnTo>
                    <a:pt x="0" y="1869726"/>
                  </a:lnTo>
                  <a:lnTo>
                    <a:pt x="1869726" y="1869726"/>
                  </a:lnTo>
                  <a:lnTo>
                    <a:pt x="1869726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1925651" y="557522"/>
              <a:ext cx="1954359" cy="2009623"/>
            </a:xfrm>
            <a:custGeom>
              <a:avLst/>
              <a:gdLst/>
              <a:ahLst/>
              <a:cxnLst/>
              <a:rect l="l" t="t" r="r" b="b"/>
              <a:pathLst>
                <a:path w="1954359" h="2009623">
                  <a:moveTo>
                    <a:pt x="0" y="0"/>
                  </a:moveTo>
                  <a:lnTo>
                    <a:pt x="1954359" y="0"/>
                  </a:lnTo>
                  <a:lnTo>
                    <a:pt x="1954359" y="2009624"/>
                  </a:lnTo>
                  <a:lnTo>
                    <a:pt x="0" y="2009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flipH="1">
              <a:off x="257541" y="251628"/>
              <a:ext cx="3622469" cy="3669168"/>
            </a:xfrm>
            <a:custGeom>
              <a:avLst/>
              <a:gdLst/>
              <a:ahLst/>
              <a:cxnLst/>
              <a:rect l="l" t="t" r="r" b="b"/>
              <a:pathLst>
                <a:path w="3622469" h="3669168">
                  <a:moveTo>
                    <a:pt x="3622469" y="0"/>
                  </a:moveTo>
                  <a:lnTo>
                    <a:pt x="0" y="0"/>
                  </a:lnTo>
                  <a:lnTo>
                    <a:pt x="0" y="3669167"/>
                  </a:lnTo>
                  <a:lnTo>
                    <a:pt x="3622469" y="3669167"/>
                  </a:lnTo>
                  <a:lnTo>
                    <a:pt x="3622469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 rot="-1230640">
            <a:off x="1030905" y="8655727"/>
            <a:ext cx="2647844" cy="3190173"/>
          </a:xfrm>
          <a:custGeom>
            <a:avLst/>
            <a:gdLst/>
            <a:ahLst/>
            <a:cxnLst/>
            <a:rect l="l" t="t" r="r" b="b"/>
            <a:pathLst>
              <a:path w="2647844" h="3190173">
                <a:moveTo>
                  <a:pt x="0" y="0"/>
                </a:moveTo>
                <a:lnTo>
                  <a:pt x="2647844" y="0"/>
                </a:lnTo>
                <a:lnTo>
                  <a:pt x="2647844" y="3190173"/>
                </a:lnTo>
                <a:lnTo>
                  <a:pt x="0" y="31901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5662981" y="2493216"/>
            <a:ext cx="4511459" cy="1571215"/>
            <a:chOff x="0" y="0"/>
            <a:chExt cx="1066749" cy="37151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66749" cy="371519"/>
            </a:xfrm>
            <a:custGeom>
              <a:avLst/>
              <a:gdLst/>
              <a:ahLst/>
              <a:cxnLst/>
              <a:rect l="l" t="t" r="r" b="b"/>
              <a:pathLst>
                <a:path w="1066749" h="371519">
                  <a:moveTo>
                    <a:pt x="533375" y="0"/>
                  </a:moveTo>
                  <a:cubicBezTo>
                    <a:pt x="238800" y="0"/>
                    <a:pt x="0" y="83167"/>
                    <a:pt x="0" y="185759"/>
                  </a:cubicBezTo>
                  <a:cubicBezTo>
                    <a:pt x="0" y="288352"/>
                    <a:pt x="238800" y="371519"/>
                    <a:pt x="533375" y="371519"/>
                  </a:cubicBezTo>
                  <a:cubicBezTo>
                    <a:pt x="827949" y="371519"/>
                    <a:pt x="1066749" y="288352"/>
                    <a:pt x="1066749" y="185759"/>
                  </a:cubicBezTo>
                  <a:cubicBezTo>
                    <a:pt x="1066749" y="83167"/>
                    <a:pt x="827949" y="0"/>
                    <a:pt x="533375" y="0"/>
                  </a:cubicBezTo>
                  <a:close/>
                </a:path>
              </a:pathLst>
            </a:custGeom>
            <a:solidFill>
              <a:srgbClr val="BCE2FA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100008" y="-12795"/>
              <a:ext cx="866734" cy="3494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11311532" y="6599796"/>
            <a:ext cx="3354048" cy="1621123"/>
          </a:xfrm>
          <a:custGeom>
            <a:avLst/>
            <a:gdLst/>
            <a:ahLst/>
            <a:cxnLst/>
            <a:rect l="l" t="t" r="r" b="b"/>
            <a:pathLst>
              <a:path w="3354048" h="1621123">
                <a:moveTo>
                  <a:pt x="0" y="0"/>
                </a:moveTo>
                <a:lnTo>
                  <a:pt x="3354048" y="0"/>
                </a:lnTo>
                <a:lnTo>
                  <a:pt x="3354048" y="1621123"/>
                </a:lnTo>
                <a:lnTo>
                  <a:pt x="0" y="162112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5212849" y="5900083"/>
            <a:ext cx="4768350" cy="2304703"/>
          </a:xfrm>
          <a:custGeom>
            <a:avLst/>
            <a:gdLst/>
            <a:ahLst/>
            <a:cxnLst/>
            <a:rect l="l" t="t" r="r" b="b"/>
            <a:pathLst>
              <a:path w="4768350" h="2304703">
                <a:moveTo>
                  <a:pt x="0" y="0"/>
                </a:moveTo>
                <a:lnTo>
                  <a:pt x="4768351" y="0"/>
                </a:lnTo>
                <a:lnTo>
                  <a:pt x="4768351" y="2304703"/>
                </a:lnTo>
                <a:lnTo>
                  <a:pt x="0" y="230470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12781026" y="6332298"/>
            <a:ext cx="5403738" cy="3368688"/>
            <a:chOff x="0" y="0"/>
            <a:chExt cx="7204984" cy="4491585"/>
          </a:xfrm>
        </p:grpSpPr>
        <p:sp>
          <p:nvSpPr>
            <p:cNvPr id="22" name="Freeform 22"/>
            <p:cNvSpPr/>
            <p:nvPr/>
          </p:nvSpPr>
          <p:spPr>
            <a:xfrm flipH="1">
              <a:off x="0" y="264661"/>
              <a:ext cx="7204984" cy="4226924"/>
            </a:xfrm>
            <a:custGeom>
              <a:avLst/>
              <a:gdLst/>
              <a:ahLst/>
              <a:cxnLst/>
              <a:rect l="l" t="t" r="r" b="b"/>
              <a:pathLst>
                <a:path w="7204984" h="4226924">
                  <a:moveTo>
                    <a:pt x="7204984" y="0"/>
                  </a:moveTo>
                  <a:lnTo>
                    <a:pt x="0" y="0"/>
                  </a:lnTo>
                  <a:lnTo>
                    <a:pt x="0" y="4226924"/>
                  </a:lnTo>
                  <a:lnTo>
                    <a:pt x="7204984" y="4226924"/>
                  </a:lnTo>
                  <a:lnTo>
                    <a:pt x="7204984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 rot="-175887">
              <a:off x="661205" y="35505"/>
              <a:ext cx="1415781" cy="1066229"/>
            </a:xfrm>
            <a:custGeom>
              <a:avLst/>
              <a:gdLst/>
              <a:ahLst/>
              <a:cxnLst/>
              <a:rect l="l" t="t" r="r" b="b"/>
              <a:pathLst>
                <a:path w="1415781" h="1066229">
                  <a:moveTo>
                    <a:pt x="0" y="0"/>
                  </a:moveTo>
                  <a:lnTo>
                    <a:pt x="1415780" y="0"/>
                  </a:lnTo>
                  <a:lnTo>
                    <a:pt x="1415780" y="1066229"/>
                  </a:lnTo>
                  <a:lnTo>
                    <a:pt x="0" y="1066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</p:sp>
      </p:grpSp>
      <p:sp>
        <p:nvSpPr>
          <p:cNvPr id="24" name="Freeform 24"/>
          <p:cNvSpPr/>
          <p:nvPr/>
        </p:nvSpPr>
        <p:spPr>
          <a:xfrm rot="1215235" flipH="1">
            <a:off x="14405617" y="8624038"/>
            <a:ext cx="3086317" cy="3718454"/>
          </a:xfrm>
          <a:custGeom>
            <a:avLst/>
            <a:gdLst/>
            <a:ahLst/>
            <a:cxnLst/>
            <a:rect l="l" t="t" r="r" b="b"/>
            <a:pathLst>
              <a:path w="3086317" h="3718454">
                <a:moveTo>
                  <a:pt x="3086317" y="0"/>
                </a:moveTo>
                <a:lnTo>
                  <a:pt x="0" y="0"/>
                </a:lnTo>
                <a:lnTo>
                  <a:pt x="0" y="3718453"/>
                </a:lnTo>
                <a:lnTo>
                  <a:pt x="3086317" y="3718453"/>
                </a:lnTo>
                <a:lnTo>
                  <a:pt x="3086317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1913924" flipH="1">
            <a:off x="15987618" y="8122709"/>
            <a:ext cx="3130188" cy="3771311"/>
          </a:xfrm>
          <a:custGeom>
            <a:avLst/>
            <a:gdLst/>
            <a:ahLst/>
            <a:cxnLst/>
            <a:rect l="l" t="t" r="r" b="b"/>
            <a:pathLst>
              <a:path w="3130188" h="3771311">
                <a:moveTo>
                  <a:pt x="3130188" y="0"/>
                </a:moveTo>
                <a:lnTo>
                  <a:pt x="0" y="0"/>
                </a:lnTo>
                <a:lnTo>
                  <a:pt x="0" y="3771312"/>
                </a:lnTo>
                <a:lnTo>
                  <a:pt x="3130188" y="3771312"/>
                </a:lnTo>
                <a:lnTo>
                  <a:pt x="3130188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755121">
            <a:off x="434321" y="8842126"/>
            <a:ext cx="1368599" cy="2173816"/>
          </a:xfrm>
          <a:custGeom>
            <a:avLst/>
            <a:gdLst/>
            <a:ahLst/>
            <a:cxnLst/>
            <a:rect l="l" t="t" r="r" b="b"/>
            <a:pathLst>
              <a:path w="1368599" h="2173816">
                <a:moveTo>
                  <a:pt x="0" y="0"/>
                </a:moveTo>
                <a:lnTo>
                  <a:pt x="1368598" y="0"/>
                </a:lnTo>
                <a:lnTo>
                  <a:pt x="1368598" y="2173816"/>
                </a:lnTo>
                <a:lnTo>
                  <a:pt x="0" y="217381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724711" flipH="1">
            <a:off x="16459259" y="8931028"/>
            <a:ext cx="1368599" cy="2173816"/>
          </a:xfrm>
          <a:custGeom>
            <a:avLst/>
            <a:gdLst/>
            <a:ahLst/>
            <a:cxnLst/>
            <a:rect l="l" t="t" r="r" b="b"/>
            <a:pathLst>
              <a:path w="1368599" h="2173816">
                <a:moveTo>
                  <a:pt x="1368599" y="0"/>
                </a:moveTo>
                <a:lnTo>
                  <a:pt x="0" y="0"/>
                </a:lnTo>
                <a:lnTo>
                  <a:pt x="0" y="2173817"/>
                </a:lnTo>
                <a:lnTo>
                  <a:pt x="1368599" y="2173817"/>
                </a:lnTo>
                <a:lnTo>
                  <a:pt x="1368599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1082948" flipH="1">
            <a:off x="1525326" y="9199578"/>
            <a:ext cx="1353465" cy="2102470"/>
          </a:xfrm>
          <a:custGeom>
            <a:avLst/>
            <a:gdLst/>
            <a:ahLst/>
            <a:cxnLst/>
            <a:rect l="l" t="t" r="r" b="b"/>
            <a:pathLst>
              <a:path w="1353465" h="2102470">
                <a:moveTo>
                  <a:pt x="1353465" y="0"/>
                </a:moveTo>
                <a:lnTo>
                  <a:pt x="0" y="0"/>
                </a:lnTo>
                <a:lnTo>
                  <a:pt x="0" y="2102470"/>
                </a:lnTo>
                <a:lnTo>
                  <a:pt x="1353465" y="2102470"/>
                </a:lnTo>
                <a:lnTo>
                  <a:pt x="1353465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1401521">
            <a:off x="15310143" y="9099933"/>
            <a:ext cx="1353465" cy="2102470"/>
          </a:xfrm>
          <a:custGeom>
            <a:avLst/>
            <a:gdLst/>
            <a:ahLst/>
            <a:cxnLst/>
            <a:rect l="l" t="t" r="r" b="b"/>
            <a:pathLst>
              <a:path w="1353465" h="2102470">
                <a:moveTo>
                  <a:pt x="0" y="0"/>
                </a:moveTo>
                <a:lnTo>
                  <a:pt x="1353465" y="0"/>
                </a:lnTo>
                <a:lnTo>
                  <a:pt x="1353465" y="2102471"/>
                </a:lnTo>
                <a:lnTo>
                  <a:pt x="0" y="2102471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-357105">
            <a:off x="14894522" y="3252186"/>
            <a:ext cx="2023249" cy="1684355"/>
          </a:xfrm>
          <a:custGeom>
            <a:avLst/>
            <a:gdLst/>
            <a:ahLst/>
            <a:cxnLst/>
            <a:rect l="l" t="t" r="r" b="b"/>
            <a:pathLst>
              <a:path w="2023249" h="1684355">
                <a:moveTo>
                  <a:pt x="0" y="0"/>
                </a:moveTo>
                <a:lnTo>
                  <a:pt x="2023249" y="0"/>
                </a:lnTo>
                <a:lnTo>
                  <a:pt x="2023249" y="1684355"/>
                </a:lnTo>
                <a:lnTo>
                  <a:pt x="0" y="168435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-10573371">
            <a:off x="2325013" y="4427281"/>
            <a:ext cx="1720645" cy="1432437"/>
          </a:xfrm>
          <a:custGeom>
            <a:avLst/>
            <a:gdLst/>
            <a:ahLst/>
            <a:cxnLst/>
            <a:rect l="l" t="t" r="r" b="b"/>
            <a:pathLst>
              <a:path w="1720645" h="1432437">
                <a:moveTo>
                  <a:pt x="0" y="0"/>
                </a:moveTo>
                <a:lnTo>
                  <a:pt x="1720645" y="0"/>
                </a:lnTo>
                <a:lnTo>
                  <a:pt x="1720645" y="1432438"/>
                </a:lnTo>
                <a:lnTo>
                  <a:pt x="0" y="143243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3376797" y="-424451"/>
            <a:ext cx="5835180" cy="2503823"/>
          </a:xfrm>
          <a:custGeom>
            <a:avLst/>
            <a:gdLst/>
            <a:ahLst/>
            <a:cxnLst/>
            <a:rect l="l" t="t" r="r" b="b"/>
            <a:pathLst>
              <a:path w="5835180" h="2503823">
                <a:moveTo>
                  <a:pt x="0" y="0"/>
                </a:moveTo>
                <a:lnTo>
                  <a:pt x="5835180" y="0"/>
                </a:lnTo>
                <a:lnTo>
                  <a:pt x="5835180" y="2503822"/>
                </a:lnTo>
                <a:lnTo>
                  <a:pt x="0" y="25038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rot="1432939" flipH="1">
            <a:off x="6130254" y="8435964"/>
            <a:ext cx="1937042" cy="1362973"/>
          </a:xfrm>
          <a:custGeom>
            <a:avLst/>
            <a:gdLst/>
            <a:ahLst/>
            <a:cxnLst/>
            <a:rect l="l" t="t" r="r" b="b"/>
            <a:pathLst>
              <a:path w="1937042" h="1362973">
                <a:moveTo>
                  <a:pt x="1937042" y="0"/>
                </a:moveTo>
                <a:lnTo>
                  <a:pt x="0" y="0"/>
                </a:lnTo>
                <a:lnTo>
                  <a:pt x="0" y="1362973"/>
                </a:lnTo>
                <a:lnTo>
                  <a:pt x="1937042" y="1362973"/>
                </a:lnTo>
                <a:lnTo>
                  <a:pt x="1937042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35" name="TextBox 35"/>
          <p:cNvSpPr txBox="1"/>
          <p:nvPr/>
        </p:nvSpPr>
        <p:spPr>
          <a:xfrm>
            <a:off x="4894453" y="2763390"/>
            <a:ext cx="9965178" cy="2331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80"/>
              </a:lnSpc>
            </a:pPr>
            <a:r>
              <a:rPr lang="en-US" sz="5700">
                <a:solidFill>
                  <a:srgbClr val="FF3131"/>
                </a:solidFill>
                <a:latin typeface="Paytone One" panose="00000500000000000000"/>
                <a:ea typeface="Paytone One" panose="00000500000000000000"/>
                <a:cs typeface="Paytone One" panose="00000500000000000000"/>
                <a:sym typeface="Paytone One" panose="00000500000000000000"/>
              </a:rPr>
              <a:t>HOẠT ĐỘNG NHẬN BIẾT</a:t>
            </a:r>
          </a:p>
          <a:p>
            <a:pPr algn="ctr">
              <a:lnSpc>
                <a:spcPts val="2800"/>
              </a:lnSpc>
            </a:pPr>
            <a:endParaRPr lang="en-US" sz="5700">
              <a:solidFill>
                <a:srgbClr val="FF3131"/>
              </a:solidFill>
              <a:latin typeface="Paytone One" panose="00000500000000000000"/>
              <a:ea typeface="Paytone One" panose="00000500000000000000"/>
              <a:cs typeface="Paytone One" panose="00000500000000000000"/>
              <a:sym typeface="Paytone One" panose="00000500000000000000"/>
            </a:endParaRPr>
          </a:p>
          <a:p>
            <a:pPr algn="ctr">
              <a:lnSpc>
                <a:spcPts val="7980"/>
              </a:lnSpc>
            </a:pPr>
            <a:r>
              <a:rPr lang="en-US" sz="5700">
                <a:solidFill>
                  <a:srgbClr val="5E17EB"/>
                </a:solidFill>
                <a:latin typeface="Paytone One" panose="00000500000000000000"/>
                <a:ea typeface="Paytone One" panose="00000500000000000000"/>
                <a:cs typeface="Paytone One" panose="00000500000000000000"/>
                <a:sym typeface="Paytone One" panose="00000500000000000000"/>
              </a:rPr>
              <a:t>HOA HỒNG - HOA CÚC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4454988" y="97903"/>
            <a:ext cx="10844107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5"/>
              </a:lnSpc>
            </a:pPr>
            <a:r>
              <a:rPr lang="en-US" sz="3195" dirty="0">
                <a:solidFill>
                  <a:srgbClr val="1800AD"/>
                </a:solidFill>
                <a:latin typeface="Paytone One" panose="00000500000000000000"/>
                <a:ea typeface="Paytone One" panose="00000500000000000000"/>
                <a:cs typeface="Paytone One" panose="00000500000000000000"/>
                <a:sym typeface="Paytone One" panose="00000500000000000000"/>
              </a:rPr>
              <a:t>ỦY BAN NHÂN DÂN XÃ </a:t>
            </a:r>
            <a:r>
              <a:rPr lang="en-US" sz="3195" dirty="0" smtClean="0">
                <a:solidFill>
                  <a:srgbClr val="1800AD"/>
                </a:solidFill>
                <a:latin typeface="Paytone One" panose="00000500000000000000"/>
                <a:ea typeface="Paytone One" panose="00000500000000000000"/>
                <a:cs typeface="Paytone One" panose="00000500000000000000"/>
                <a:sym typeface="Paytone One" panose="00000500000000000000"/>
              </a:rPr>
              <a:t>BÌNH LỤC</a:t>
            </a:r>
            <a:endParaRPr lang="en-US" sz="3195" dirty="0">
              <a:solidFill>
                <a:srgbClr val="1800AD"/>
              </a:solidFill>
              <a:latin typeface="Paytone One" panose="00000500000000000000"/>
              <a:ea typeface="Paytone One" panose="00000500000000000000"/>
              <a:cs typeface="Paytone One" panose="00000500000000000000"/>
              <a:sym typeface="Paytone One" panose="00000500000000000000"/>
            </a:endParaRPr>
          </a:p>
          <a:p>
            <a:pPr algn="ctr">
              <a:lnSpc>
                <a:spcPts val="4475"/>
              </a:lnSpc>
            </a:pPr>
            <a:r>
              <a:rPr lang="en-US" sz="3195" dirty="0">
                <a:solidFill>
                  <a:srgbClr val="1800AD"/>
                </a:solidFill>
                <a:latin typeface="Paytone One" panose="00000500000000000000"/>
                <a:ea typeface="Paytone One" panose="00000500000000000000"/>
                <a:cs typeface="Paytone One" panose="00000500000000000000"/>
                <a:sym typeface="Paytone One" panose="00000500000000000000"/>
              </a:rPr>
              <a:t>TRƯỜNG MẦM NON </a:t>
            </a:r>
            <a:r>
              <a:rPr lang="en-US" sz="3195" dirty="0" smtClean="0">
                <a:solidFill>
                  <a:srgbClr val="1800AD"/>
                </a:solidFill>
                <a:latin typeface="Paytone One" panose="00000500000000000000"/>
                <a:ea typeface="Paytone One" panose="00000500000000000000"/>
                <a:cs typeface="Paytone One" panose="00000500000000000000"/>
                <a:sym typeface="Paytone One" panose="00000500000000000000"/>
              </a:rPr>
              <a:t>ĐỒNG DU</a:t>
            </a:r>
            <a:endParaRPr lang="en-US" sz="3195" dirty="0">
              <a:solidFill>
                <a:srgbClr val="1800AD"/>
              </a:solidFill>
              <a:latin typeface="Paytone One" panose="00000500000000000000"/>
              <a:ea typeface="Paytone One" panose="00000500000000000000"/>
              <a:cs typeface="Paytone One" panose="00000500000000000000"/>
              <a:sym typeface="Paytone One" panose="00000500000000000000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5040367" y="5999986"/>
            <a:ext cx="9285826" cy="1225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dirty="0" err="1">
                <a:solidFill>
                  <a:srgbClr val="1800AD"/>
                </a:solidFill>
                <a:latin typeface="Paytone One" panose="00000500000000000000"/>
                <a:ea typeface="Paytone One" panose="00000500000000000000"/>
                <a:cs typeface="Paytone One" panose="00000500000000000000"/>
                <a:sym typeface="Paytone One" panose="00000500000000000000"/>
              </a:rPr>
              <a:t>Giáo</a:t>
            </a:r>
            <a:r>
              <a:rPr lang="en-US" sz="3500" dirty="0">
                <a:solidFill>
                  <a:srgbClr val="1800AD"/>
                </a:solidFill>
                <a:latin typeface="Paytone One" panose="00000500000000000000"/>
                <a:ea typeface="Paytone One" panose="00000500000000000000"/>
                <a:cs typeface="Paytone One" panose="00000500000000000000"/>
                <a:sym typeface="Paytone One" panose="00000500000000000000"/>
              </a:rPr>
              <a:t> </a:t>
            </a:r>
            <a:r>
              <a:rPr lang="en-US" sz="3500" dirty="0" err="1">
                <a:solidFill>
                  <a:srgbClr val="1800AD"/>
                </a:solidFill>
                <a:latin typeface="Paytone One" panose="00000500000000000000"/>
                <a:ea typeface="Paytone One" panose="00000500000000000000"/>
                <a:cs typeface="Paytone One" panose="00000500000000000000"/>
                <a:sym typeface="Paytone One" panose="00000500000000000000"/>
              </a:rPr>
              <a:t>viên</a:t>
            </a:r>
            <a:r>
              <a:rPr lang="en-US" sz="3500" dirty="0">
                <a:solidFill>
                  <a:srgbClr val="1800AD"/>
                </a:solidFill>
                <a:latin typeface="Paytone One" panose="00000500000000000000"/>
                <a:ea typeface="Paytone One" panose="00000500000000000000"/>
                <a:cs typeface="Paytone One" panose="00000500000000000000"/>
                <a:sym typeface="Paytone One" panose="00000500000000000000"/>
              </a:rPr>
              <a:t>: </a:t>
            </a:r>
            <a:r>
              <a:rPr lang="en-US" sz="3500" dirty="0" err="1">
                <a:solidFill>
                  <a:srgbClr val="1800AD"/>
                </a:solidFill>
                <a:latin typeface="Paytone One" panose="00000500000000000000"/>
                <a:ea typeface="Paytone One" panose="00000500000000000000"/>
                <a:cs typeface="Paytone One" panose="00000500000000000000"/>
                <a:sym typeface="Paytone One" panose="00000500000000000000"/>
              </a:rPr>
              <a:t>Nguyễn</a:t>
            </a:r>
            <a:r>
              <a:rPr lang="en-US" sz="3500" dirty="0">
                <a:solidFill>
                  <a:srgbClr val="1800AD"/>
                </a:solidFill>
                <a:latin typeface="Paytone One" panose="00000500000000000000"/>
                <a:ea typeface="Paytone One" panose="00000500000000000000"/>
                <a:cs typeface="Paytone One" panose="00000500000000000000"/>
                <a:sym typeface="Paytone One" panose="00000500000000000000"/>
              </a:rPr>
              <a:t> </a:t>
            </a:r>
            <a:r>
              <a:rPr lang="en-US" sz="3500" dirty="0" err="1">
                <a:solidFill>
                  <a:srgbClr val="1800AD"/>
                </a:solidFill>
                <a:latin typeface="Paytone One" panose="00000500000000000000"/>
                <a:ea typeface="Paytone One" panose="00000500000000000000"/>
                <a:cs typeface="Paytone One" panose="00000500000000000000"/>
                <a:sym typeface="Paytone One" panose="00000500000000000000"/>
              </a:rPr>
              <a:t>Thị</a:t>
            </a:r>
            <a:r>
              <a:rPr lang="en-US" sz="3500" dirty="0">
                <a:solidFill>
                  <a:srgbClr val="1800AD"/>
                </a:solidFill>
                <a:latin typeface="Paytone One" panose="00000500000000000000"/>
                <a:ea typeface="Paytone One" panose="00000500000000000000"/>
                <a:cs typeface="Paytone One" panose="00000500000000000000"/>
                <a:sym typeface="Paytone One" panose="00000500000000000000"/>
              </a:rPr>
              <a:t> </a:t>
            </a:r>
            <a:r>
              <a:rPr lang="en-US" sz="3500" dirty="0" err="1">
                <a:solidFill>
                  <a:srgbClr val="1800AD"/>
                </a:solidFill>
                <a:latin typeface="Paytone One" panose="00000500000000000000"/>
                <a:ea typeface="Paytone One" panose="00000500000000000000"/>
                <a:cs typeface="Paytone One" panose="00000500000000000000"/>
                <a:sym typeface="Paytone One" panose="00000500000000000000"/>
              </a:rPr>
              <a:t>Thanh</a:t>
            </a:r>
            <a:r>
              <a:rPr lang="en-US" sz="3500" dirty="0">
                <a:solidFill>
                  <a:srgbClr val="1800AD"/>
                </a:solidFill>
                <a:latin typeface="Paytone One" panose="00000500000000000000"/>
                <a:ea typeface="Paytone One" panose="00000500000000000000"/>
                <a:cs typeface="Paytone One" panose="00000500000000000000"/>
                <a:sym typeface="Paytone One" panose="00000500000000000000"/>
              </a:rPr>
              <a:t> </a:t>
            </a:r>
            <a:r>
              <a:rPr lang="en-US" sz="3500" dirty="0" smtClean="0">
                <a:solidFill>
                  <a:srgbClr val="1800AD"/>
                </a:solidFill>
                <a:latin typeface="Paytone One" panose="00000500000000000000"/>
                <a:ea typeface="Paytone One" panose="00000500000000000000"/>
                <a:cs typeface="Paytone One" panose="00000500000000000000"/>
                <a:sym typeface="Paytone One" panose="00000500000000000000"/>
              </a:rPr>
              <a:t>NHÀN</a:t>
            </a:r>
            <a:endParaRPr lang="en-US" sz="3500" dirty="0">
              <a:solidFill>
                <a:srgbClr val="1800AD"/>
              </a:solidFill>
              <a:latin typeface="Paytone One" panose="00000500000000000000"/>
              <a:ea typeface="Paytone One" panose="00000500000000000000"/>
              <a:cs typeface="Paytone One" panose="00000500000000000000"/>
              <a:sym typeface="Paytone One" panose="00000500000000000000"/>
            </a:endParaRPr>
          </a:p>
          <a:p>
            <a:pPr algn="ctr">
              <a:lnSpc>
                <a:spcPts val="4900"/>
              </a:lnSpc>
            </a:pPr>
            <a:r>
              <a:rPr lang="en-US" sz="3500" dirty="0" err="1">
                <a:solidFill>
                  <a:srgbClr val="1800AD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Paytone One" panose="00000500000000000000"/>
                <a:sym typeface="Paytone One" panose="00000500000000000000"/>
              </a:rPr>
              <a:t>Lớp</a:t>
            </a:r>
            <a:r>
              <a:rPr lang="en-US" sz="3500" dirty="0">
                <a:solidFill>
                  <a:srgbClr val="1800AD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Paytone One" panose="00000500000000000000"/>
                <a:sym typeface="Paytone One" panose="00000500000000000000"/>
              </a:rPr>
              <a:t>: </a:t>
            </a:r>
            <a:r>
              <a:rPr lang="en-US" sz="3500" dirty="0" err="1" smtClean="0">
                <a:solidFill>
                  <a:srgbClr val="1800AD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Paytone One" panose="00000500000000000000"/>
                <a:sym typeface="Paytone One" panose="00000500000000000000"/>
              </a:rPr>
              <a:t>Nhà</a:t>
            </a:r>
            <a:r>
              <a:rPr lang="en-US" sz="3500" dirty="0" smtClean="0">
                <a:solidFill>
                  <a:srgbClr val="1800AD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Paytone One" panose="00000500000000000000"/>
                <a:sym typeface="Paytone One" panose="00000500000000000000"/>
              </a:rPr>
              <a:t> </a:t>
            </a:r>
            <a:r>
              <a:rPr lang="en-US" sz="3500" dirty="0" err="1" smtClean="0">
                <a:solidFill>
                  <a:srgbClr val="1800AD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Paytone One" panose="00000500000000000000"/>
                <a:sym typeface="Paytone One" panose="00000500000000000000"/>
              </a:rPr>
              <a:t>trẻ</a:t>
            </a:r>
            <a:r>
              <a:rPr lang="en-US" sz="3500" dirty="0" smtClean="0">
                <a:solidFill>
                  <a:srgbClr val="1800AD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Paytone One" panose="00000500000000000000"/>
                <a:sym typeface="Paytone One" panose="00000500000000000000"/>
              </a:rPr>
              <a:t> 24 - 36 </a:t>
            </a:r>
            <a:r>
              <a:rPr lang="en-US" sz="3500" dirty="0" err="1" smtClean="0">
                <a:solidFill>
                  <a:srgbClr val="1800AD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Paytone One" panose="00000500000000000000"/>
                <a:sym typeface="Paytone One" panose="00000500000000000000"/>
              </a:rPr>
              <a:t>tháng</a:t>
            </a:r>
            <a:endParaRPr lang="en-US" sz="3500" dirty="0">
              <a:solidFill>
                <a:srgbClr val="1800AD"/>
              </a:solidFill>
              <a:latin typeface="MS PGothic" panose="020B0600070205080204" pitchFamily="34" charset="-128"/>
              <a:ea typeface="MS PGothic" panose="020B0600070205080204" pitchFamily="34" charset="-128"/>
              <a:cs typeface="Paytone One" panose="00000500000000000000"/>
              <a:sym typeface="Paytone One" panose="0000050000000000000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6" grpId="1"/>
      <p:bldP spid="37" grpId="0"/>
      <p:bldP spid="3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860288" y="2057400"/>
            <a:ext cx="2398803" cy="8229600"/>
          </a:xfrm>
          <a:custGeom>
            <a:avLst/>
            <a:gdLst/>
            <a:ahLst/>
            <a:cxnLst/>
            <a:rect l="l" t="t" r="r" b="b"/>
            <a:pathLst>
              <a:path w="2398803" h="8229600">
                <a:moveTo>
                  <a:pt x="0" y="0"/>
                </a:moveTo>
                <a:lnTo>
                  <a:pt x="2398803" y="0"/>
                </a:lnTo>
                <a:lnTo>
                  <a:pt x="239880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68388">
            <a:off x="9016806" y="6933927"/>
            <a:ext cx="2760213" cy="4661866"/>
          </a:xfrm>
          <a:custGeom>
            <a:avLst/>
            <a:gdLst/>
            <a:ahLst/>
            <a:cxnLst/>
            <a:rect l="l" t="t" r="r" b="b"/>
            <a:pathLst>
              <a:path w="2760213" h="4661866">
                <a:moveTo>
                  <a:pt x="0" y="0"/>
                </a:moveTo>
                <a:lnTo>
                  <a:pt x="2760213" y="0"/>
                </a:lnTo>
                <a:lnTo>
                  <a:pt x="2760213" y="4661866"/>
                </a:lnTo>
                <a:lnTo>
                  <a:pt x="0" y="46618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264881" y="6019725"/>
            <a:ext cx="2831959" cy="6477149"/>
          </a:xfrm>
          <a:custGeom>
            <a:avLst/>
            <a:gdLst/>
            <a:ahLst/>
            <a:cxnLst/>
            <a:rect l="l" t="t" r="r" b="b"/>
            <a:pathLst>
              <a:path w="2831959" h="6477149">
                <a:moveTo>
                  <a:pt x="0" y="0"/>
                </a:moveTo>
                <a:lnTo>
                  <a:pt x="2831959" y="0"/>
                </a:lnTo>
                <a:lnTo>
                  <a:pt x="2831959" y="6477150"/>
                </a:lnTo>
                <a:lnTo>
                  <a:pt x="0" y="64771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981862" y="8328020"/>
            <a:ext cx="3976437" cy="3917960"/>
          </a:xfrm>
          <a:custGeom>
            <a:avLst/>
            <a:gdLst/>
            <a:ahLst/>
            <a:cxnLst/>
            <a:rect l="l" t="t" r="r" b="b"/>
            <a:pathLst>
              <a:path w="3976437" h="3917960">
                <a:moveTo>
                  <a:pt x="0" y="0"/>
                </a:moveTo>
                <a:lnTo>
                  <a:pt x="3976437" y="0"/>
                </a:lnTo>
                <a:lnTo>
                  <a:pt x="3976437" y="3917960"/>
                </a:lnTo>
                <a:lnTo>
                  <a:pt x="0" y="39179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680861" y="2412245"/>
            <a:ext cx="4578439" cy="8229600"/>
          </a:xfrm>
          <a:custGeom>
            <a:avLst/>
            <a:gdLst/>
            <a:ahLst/>
            <a:cxnLst/>
            <a:rect l="l" t="t" r="r" b="b"/>
            <a:pathLst>
              <a:path w="4578439" h="8229600">
                <a:moveTo>
                  <a:pt x="0" y="0"/>
                </a:moveTo>
                <a:lnTo>
                  <a:pt x="4578439" y="0"/>
                </a:lnTo>
                <a:lnTo>
                  <a:pt x="457843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676490">
            <a:off x="16157890" y="2548175"/>
            <a:ext cx="2202821" cy="8229600"/>
          </a:xfrm>
          <a:custGeom>
            <a:avLst/>
            <a:gdLst/>
            <a:ahLst/>
            <a:cxnLst/>
            <a:rect l="l" t="t" r="r" b="b"/>
            <a:pathLst>
              <a:path w="2202821" h="8229600">
                <a:moveTo>
                  <a:pt x="0" y="0"/>
                </a:moveTo>
                <a:lnTo>
                  <a:pt x="2202820" y="0"/>
                </a:lnTo>
                <a:lnTo>
                  <a:pt x="22028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66737">
            <a:off x="14776601" y="708016"/>
            <a:ext cx="2364926" cy="2323540"/>
          </a:xfrm>
          <a:custGeom>
            <a:avLst/>
            <a:gdLst/>
            <a:ahLst/>
            <a:cxnLst/>
            <a:rect l="l" t="t" r="r" b="b"/>
            <a:pathLst>
              <a:path w="2364926" h="2323540">
                <a:moveTo>
                  <a:pt x="0" y="0"/>
                </a:moveTo>
                <a:lnTo>
                  <a:pt x="2364927" y="0"/>
                </a:lnTo>
                <a:lnTo>
                  <a:pt x="2364927" y="2323540"/>
                </a:lnTo>
                <a:lnTo>
                  <a:pt x="0" y="23235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06682" y="3575555"/>
            <a:ext cx="10997080" cy="1034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95"/>
              </a:lnSpc>
            </a:pPr>
            <a:r>
              <a:rPr lang="en-US" sz="8700" spc="-156">
                <a:solidFill>
                  <a:srgbClr val="1800AD"/>
                </a:solidFill>
                <a:latin typeface="Faustina" panose="00000500000000000000"/>
                <a:ea typeface="Faustina" panose="00000500000000000000"/>
                <a:cs typeface="Faustina" panose="00000500000000000000"/>
                <a:sym typeface="Faustina" panose="00000500000000000000"/>
              </a:rPr>
              <a:t>Mở rộng</a:t>
            </a:r>
          </a:p>
        </p:txBody>
      </p:sp>
      <p:sp>
        <p:nvSpPr>
          <p:cNvPr id="10" name="Freeform 10"/>
          <p:cNvSpPr/>
          <p:nvPr/>
        </p:nvSpPr>
        <p:spPr>
          <a:xfrm>
            <a:off x="7003119" y="8328020"/>
            <a:ext cx="2400941" cy="3579384"/>
          </a:xfrm>
          <a:custGeom>
            <a:avLst/>
            <a:gdLst/>
            <a:ahLst/>
            <a:cxnLst/>
            <a:rect l="l" t="t" r="r" b="b"/>
            <a:pathLst>
              <a:path w="2400941" h="3579384">
                <a:moveTo>
                  <a:pt x="0" y="0"/>
                </a:moveTo>
                <a:lnTo>
                  <a:pt x="2400941" y="0"/>
                </a:lnTo>
                <a:lnTo>
                  <a:pt x="2400941" y="3579384"/>
                </a:lnTo>
                <a:lnTo>
                  <a:pt x="0" y="357938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607721">
            <a:off x="16789147" y="8030750"/>
            <a:ext cx="1209628" cy="3765508"/>
          </a:xfrm>
          <a:custGeom>
            <a:avLst/>
            <a:gdLst/>
            <a:ahLst/>
            <a:cxnLst/>
            <a:rect l="l" t="t" r="r" b="b"/>
            <a:pathLst>
              <a:path w="1209628" h="3765508">
                <a:moveTo>
                  <a:pt x="0" y="0"/>
                </a:moveTo>
                <a:lnTo>
                  <a:pt x="1209627" y="0"/>
                </a:lnTo>
                <a:lnTo>
                  <a:pt x="1209627" y="3765508"/>
                </a:lnTo>
                <a:lnTo>
                  <a:pt x="0" y="376550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heel spokes="8"/>
      </p:transition>
    </mc:Choice>
    <mc:Fallback xmlns="">
      <p:transition spd="slow">
        <p:wheel spokes="8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98852" y="303116"/>
            <a:ext cx="6211532" cy="2647665"/>
          </a:xfrm>
          <a:custGeom>
            <a:avLst/>
            <a:gdLst/>
            <a:ahLst/>
            <a:cxnLst/>
            <a:rect l="l" t="t" r="r" b="b"/>
            <a:pathLst>
              <a:path w="6211532" h="2647665">
                <a:moveTo>
                  <a:pt x="0" y="0"/>
                </a:moveTo>
                <a:lnTo>
                  <a:pt x="6211532" y="0"/>
                </a:lnTo>
                <a:lnTo>
                  <a:pt x="6211532" y="2647665"/>
                </a:lnTo>
                <a:lnTo>
                  <a:pt x="0" y="26476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4962570"/>
            <a:ext cx="5118661" cy="3403910"/>
          </a:xfrm>
          <a:custGeom>
            <a:avLst/>
            <a:gdLst/>
            <a:ahLst/>
            <a:cxnLst/>
            <a:rect l="l" t="t" r="r" b="b"/>
            <a:pathLst>
              <a:path w="5118661" h="3403910">
                <a:moveTo>
                  <a:pt x="0" y="0"/>
                </a:moveTo>
                <a:lnTo>
                  <a:pt x="5118661" y="0"/>
                </a:lnTo>
                <a:lnTo>
                  <a:pt x="5118661" y="3403909"/>
                </a:lnTo>
                <a:lnTo>
                  <a:pt x="0" y="34039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974892" y="4962570"/>
            <a:ext cx="5788945" cy="3862805"/>
          </a:xfrm>
          <a:custGeom>
            <a:avLst/>
            <a:gdLst/>
            <a:ahLst/>
            <a:cxnLst/>
            <a:rect l="l" t="t" r="r" b="b"/>
            <a:pathLst>
              <a:path w="5788945" h="3862805">
                <a:moveTo>
                  <a:pt x="0" y="0"/>
                </a:moveTo>
                <a:lnTo>
                  <a:pt x="5788945" y="0"/>
                </a:lnTo>
                <a:lnTo>
                  <a:pt x="5788945" y="3862805"/>
                </a:lnTo>
                <a:lnTo>
                  <a:pt x="0" y="38628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106593" y="303116"/>
            <a:ext cx="5152707" cy="3432991"/>
          </a:xfrm>
          <a:custGeom>
            <a:avLst/>
            <a:gdLst/>
            <a:ahLst/>
            <a:cxnLst/>
            <a:rect l="l" t="t" r="r" b="b"/>
            <a:pathLst>
              <a:path w="5152707" h="3432991">
                <a:moveTo>
                  <a:pt x="0" y="0"/>
                </a:moveTo>
                <a:lnTo>
                  <a:pt x="5152707" y="0"/>
                </a:lnTo>
                <a:lnTo>
                  <a:pt x="5152707" y="3432991"/>
                </a:lnTo>
                <a:lnTo>
                  <a:pt x="0" y="34329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718578" y="3767734"/>
            <a:ext cx="4685098" cy="3126238"/>
          </a:xfrm>
          <a:custGeom>
            <a:avLst/>
            <a:gdLst/>
            <a:ahLst/>
            <a:cxnLst/>
            <a:rect l="l" t="t" r="r" b="b"/>
            <a:pathLst>
              <a:path w="4685098" h="3126238">
                <a:moveTo>
                  <a:pt x="0" y="0"/>
                </a:moveTo>
                <a:lnTo>
                  <a:pt x="4685097" y="0"/>
                </a:lnTo>
                <a:lnTo>
                  <a:pt x="4685097" y="3126238"/>
                </a:lnTo>
                <a:lnTo>
                  <a:pt x="0" y="31262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543810" y="2602865"/>
            <a:ext cx="3421380" cy="6413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05"/>
              </a:lnSpc>
              <a:spcBef>
                <a:spcPct val="0"/>
              </a:spcBef>
            </a:pPr>
            <a:r>
              <a:rPr lang="en-US" sz="3575" spc="-64">
                <a:solidFill>
                  <a:srgbClr val="1800AD"/>
                </a:solidFill>
                <a:latin typeface="Faustina" panose="00000500000000000000"/>
                <a:ea typeface="Faustina" panose="00000500000000000000"/>
                <a:cs typeface="Faustina" panose="00000500000000000000"/>
                <a:sym typeface="Faustina" panose="00000500000000000000"/>
              </a:rPr>
              <a:t>Hoa cúc trắng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818783" y="8477381"/>
            <a:ext cx="3781699" cy="619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5"/>
              </a:lnSpc>
              <a:spcBef>
                <a:spcPct val="0"/>
              </a:spcBef>
            </a:pPr>
            <a:r>
              <a:rPr lang="en-US" sz="3575" spc="-64">
                <a:solidFill>
                  <a:srgbClr val="1800AD"/>
                </a:solidFill>
                <a:latin typeface="Faustina" panose="00000500000000000000"/>
                <a:ea typeface="Faustina" panose="00000500000000000000"/>
                <a:cs typeface="Faustina" panose="00000500000000000000"/>
                <a:sym typeface="Faustina" panose="00000500000000000000"/>
              </a:rPr>
              <a:t>Hoa cúc màu cam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230860" y="3691255"/>
            <a:ext cx="3556000" cy="6413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05"/>
              </a:lnSpc>
              <a:spcBef>
                <a:spcPct val="0"/>
              </a:spcBef>
            </a:pPr>
            <a:r>
              <a:rPr lang="en-US" sz="3575" spc="-64">
                <a:solidFill>
                  <a:srgbClr val="1800AD"/>
                </a:solidFill>
                <a:latin typeface="Faustina" panose="00000500000000000000"/>
                <a:ea typeface="Faustina" panose="00000500000000000000"/>
                <a:cs typeface="Faustina" panose="00000500000000000000"/>
                <a:sym typeface="Faustina" panose="00000500000000000000"/>
              </a:rPr>
              <a:t>Hoa cúc họa  mi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314398" y="7112326"/>
            <a:ext cx="3542889" cy="619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5"/>
              </a:lnSpc>
              <a:spcBef>
                <a:spcPct val="0"/>
              </a:spcBef>
            </a:pPr>
            <a:r>
              <a:rPr lang="en-US" sz="3575" spc="-64">
                <a:solidFill>
                  <a:srgbClr val="1800AD"/>
                </a:solidFill>
                <a:latin typeface="Faustina" panose="00000500000000000000"/>
                <a:ea typeface="Faustina" panose="00000500000000000000"/>
                <a:cs typeface="Faustina" panose="00000500000000000000"/>
                <a:sym typeface="Faustina" panose="00000500000000000000"/>
              </a:rPr>
              <a:t>Hoa cúc sắc màu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979525" y="9091930"/>
            <a:ext cx="3056890" cy="6413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05"/>
              </a:lnSpc>
              <a:spcBef>
                <a:spcPct val="0"/>
              </a:spcBef>
            </a:pPr>
            <a:r>
              <a:rPr lang="en-US" sz="3575" spc="-64">
                <a:solidFill>
                  <a:srgbClr val="1800AD"/>
                </a:solidFill>
                <a:latin typeface="Faustina" panose="00000500000000000000"/>
                <a:ea typeface="Faustina" panose="00000500000000000000"/>
                <a:cs typeface="Faustina" panose="00000500000000000000"/>
                <a:sym typeface="Faustina" panose="00000500000000000000"/>
              </a:rPr>
              <a:t>Hoa cúc nhí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860288" y="2057400"/>
            <a:ext cx="2398803" cy="8229600"/>
          </a:xfrm>
          <a:custGeom>
            <a:avLst/>
            <a:gdLst/>
            <a:ahLst/>
            <a:cxnLst/>
            <a:rect l="l" t="t" r="r" b="b"/>
            <a:pathLst>
              <a:path w="2398803" h="8229600">
                <a:moveTo>
                  <a:pt x="0" y="0"/>
                </a:moveTo>
                <a:lnTo>
                  <a:pt x="2398803" y="0"/>
                </a:lnTo>
                <a:lnTo>
                  <a:pt x="239880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68388">
            <a:off x="9016806" y="6933927"/>
            <a:ext cx="2760213" cy="4661866"/>
          </a:xfrm>
          <a:custGeom>
            <a:avLst/>
            <a:gdLst/>
            <a:ahLst/>
            <a:cxnLst/>
            <a:rect l="l" t="t" r="r" b="b"/>
            <a:pathLst>
              <a:path w="2760213" h="4661866">
                <a:moveTo>
                  <a:pt x="0" y="0"/>
                </a:moveTo>
                <a:lnTo>
                  <a:pt x="2760213" y="0"/>
                </a:lnTo>
                <a:lnTo>
                  <a:pt x="2760213" y="4661866"/>
                </a:lnTo>
                <a:lnTo>
                  <a:pt x="0" y="46618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264881" y="6019725"/>
            <a:ext cx="2831959" cy="6477149"/>
          </a:xfrm>
          <a:custGeom>
            <a:avLst/>
            <a:gdLst/>
            <a:ahLst/>
            <a:cxnLst/>
            <a:rect l="l" t="t" r="r" b="b"/>
            <a:pathLst>
              <a:path w="2831959" h="6477149">
                <a:moveTo>
                  <a:pt x="0" y="0"/>
                </a:moveTo>
                <a:lnTo>
                  <a:pt x="2831959" y="0"/>
                </a:lnTo>
                <a:lnTo>
                  <a:pt x="2831959" y="6477150"/>
                </a:lnTo>
                <a:lnTo>
                  <a:pt x="0" y="64771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981862" y="8328020"/>
            <a:ext cx="3976437" cy="3917960"/>
          </a:xfrm>
          <a:custGeom>
            <a:avLst/>
            <a:gdLst/>
            <a:ahLst/>
            <a:cxnLst/>
            <a:rect l="l" t="t" r="r" b="b"/>
            <a:pathLst>
              <a:path w="3976437" h="3917960">
                <a:moveTo>
                  <a:pt x="0" y="0"/>
                </a:moveTo>
                <a:lnTo>
                  <a:pt x="3976437" y="0"/>
                </a:lnTo>
                <a:lnTo>
                  <a:pt x="3976437" y="3917960"/>
                </a:lnTo>
                <a:lnTo>
                  <a:pt x="0" y="39179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680861" y="2412245"/>
            <a:ext cx="4578439" cy="8229600"/>
          </a:xfrm>
          <a:custGeom>
            <a:avLst/>
            <a:gdLst/>
            <a:ahLst/>
            <a:cxnLst/>
            <a:rect l="l" t="t" r="r" b="b"/>
            <a:pathLst>
              <a:path w="4578439" h="8229600">
                <a:moveTo>
                  <a:pt x="0" y="0"/>
                </a:moveTo>
                <a:lnTo>
                  <a:pt x="4578439" y="0"/>
                </a:lnTo>
                <a:lnTo>
                  <a:pt x="457843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676490">
            <a:off x="16157890" y="2548175"/>
            <a:ext cx="2202821" cy="8229600"/>
          </a:xfrm>
          <a:custGeom>
            <a:avLst/>
            <a:gdLst/>
            <a:ahLst/>
            <a:cxnLst/>
            <a:rect l="l" t="t" r="r" b="b"/>
            <a:pathLst>
              <a:path w="2202821" h="8229600">
                <a:moveTo>
                  <a:pt x="0" y="0"/>
                </a:moveTo>
                <a:lnTo>
                  <a:pt x="2202820" y="0"/>
                </a:lnTo>
                <a:lnTo>
                  <a:pt x="22028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66737">
            <a:off x="14776601" y="708016"/>
            <a:ext cx="2364926" cy="2323540"/>
          </a:xfrm>
          <a:custGeom>
            <a:avLst/>
            <a:gdLst/>
            <a:ahLst/>
            <a:cxnLst/>
            <a:rect l="l" t="t" r="r" b="b"/>
            <a:pathLst>
              <a:path w="2364926" h="2323540">
                <a:moveTo>
                  <a:pt x="0" y="0"/>
                </a:moveTo>
                <a:lnTo>
                  <a:pt x="2364927" y="0"/>
                </a:lnTo>
                <a:lnTo>
                  <a:pt x="2364927" y="2323540"/>
                </a:lnTo>
                <a:lnTo>
                  <a:pt x="0" y="23235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124200" y="3575685"/>
            <a:ext cx="4907280" cy="9480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395"/>
              </a:lnSpc>
            </a:pPr>
            <a:r>
              <a:rPr lang="en-US" sz="8700" spc="-156">
                <a:solidFill>
                  <a:srgbClr val="1800AD"/>
                </a:solidFill>
                <a:latin typeface="Faustina" panose="00000500000000000000"/>
                <a:ea typeface="Faustina" panose="00000500000000000000"/>
                <a:cs typeface="Faustina" panose="00000500000000000000"/>
                <a:sym typeface="Faustina" panose="00000500000000000000"/>
              </a:rPr>
              <a:t>So sánh</a:t>
            </a:r>
          </a:p>
        </p:txBody>
      </p:sp>
      <p:sp>
        <p:nvSpPr>
          <p:cNvPr id="10" name="Freeform 10"/>
          <p:cNvSpPr/>
          <p:nvPr/>
        </p:nvSpPr>
        <p:spPr>
          <a:xfrm>
            <a:off x="7003119" y="8328020"/>
            <a:ext cx="2400941" cy="3579384"/>
          </a:xfrm>
          <a:custGeom>
            <a:avLst/>
            <a:gdLst/>
            <a:ahLst/>
            <a:cxnLst/>
            <a:rect l="l" t="t" r="r" b="b"/>
            <a:pathLst>
              <a:path w="2400941" h="3579384">
                <a:moveTo>
                  <a:pt x="0" y="0"/>
                </a:moveTo>
                <a:lnTo>
                  <a:pt x="2400941" y="0"/>
                </a:lnTo>
                <a:lnTo>
                  <a:pt x="2400941" y="3579384"/>
                </a:lnTo>
                <a:lnTo>
                  <a:pt x="0" y="357938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607721">
            <a:off x="16789147" y="8030750"/>
            <a:ext cx="1209628" cy="3765508"/>
          </a:xfrm>
          <a:custGeom>
            <a:avLst/>
            <a:gdLst/>
            <a:ahLst/>
            <a:cxnLst/>
            <a:rect l="l" t="t" r="r" b="b"/>
            <a:pathLst>
              <a:path w="1209628" h="3765508">
                <a:moveTo>
                  <a:pt x="0" y="0"/>
                </a:moveTo>
                <a:lnTo>
                  <a:pt x="1209627" y="0"/>
                </a:lnTo>
                <a:lnTo>
                  <a:pt x="1209627" y="3765508"/>
                </a:lnTo>
                <a:lnTo>
                  <a:pt x="0" y="376550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12914" y="505202"/>
            <a:ext cx="5477807" cy="9781798"/>
          </a:xfrm>
          <a:custGeom>
            <a:avLst/>
            <a:gdLst/>
            <a:ahLst/>
            <a:cxnLst/>
            <a:rect l="l" t="t" r="r" b="b"/>
            <a:pathLst>
              <a:path w="5477807" h="9781798">
                <a:moveTo>
                  <a:pt x="0" y="0"/>
                </a:moveTo>
                <a:lnTo>
                  <a:pt x="5477807" y="0"/>
                </a:lnTo>
                <a:lnTo>
                  <a:pt x="5477807" y="9781798"/>
                </a:lnTo>
                <a:lnTo>
                  <a:pt x="0" y="97817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746481" y="1028700"/>
            <a:ext cx="8346375" cy="8076706"/>
          </a:xfrm>
          <a:custGeom>
            <a:avLst/>
            <a:gdLst/>
            <a:ahLst/>
            <a:cxnLst/>
            <a:rect l="l" t="t" r="r" b="b"/>
            <a:pathLst>
              <a:path w="8346375" h="8076706">
                <a:moveTo>
                  <a:pt x="0" y="0"/>
                </a:moveTo>
                <a:lnTo>
                  <a:pt x="8346375" y="0"/>
                </a:lnTo>
                <a:lnTo>
                  <a:pt x="8346375" y="8076706"/>
                </a:lnTo>
                <a:lnTo>
                  <a:pt x="0" y="80767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69" b="-1669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>
            <a:off x="152650" y="0"/>
            <a:ext cx="18065250" cy="10297192"/>
          </a:xfrm>
          <a:prstGeom prst="rect">
            <a:avLst/>
          </a:prstGeom>
        </p:spPr>
      </p:pic>
      <p:pic>
        <p:nvPicPr>
          <p:cNvPr id="3" name="playful-joyful-cheerful-music-340809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306800" y="9105900"/>
            <a:ext cx="495300" cy="495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newsflash/>
      </p:transition>
    </mc:Choice>
    <mc:Fallback xmlns="">
      <p:transition spd="med">
        <p:newsfla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8" dur="1104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860288" y="2057400"/>
            <a:ext cx="2398803" cy="8229600"/>
          </a:xfrm>
          <a:custGeom>
            <a:avLst/>
            <a:gdLst/>
            <a:ahLst/>
            <a:cxnLst/>
            <a:rect l="l" t="t" r="r" b="b"/>
            <a:pathLst>
              <a:path w="2398803" h="8229600">
                <a:moveTo>
                  <a:pt x="0" y="0"/>
                </a:moveTo>
                <a:lnTo>
                  <a:pt x="2398803" y="0"/>
                </a:lnTo>
                <a:lnTo>
                  <a:pt x="239880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68388">
            <a:off x="9016806" y="6933927"/>
            <a:ext cx="2760213" cy="4661866"/>
          </a:xfrm>
          <a:custGeom>
            <a:avLst/>
            <a:gdLst/>
            <a:ahLst/>
            <a:cxnLst/>
            <a:rect l="l" t="t" r="r" b="b"/>
            <a:pathLst>
              <a:path w="2760213" h="4661866">
                <a:moveTo>
                  <a:pt x="0" y="0"/>
                </a:moveTo>
                <a:lnTo>
                  <a:pt x="2760213" y="0"/>
                </a:lnTo>
                <a:lnTo>
                  <a:pt x="2760213" y="4661866"/>
                </a:lnTo>
                <a:lnTo>
                  <a:pt x="0" y="46618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264881" y="6019725"/>
            <a:ext cx="2831959" cy="6477149"/>
          </a:xfrm>
          <a:custGeom>
            <a:avLst/>
            <a:gdLst/>
            <a:ahLst/>
            <a:cxnLst/>
            <a:rect l="l" t="t" r="r" b="b"/>
            <a:pathLst>
              <a:path w="2831959" h="6477149">
                <a:moveTo>
                  <a:pt x="0" y="0"/>
                </a:moveTo>
                <a:lnTo>
                  <a:pt x="2831959" y="0"/>
                </a:lnTo>
                <a:lnTo>
                  <a:pt x="2831959" y="6477150"/>
                </a:lnTo>
                <a:lnTo>
                  <a:pt x="0" y="64771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981862" y="8328020"/>
            <a:ext cx="3976437" cy="3917960"/>
          </a:xfrm>
          <a:custGeom>
            <a:avLst/>
            <a:gdLst/>
            <a:ahLst/>
            <a:cxnLst/>
            <a:rect l="l" t="t" r="r" b="b"/>
            <a:pathLst>
              <a:path w="3976437" h="3917960">
                <a:moveTo>
                  <a:pt x="0" y="0"/>
                </a:moveTo>
                <a:lnTo>
                  <a:pt x="3976437" y="0"/>
                </a:lnTo>
                <a:lnTo>
                  <a:pt x="3976437" y="3917960"/>
                </a:lnTo>
                <a:lnTo>
                  <a:pt x="0" y="39179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680861" y="2412245"/>
            <a:ext cx="4578439" cy="8229600"/>
          </a:xfrm>
          <a:custGeom>
            <a:avLst/>
            <a:gdLst/>
            <a:ahLst/>
            <a:cxnLst/>
            <a:rect l="l" t="t" r="r" b="b"/>
            <a:pathLst>
              <a:path w="4578439" h="8229600">
                <a:moveTo>
                  <a:pt x="0" y="0"/>
                </a:moveTo>
                <a:lnTo>
                  <a:pt x="4578439" y="0"/>
                </a:lnTo>
                <a:lnTo>
                  <a:pt x="457843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676490">
            <a:off x="16157890" y="2548175"/>
            <a:ext cx="2202821" cy="8229600"/>
          </a:xfrm>
          <a:custGeom>
            <a:avLst/>
            <a:gdLst/>
            <a:ahLst/>
            <a:cxnLst/>
            <a:rect l="l" t="t" r="r" b="b"/>
            <a:pathLst>
              <a:path w="2202821" h="8229600">
                <a:moveTo>
                  <a:pt x="0" y="0"/>
                </a:moveTo>
                <a:lnTo>
                  <a:pt x="2202820" y="0"/>
                </a:lnTo>
                <a:lnTo>
                  <a:pt x="22028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66737">
            <a:off x="14776601" y="708016"/>
            <a:ext cx="2364926" cy="2323540"/>
          </a:xfrm>
          <a:custGeom>
            <a:avLst/>
            <a:gdLst/>
            <a:ahLst/>
            <a:cxnLst/>
            <a:rect l="l" t="t" r="r" b="b"/>
            <a:pathLst>
              <a:path w="2364926" h="2323540">
                <a:moveTo>
                  <a:pt x="0" y="0"/>
                </a:moveTo>
                <a:lnTo>
                  <a:pt x="2364927" y="0"/>
                </a:lnTo>
                <a:lnTo>
                  <a:pt x="2364927" y="2323540"/>
                </a:lnTo>
                <a:lnTo>
                  <a:pt x="0" y="23235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06682" y="3575555"/>
            <a:ext cx="10997080" cy="1967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95"/>
              </a:lnSpc>
            </a:pPr>
            <a:r>
              <a:rPr lang="en-US" sz="8700" spc="-156">
                <a:solidFill>
                  <a:srgbClr val="1800AD"/>
                </a:solidFill>
                <a:latin typeface="Faustina" panose="00000500000000000000"/>
                <a:ea typeface="Faustina" panose="00000500000000000000"/>
                <a:cs typeface="Faustina" panose="00000500000000000000"/>
                <a:sym typeface="Faustina" panose="00000500000000000000"/>
              </a:rPr>
              <a:t>Nhận biết hoa hồng:</a:t>
            </a:r>
          </a:p>
          <a:p>
            <a:pPr algn="l">
              <a:lnSpc>
                <a:spcPts val="7395"/>
              </a:lnSpc>
            </a:pPr>
            <a:r>
              <a:rPr lang="en-US" sz="8700" spc="-156">
                <a:solidFill>
                  <a:srgbClr val="1800AD"/>
                </a:solidFill>
                <a:latin typeface="Faustina" panose="00000500000000000000"/>
                <a:ea typeface="Faustina" panose="00000500000000000000"/>
                <a:cs typeface="Faustina" panose="00000500000000000000"/>
                <a:sym typeface="Faustina" panose="00000500000000000000"/>
              </a:rPr>
              <a:t>Quan sát - đàm thoại</a:t>
            </a:r>
          </a:p>
        </p:txBody>
      </p:sp>
      <p:sp>
        <p:nvSpPr>
          <p:cNvPr id="10" name="Freeform 10"/>
          <p:cNvSpPr/>
          <p:nvPr/>
        </p:nvSpPr>
        <p:spPr>
          <a:xfrm>
            <a:off x="7003119" y="8328020"/>
            <a:ext cx="2400941" cy="3579384"/>
          </a:xfrm>
          <a:custGeom>
            <a:avLst/>
            <a:gdLst/>
            <a:ahLst/>
            <a:cxnLst/>
            <a:rect l="l" t="t" r="r" b="b"/>
            <a:pathLst>
              <a:path w="2400941" h="3579384">
                <a:moveTo>
                  <a:pt x="0" y="0"/>
                </a:moveTo>
                <a:lnTo>
                  <a:pt x="2400941" y="0"/>
                </a:lnTo>
                <a:lnTo>
                  <a:pt x="2400941" y="3579384"/>
                </a:lnTo>
                <a:lnTo>
                  <a:pt x="0" y="357938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607721">
            <a:off x="16789147" y="8030750"/>
            <a:ext cx="1209628" cy="3765508"/>
          </a:xfrm>
          <a:custGeom>
            <a:avLst/>
            <a:gdLst/>
            <a:ahLst/>
            <a:cxnLst/>
            <a:rect l="l" t="t" r="r" b="b"/>
            <a:pathLst>
              <a:path w="1209628" h="3765508">
                <a:moveTo>
                  <a:pt x="0" y="0"/>
                </a:moveTo>
                <a:lnTo>
                  <a:pt x="1209627" y="0"/>
                </a:lnTo>
                <a:lnTo>
                  <a:pt x="1209627" y="3765508"/>
                </a:lnTo>
                <a:lnTo>
                  <a:pt x="0" y="376550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>
            <a:off x="298715" y="203375"/>
            <a:ext cx="17690570" cy="10083625"/>
          </a:xfrm>
          <a:prstGeom prst="rect">
            <a:avLst/>
          </a:prstGeom>
        </p:spPr>
      </p:pic>
      <p:pic>
        <p:nvPicPr>
          <p:cNvPr id="3" name="playful-joyful-cheerful-music-340809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925800" y="9486900"/>
            <a:ext cx="495300" cy="495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8" dur="1104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03010" y="342900"/>
            <a:ext cx="6003925" cy="10355580"/>
          </a:xfrm>
          <a:custGeom>
            <a:avLst/>
            <a:gdLst/>
            <a:ahLst/>
            <a:cxnLst/>
            <a:rect l="l" t="t" r="r" b="b"/>
            <a:pathLst>
              <a:path w="6003633" h="9978321">
                <a:moveTo>
                  <a:pt x="0" y="0"/>
                </a:moveTo>
                <a:lnTo>
                  <a:pt x="6003633" y="0"/>
                </a:lnTo>
                <a:lnTo>
                  <a:pt x="6003633" y="9978322"/>
                </a:lnTo>
                <a:lnTo>
                  <a:pt x="0" y="99783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20" b="-3720"/>
            </a:stretch>
          </a:blipFill>
        </p:spPr>
      </p:sp>
      <p:sp>
        <p:nvSpPr>
          <p:cNvPr id="3" name="TextBox 3"/>
          <p:cNvSpPr txBox="1"/>
          <p:nvPr/>
        </p:nvSpPr>
        <p:spPr>
          <a:xfrm rot="1506435">
            <a:off x="384810" y="3039110"/>
            <a:ext cx="4599305" cy="6838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35"/>
              </a:lnSpc>
              <a:spcBef>
                <a:spcPct val="0"/>
              </a:spcBef>
            </a:pPr>
            <a:r>
              <a:rPr lang="en-US" sz="3810">
                <a:solidFill>
                  <a:srgbClr val="1800AD"/>
                </a:solidFill>
                <a:latin typeface="Paytone One" panose="00000500000000000000"/>
                <a:ea typeface="Paytone One" panose="00000500000000000000"/>
                <a:cs typeface="Paytone One" panose="00000500000000000000"/>
                <a:sym typeface="Paytone One" panose="00000500000000000000"/>
              </a:rPr>
              <a:t>Lá hoa hồng</a:t>
            </a:r>
          </a:p>
        </p:txBody>
      </p:sp>
      <p:sp>
        <p:nvSpPr>
          <p:cNvPr id="4" name="TextBox 4"/>
          <p:cNvSpPr txBox="1"/>
          <p:nvPr/>
        </p:nvSpPr>
        <p:spPr>
          <a:xfrm rot="940203">
            <a:off x="1000125" y="7256145"/>
            <a:ext cx="4446270" cy="6838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35"/>
              </a:lnSpc>
              <a:spcBef>
                <a:spcPct val="0"/>
              </a:spcBef>
            </a:pPr>
            <a:r>
              <a:rPr lang="en-US" sz="3810">
                <a:solidFill>
                  <a:srgbClr val="1800AD"/>
                </a:solidFill>
                <a:latin typeface="Paytone One" panose="00000500000000000000"/>
                <a:ea typeface="Paytone One" panose="00000500000000000000"/>
                <a:cs typeface="Paytone One" panose="00000500000000000000"/>
                <a:sym typeface="Paytone One" panose="00000500000000000000"/>
              </a:rPr>
              <a:t>Thân hoa hồng</a:t>
            </a:r>
          </a:p>
        </p:txBody>
      </p:sp>
      <p:sp>
        <p:nvSpPr>
          <p:cNvPr id="5" name="TextBox 5"/>
          <p:cNvSpPr txBox="1"/>
          <p:nvPr/>
        </p:nvSpPr>
        <p:spPr>
          <a:xfrm rot="-550120">
            <a:off x="14048740" y="1206500"/>
            <a:ext cx="4067810" cy="6838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35"/>
              </a:lnSpc>
              <a:spcBef>
                <a:spcPct val="0"/>
              </a:spcBef>
            </a:pPr>
            <a:r>
              <a:rPr lang="en-US" sz="3810">
                <a:solidFill>
                  <a:srgbClr val="1800AD"/>
                </a:solidFill>
                <a:latin typeface="Paytone One" panose="00000500000000000000"/>
                <a:ea typeface="Paytone One" panose="00000500000000000000"/>
                <a:cs typeface="Paytone One" panose="00000500000000000000"/>
                <a:sym typeface="Paytone One" panose="00000500000000000000"/>
              </a:rPr>
              <a:t>Cánh hoa hồng</a:t>
            </a:r>
          </a:p>
        </p:txBody>
      </p:sp>
      <p:sp>
        <p:nvSpPr>
          <p:cNvPr id="7" name="Freeform 4"/>
          <p:cNvSpPr/>
          <p:nvPr/>
        </p:nvSpPr>
        <p:spPr>
          <a:xfrm rot="1264828">
            <a:off x="5341934" y="8290948"/>
            <a:ext cx="2776485" cy="560936"/>
          </a:xfrm>
          <a:custGeom>
            <a:avLst/>
            <a:gdLst/>
            <a:ahLst/>
            <a:cxnLst/>
            <a:rect l="l" t="t" r="r" b="b"/>
            <a:pathLst>
              <a:path w="2776485" h="560936">
                <a:moveTo>
                  <a:pt x="0" y="0"/>
                </a:moveTo>
                <a:lnTo>
                  <a:pt x="2776485" y="0"/>
                </a:lnTo>
                <a:lnTo>
                  <a:pt x="2776485" y="560936"/>
                </a:lnTo>
                <a:lnTo>
                  <a:pt x="0" y="5609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4"/>
          <p:cNvSpPr/>
          <p:nvPr/>
        </p:nvSpPr>
        <p:spPr>
          <a:xfrm rot="10024827">
            <a:off x="12051030" y="2178685"/>
            <a:ext cx="2146300" cy="342900"/>
          </a:xfrm>
          <a:custGeom>
            <a:avLst/>
            <a:gdLst/>
            <a:ahLst/>
            <a:cxnLst/>
            <a:rect l="l" t="t" r="r" b="b"/>
            <a:pathLst>
              <a:path w="2776485" h="560936">
                <a:moveTo>
                  <a:pt x="0" y="0"/>
                </a:moveTo>
                <a:lnTo>
                  <a:pt x="2776485" y="0"/>
                </a:lnTo>
                <a:lnTo>
                  <a:pt x="2776485" y="560936"/>
                </a:lnTo>
                <a:lnTo>
                  <a:pt x="0" y="5609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4"/>
          <p:cNvSpPr/>
          <p:nvPr/>
        </p:nvSpPr>
        <p:spPr>
          <a:xfrm rot="660000">
            <a:off x="4213225" y="3945255"/>
            <a:ext cx="1993265" cy="397510"/>
          </a:xfrm>
          <a:custGeom>
            <a:avLst/>
            <a:gdLst/>
            <a:ahLst/>
            <a:cxnLst/>
            <a:rect l="l" t="t" r="r" b="b"/>
            <a:pathLst>
              <a:path w="2776485" h="560936">
                <a:moveTo>
                  <a:pt x="0" y="0"/>
                </a:moveTo>
                <a:lnTo>
                  <a:pt x="2776485" y="0"/>
                </a:lnTo>
                <a:lnTo>
                  <a:pt x="2776485" y="560936"/>
                </a:lnTo>
                <a:lnTo>
                  <a:pt x="0" y="5609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/>
      <p:bldP spid="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860288" y="2057400"/>
            <a:ext cx="2398803" cy="8229600"/>
          </a:xfrm>
          <a:custGeom>
            <a:avLst/>
            <a:gdLst/>
            <a:ahLst/>
            <a:cxnLst/>
            <a:rect l="l" t="t" r="r" b="b"/>
            <a:pathLst>
              <a:path w="2398803" h="8229600">
                <a:moveTo>
                  <a:pt x="0" y="0"/>
                </a:moveTo>
                <a:lnTo>
                  <a:pt x="2398803" y="0"/>
                </a:lnTo>
                <a:lnTo>
                  <a:pt x="239880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68388">
            <a:off x="9016806" y="6933927"/>
            <a:ext cx="2760213" cy="4661866"/>
          </a:xfrm>
          <a:custGeom>
            <a:avLst/>
            <a:gdLst/>
            <a:ahLst/>
            <a:cxnLst/>
            <a:rect l="l" t="t" r="r" b="b"/>
            <a:pathLst>
              <a:path w="2760213" h="4661866">
                <a:moveTo>
                  <a:pt x="0" y="0"/>
                </a:moveTo>
                <a:lnTo>
                  <a:pt x="2760213" y="0"/>
                </a:lnTo>
                <a:lnTo>
                  <a:pt x="2760213" y="4661866"/>
                </a:lnTo>
                <a:lnTo>
                  <a:pt x="0" y="46618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264881" y="6019725"/>
            <a:ext cx="2831959" cy="6477149"/>
          </a:xfrm>
          <a:custGeom>
            <a:avLst/>
            <a:gdLst/>
            <a:ahLst/>
            <a:cxnLst/>
            <a:rect l="l" t="t" r="r" b="b"/>
            <a:pathLst>
              <a:path w="2831959" h="6477149">
                <a:moveTo>
                  <a:pt x="0" y="0"/>
                </a:moveTo>
                <a:lnTo>
                  <a:pt x="2831959" y="0"/>
                </a:lnTo>
                <a:lnTo>
                  <a:pt x="2831959" y="6477150"/>
                </a:lnTo>
                <a:lnTo>
                  <a:pt x="0" y="64771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981862" y="8328020"/>
            <a:ext cx="3976437" cy="3917960"/>
          </a:xfrm>
          <a:custGeom>
            <a:avLst/>
            <a:gdLst/>
            <a:ahLst/>
            <a:cxnLst/>
            <a:rect l="l" t="t" r="r" b="b"/>
            <a:pathLst>
              <a:path w="3976437" h="3917960">
                <a:moveTo>
                  <a:pt x="0" y="0"/>
                </a:moveTo>
                <a:lnTo>
                  <a:pt x="3976437" y="0"/>
                </a:lnTo>
                <a:lnTo>
                  <a:pt x="3976437" y="3917960"/>
                </a:lnTo>
                <a:lnTo>
                  <a:pt x="0" y="39179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680861" y="2412245"/>
            <a:ext cx="4578439" cy="8229600"/>
          </a:xfrm>
          <a:custGeom>
            <a:avLst/>
            <a:gdLst/>
            <a:ahLst/>
            <a:cxnLst/>
            <a:rect l="l" t="t" r="r" b="b"/>
            <a:pathLst>
              <a:path w="4578439" h="8229600">
                <a:moveTo>
                  <a:pt x="0" y="0"/>
                </a:moveTo>
                <a:lnTo>
                  <a:pt x="4578439" y="0"/>
                </a:lnTo>
                <a:lnTo>
                  <a:pt x="457843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676490">
            <a:off x="16157890" y="2548175"/>
            <a:ext cx="2202821" cy="8229600"/>
          </a:xfrm>
          <a:custGeom>
            <a:avLst/>
            <a:gdLst/>
            <a:ahLst/>
            <a:cxnLst/>
            <a:rect l="l" t="t" r="r" b="b"/>
            <a:pathLst>
              <a:path w="2202821" h="8229600">
                <a:moveTo>
                  <a:pt x="0" y="0"/>
                </a:moveTo>
                <a:lnTo>
                  <a:pt x="2202820" y="0"/>
                </a:lnTo>
                <a:lnTo>
                  <a:pt x="22028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66737">
            <a:off x="14776601" y="708016"/>
            <a:ext cx="2364926" cy="2323540"/>
          </a:xfrm>
          <a:custGeom>
            <a:avLst/>
            <a:gdLst/>
            <a:ahLst/>
            <a:cxnLst/>
            <a:rect l="l" t="t" r="r" b="b"/>
            <a:pathLst>
              <a:path w="2364926" h="2323540">
                <a:moveTo>
                  <a:pt x="0" y="0"/>
                </a:moveTo>
                <a:lnTo>
                  <a:pt x="2364927" y="0"/>
                </a:lnTo>
                <a:lnTo>
                  <a:pt x="2364927" y="2323540"/>
                </a:lnTo>
                <a:lnTo>
                  <a:pt x="0" y="23235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06682" y="3575555"/>
            <a:ext cx="10997080" cy="1034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95"/>
              </a:lnSpc>
            </a:pPr>
            <a:r>
              <a:rPr lang="en-US" sz="8700" spc="-156">
                <a:solidFill>
                  <a:srgbClr val="1800AD"/>
                </a:solidFill>
                <a:latin typeface="Faustina" panose="00000500000000000000"/>
                <a:ea typeface="Faustina" panose="00000500000000000000"/>
                <a:cs typeface="Faustina" panose="00000500000000000000"/>
                <a:sym typeface="Faustina" panose="00000500000000000000"/>
              </a:rPr>
              <a:t>Mở rộng</a:t>
            </a:r>
          </a:p>
        </p:txBody>
      </p:sp>
      <p:sp>
        <p:nvSpPr>
          <p:cNvPr id="10" name="Freeform 10"/>
          <p:cNvSpPr/>
          <p:nvPr/>
        </p:nvSpPr>
        <p:spPr>
          <a:xfrm>
            <a:off x="7003119" y="8328020"/>
            <a:ext cx="2400941" cy="3579384"/>
          </a:xfrm>
          <a:custGeom>
            <a:avLst/>
            <a:gdLst/>
            <a:ahLst/>
            <a:cxnLst/>
            <a:rect l="l" t="t" r="r" b="b"/>
            <a:pathLst>
              <a:path w="2400941" h="3579384">
                <a:moveTo>
                  <a:pt x="0" y="0"/>
                </a:moveTo>
                <a:lnTo>
                  <a:pt x="2400941" y="0"/>
                </a:lnTo>
                <a:lnTo>
                  <a:pt x="2400941" y="3579384"/>
                </a:lnTo>
                <a:lnTo>
                  <a:pt x="0" y="357938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607721">
            <a:off x="16789147" y="8030750"/>
            <a:ext cx="1209628" cy="3765508"/>
          </a:xfrm>
          <a:custGeom>
            <a:avLst/>
            <a:gdLst/>
            <a:ahLst/>
            <a:cxnLst/>
            <a:rect l="l" t="t" r="r" b="b"/>
            <a:pathLst>
              <a:path w="1209628" h="3765508">
                <a:moveTo>
                  <a:pt x="0" y="0"/>
                </a:moveTo>
                <a:lnTo>
                  <a:pt x="1209627" y="0"/>
                </a:lnTo>
                <a:lnTo>
                  <a:pt x="1209627" y="3765508"/>
                </a:lnTo>
                <a:lnTo>
                  <a:pt x="0" y="376550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edge/>
      </p:transition>
    </mc:Choice>
    <mc:Fallback xmlns="">
      <p:transition spd="slow">
        <p:wedg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00300" y="582245"/>
            <a:ext cx="6024293" cy="3622106"/>
          </a:xfrm>
          <a:custGeom>
            <a:avLst/>
            <a:gdLst/>
            <a:ahLst/>
            <a:cxnLst/>
            <a:rect l="l" t="t" r="r" b="b"/>
            <a:pathLst>
              <a:path w="6024293" h="3622106">
                <a:moveTo>
                  <a:pt x="0" y="0"/>
                </a:moveTo>
                <a:lnTo>
                  <a:pt x="6024293" y="0"/>
                </a:lnTo>
                <a:lnTo>
                  <a:pt x="6024293" y="3622107"/>
                </a:lnTo>
                <a:lnTo>
                  <a:pt x="0" y="36221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6987" y="37877"/>
            <a:ext cx="5225550" cy="3718850"/>
          </a:xfrm>
          <a:custGeom>
            <a:avLst/>
            <a:gdLst/>
            <a:ahLst/>
            <a:cxnLst/>
            <a:rect l="l" t="t" r="r" b="b"/>
            <a:pathLst>
              <a:path w="5225550" h="3718850">
                <a:moveTo>
                  <a:pt x="0" y="0"/>
                </a:moveTo>
                <a:lnTo>
                  <a:pt x="5225550" y="0"/>
                </a:lnTo>
                <a:lnTo>
                  <a:pt x="5225550" y="3718850"/>
                </a:lnTo>
                <a:lnTo>
                  <a:pt x="0" y="37188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972945" y="5143500"/>
            <a:ext cx="4743285" cy="4114800"/>
          </a:xfrm>
          <a:custGeom>
            <a:avLst/>
            <a:gdLst/>
            <a:ahLst/>
            <a:cxnLst/>
            <a:rect l="l" t="t" r="r" b="b"/>
            <a:pathLst>
              <a:path w="4743285" h="4114800">
                <a:moveTo>
                  <a:pt x="0" y="0"/>
                </a:moveTo>
                <a:lnTo>
                  <a:pt x="4743285" y="0"/>
                </a:lnTo>
                <a:lnTo>
                  <a:pt x="474328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930242" y="4913278"/>
            <a:ext cx="5831920" cy="3891481"/>
          </a:xfrm>
          <a:custGeom>
            <a:avLst/>
            <a:gdLst/>
            <a:ahLst/>
            <a:cxnLst/>
            <a:rect l="l" t="t" r="r" b="b"/>
            <a:pathLst>
              <a:path w="5831920" h="3891481">
                <a:moveTo>
                  <a:pt x="0" y="0"/>
                </a:moveTo>
                <a:lnTo>
                  <a:pt x="5831919" y="0"/>
                </a:lnTo>
                <a:lnTo>
                  <a:pt x="5831919" y="3891481"/>
                </a:lnTo>
                <a:lnTo>
                  <a:pt x="0" y="38914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524100" y="3914911"/>
            <a:ext cx="6421138" cy="613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5"/>
              </a:lnSpc>
              <a:spcBef>
                <a:spcPct val="0"/>
              </a:spcBef>
            </a:pPr>
            <a:r>
              <a:rPr lang="en-US" sz="3575" spc="-64">
                <a:solidFill>
                  <a:srgbClr val="1800AD"/>
                </a:solidFill>
                <a:latin typeface="Faustina" panose="00000500000000000000"/>
                <a:ea typeface="Faustina" panose="00000500000000000000"/>
                <a:cs typeface="Faustina" panose="00000500000000000000"/>
                <a:sym typeface="Faustina" panose="00000500000000000000"/>
              </a:rPr>
              <a:t>Hoa hồng màu hồng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19330" y="9182100"/>
            <a:ext cx="6421138" cy="613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5"/>
              </a:lnSpc>
              <a:spcBef>
                <a:spcPct val="0"/>
              </a:spcBef>
            </a:pPr>
            <a:r>
              <a:rPr lang="en-US" sz="3575" spc="-64">
                <a:solidFill>
                  <a:srgbClr val="1800AD"/>
                </a:solidFill>
                <a:latin typeface="Faustina" panose="00000500000000000000"/>
                <a:ea typeface="Faustina" panose="00000500000000000000"/>
                <a:cs typeface="Faustina" panose="00000500000000000000"/>
                <a:sym typeface="Faustina" panose="00000500000000000000"/>
              </a:rPr>
              <a:t>Hoa hồng màu vàng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134582" y="3590357"/>
            <a:ext cx="6421138" cy="613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5"/>
              </a:lnSpc>
              <a:spcBef>
                <a:spcPct val="0"/>
              </a:spcBef>
            </a:pPr>
            <a:r>
              <a:rPr lang="en-US" sz="3575" spc="-64">
                <a:solidFill>
                  <a:srgbClr val="1800AD"/>
                </a:solidFill>
                <a:latin typeface="Faustina" panose="00000500000000000000"/>
                <a:ea typeface="Faustina" panose="00000500000000000000"/>
                <a:cs typeface="Faustina" panose="00000500000000000000"/>
                <a:sym typeface="Faustina" panose="00000500000000000000"/>
              </a:rPr>
              <a:t>Hoa hồng màu cam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578252" y="8913203"/>
            <a:ext cx="6421138" cy="613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5"/>
              </a:lnSpc>
              <a:spcBef>
                <a:spcPct val="0"/>
              </a:spcBef>
            </a:pPr>
            <a:r>
              <a:rPr lang="en-US" sz="3575" spc="-64">
                <a:solidFill>
                  <a:srgbClr val="1800AD"/>
                </a:solidFill>
                <a:latin typeface="Faustina" panose="00000500000000000000"/>
                <a:ea typeface="Faustina" panose="00000500000000000000"/>
                <a:cs typeface="Faustina" panose="00000500000000000000"/>
                <a:sym typeface="Faustina" panose="00000500000000000000"/>
              </a:rPr>
              <a:t>Hoa hồng nhung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860288" y="2057400"/>
            <a:ext cx="2398803" cy="8229600"/>
          </a:xfrm>
          <a:custGeom>
            <a:avLst/>
            <a:gdLst/>
            <a:ahLst/>
            <a:cxnLst/>
            <a:rect l="l" t="t" r="r" b="b"/>
            <a:pathLst>
              <a:path w="2398803" h="8229600">
                <a:moveTo>
                  <a:pt x="0" y="0"/>
                </a:moveTo>
                <a:lnTo>
                  <a:pt x="2398803" y="0"/>
                </a:lnTo>
                <a:lnTo>
                  <a:pt x="239880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68388">
            <a:off x="9016806" y="6933927"/>
            <a:ext cx="2760213" cy="4661866"/>
          </a:xfrm>
          <a:custGeom>
            <a:avLst/>
            <a:gdLst/>
            <a:ahLst/>
            <a:cxnLst/>
            <a:rect l="l" t="t" r="r" b="b"/>
            <a:pathLst>
              <a:path w="2760213" h="4661866">
                <a:moveTo>
                  <a:pt x="0" y="0"/>
                </a:moveTo>
                <a:lnTo>
                  <a:pt x="2760213" y="0"/>
                </a:lnTo>
                <a:lnTo>
                  <a:pt x="2760213" y="4661866"/>
                </a:lnTo>
                <a:lnTo>
                  <a:pt x="0" y="46618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264881" y="6019725"/>
            <a:ext cx="2831959" cy="6477149"/>
          </a:xfrm>
          <a:custGeom>
            <a:avLst/>
            <a:gdLst/>
            <a:ahLst/>
            <a:cxnLst/>
            <a:rect l="l" t="t" r="r" b="b"/>
            <a:pathLst>
              <a:path w="2831959" h="6477149">
                <a:moveTo>
                  <a:pt x="0" y="0"/>
                </a:moveTo>
                <a:lnTo>
                  <a:pt x="2831959" y="0"/>
                </a:lnTo>
                <a:lnTo>
                  <a:pt x="2831959" y="6477150"/>
                </a:lnTo>
                <a:lnTo>
                  <a:pt x="0" y="64771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981862" y="8328020"/>
            <a:ext cx="3976437" cy="3917960"/>
          </a:xfrm>
          <a:custGeom>
            <a:avLst/>
            <a:gdLst/>
            <a:ahLst/>
            <a:cxnLst/>
            <a:rect l="l" t="t" r="r" b="b"/>
            <a:pathLst>
              <a:path w="3976437" h="3917960">
                <a:moveTo>
                  <a:pt x="0" y="0"/>
                </a:moveTo>
                <a:lnTo>
                  <a:pt x="3976437" y="0"/>
                </a:lnTo>
                <a:lnTo>
                  <a:pt x="3976437" y="3917960"/>
                </a:lnTo>
                <a:lnTo>
                  <a:pt x="0" y="39179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680861" y="2412245"/>
            <a:ext cx="4578439" cy="8229600"/>
          </a:xfrm>
          <a:custGeom>
            <a:avLst/>
            <a:gdLst/>
            <a:ahLst/>
            <a:cxnLst/>
            <a:rect l="l" t="t" r="r" b="b"/>
            <a:pathLst>
              <a:path w="4578439" h="8229600">
                <a:moveTo>
                  <a:pt x="0" y="0"/>
                </a:moveTo>
                <a:lnTo>
                  <a:pt x="4578439" y="0"/>
                </a:lnTo>
                <a:lnTo>
                  <a:pt x="457843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676490">
            <a:off x="16157890" y="2548175"/>
            <a:ext cx="2202821" cy="8229600"/>
          </a:xfrm>
          <a:custGeom>
            <a:avLst/>
            <a:gdLst/>
            <a:ahLst/>
            <a:cxnLst/>
            <a:rect l="l" t="t" r="r" b="b"/>
            <a:pathLst>
              <a:path w="2202821" h="8229600">
                <a:moveTo>
                  <a:pt x="0" y="0"/>
                </a:moveTo>
                <a:lnTo>
                  <a:pt x="2202820" y="0"/>
                </a:lnTo>
                <a:lnTo>
                  <a:pt x="22028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66737">
            <a:off x="14776601" y="708016"/>
            <a:ext cx="2364926" cy="2323540"/>
          </a:xfrm>
          <a:custGeom>
            <a:avLst/>
            <a:gdLst/>
            <a:ahLst/>
            <a:cxnLst/>
            <a:rect l="l" t="t" r="r" b="b"/>
            <a:pathLst>
              <a:path w="2364926" h="2323540">
                <a:moveTo>
                  <a:pt x="0" y="0"/>
                </a:moveTo>
                <a:lnTo>
                  <a:pt x="2364927" y="0"/>
                </a:lnTo>
                <a:lnTo>
                  <a:pt x="2364927" y="2323540"/>
                </a:lnTo>
                <a:lnTo>
                  <a:pt x="0" y="23235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06682" y="3575555"/>
            <a:ext cx="10997080" cy="1967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95"/>
              </a:lnSpc>
            </a:pPr>
            <a:r>
              <a:rPr lang="en-US" sz="8700" spc="-156">
                <a:solidFill>
                  <a:srgbClr val="1800AD"/>
                </a:solidFill>
                <a:latin typeface="Faustina" panose="00000500000000000000"/>
                <a:ea typeface="Faustina" panose="00000500000000000000"/>
                <a:cs typeface="Faustina" panose="00000500000000000000"/>
                <a:sym typeface="Faustina" panose="00000500000000000000"/>
              </a:rPr>
              <a:t>Nhận biết hoa cúc:</a:t>
            </a:r>
          </a:p>
          <a:p>
            <a:pPr algn="l">
              <a:lnSpc>
                <a:spcPts val="7395"/>
              </a:lnSpc>
            </a:pPr>
            <a:r>
              <a:rPr lang="en-US" sz="8700" spc="-156">
                <a:solidFill>
                  <a:srgbClr val="1800AD"/>
                </a:solidFill>
                <a:latin typeface="Faustina" panose="00000500000000000000"/>
                <a:ea typeface="Faustina" panose="00000500000000000000"/>
                <a:cs typeface="Faustina" panose="00000500000000000000"/>
                <a:sym typeface="Faustina" panose="00000500000000000000"/>
              </a:rPr>
              <a:t>Quan sát - đàm thoại</a:t>
            </a:r>
          </a:p>
        </p:txBody>
      </p:sp>
      <p:sp>
        <p:nvSpPr>
          <p:cNvPr id="10" name="Freeform 10"/>
          <p:cNvSpPr/>
          <p:nvPr/>
        </p:nvSpPr>
        <p:spPr>
          <a:xfrm>
            <a:off x="7003119" y="8328020"/>
            <a:ext cx="2400941" cy="3579384"/>
          </a:xfrm>
          <a:custGeom>
            <a:avLst/>
            <a:gdLst/>
            <a:ahLst/>
            <a:cxnLst/>
            <a:rect l="l" t="t" r="r" b="b"/>
            <a:pathLst>
              <a:path w="2400941" h="3579384">
                <a:moveTo>
                  <a:pt x="0" y="0"/>
                </a:moveTo>
                <a:lnTo>
                  <a:pt x="2400941" y="0"/>
                </a:lnTo>
                <a:lnTo>
                  <a:pt x="2400941" y="3579384"/>
                </a:lnTo>
                <a:lnTo>
                  <a:pt x="0" y="357938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607721">
            <a:off x="16789147" y="8030750"/>
            <a:ext cx="1209628" cy="3765508"/>
          </a:xfrm>
          <a:custGeom>
            <a:avLst/>
            <a:gdLst/>
            <a:ahLst/>
            <a:cxnLst/>
            <a:rect l="l" t="t" r="r" b="b"/>
            <a:pathLst>
              <a:path w="1209628" h="3765508">
                <a:moveTo>
                  <a:pt x="0" y="0"/>
                </a:moveTo>
                <a:lnTo>
                  <a:pt x="1209627" y="0"/>
                </a:lnTo>
                <a:lnTo>
                  <a:pt x="1209627" y="3765508"/>
                </a:lnTo>
                <a:lnTo>
                  <a:pt x="0" y="376550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t="4825" b="4825"/>
          <a:stretch>
            <a:fillRect/>
          </a:stretch>
        </p:blipFill>
        <p:spPr>
          <a:xfrm>
            <a:off x="2157730" y="246380"/>
            <a:ext cx="12569190" cy="9807575"/>
          </a:xfrm>
          <a:prstGeom prst="rect">
            <a:avLst/>
          </a:prstGeom>
        </p:spPr>
      </p:pic>
      <p:pic>
        <p:nvPicPr>
          <p:cNvPr id="3" name="playful-joyful-cheerful-music-340809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716000" y="8953500"/>
            <a:ext cx="495300" cy="495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8" dur="1104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52295" y="328295"/>
            <a:ext cx="13635355" cy="9920605"/>
          </a:xfrm>
          <a:custGeom>
            <a:avLst/>
            <a:gdLst/>
            <a:ahLst/>
            <a:cxnLst/>
            <a:rect l="l" t="t" r="r" b="b"/>
            <a:pathLst>
              <a:path w="10630467" h="10287000">
                <a:moveTo>
                  <a:pt x="0" y="0"/>
                </a:moveTo>
                <a:lnTo>
                  <a:pt x="10630467" y="0"/>
                </a:lnTo>
                <a:lnTo>
                  <a:pt x="1063046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9" b="-1669"/>
            </a:stretch>
          </a:blipFill>
        </p:spPr>
      </p:sp>
      <p:sp>
        <p:nvSpPr>
          <p:cNvPr id="3" name="Freeform 3"/>
          <p:cNvSpPr/>
          <p:nvPr/>
        </p:nvSpPr>
        <p:spPr>
          <a:xfrm rot="1180903">
            <a:off x="3344349" y="7518929"/>
            <a:ext cx="2055752" cy="616725"/>
          </a:xfrm>
          <a:custGeom>
            <a:avLst/>
            <a:gdLst/>
            <a:ahLst/>
            <a:cxnLst/>
            <a:rect l="l" t="t" r="r" b="b"/>
            <a:pathLst>
              <a:path w="2055752" h="616725">
                <a:moveTo>
                  <a:pt x="0" y="0"/>
                </a:moveTo>
                <a:lnTo>
                  <a:pt x="2055752" y="0"/>
                </a:lnTo>
                <a:lnTo>
                  <a:pt x="2055752" y="616725"/>
                </a:lnTo>
                <a:lnTo>
                  <a:pt x="0" y="6167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384828">
            <a:off x="9015409" y="7899788"/>
            <a:ext cx="2776485" cy="560936"/>
          </a:xfrm>
          <a:custGeom>
            <a:avLst/>
            <a:gdLst/>
            <a:ahLst/>
            <a:cxnLst/>
            <a:rect l="l" t="t" r="r" b="b"/>
            <a:pathLst>
              <a:path w="2776485" h="560936">
                <a:moveTo>
                  <a:pt x="0" y="0"/>
                </a:moveTo>
                <a:lnTo>
                  <a:pt x="2776485" y="0"/>
                </a:lnTo>
                <a:lnTo>
                  <a:pt x="2776485" y="560936"/>
                </a:lnTo>
                <a:lnTo>
                  <a:pt x="0" y="5609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 rot="1809369">
            <a:off x="363220" y="6158865"/>
            <a:ext cx="3923665" cy="6838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35"/>
              </a:lnSpc>
              <a:spcBef>
                <a:spcPct val="0"/>
              </a:spcBef>
            </a:pPr>
            <a:r>
              <a:rPr lang="en-US" sz="3810">
                <a:solidFill>
                  <a:srgbClr val="1800AD"/>
                </a:solidFill>
                <a:latin typeface="Paytone One" panose="00000500000000000000"/>
                <a:ea typeface="Paytone One" panose="00000500000000000000"/>
                <a:cs typeface="Paytone One" panose="00000500000000000000"/>
                <a:sym typeface="Paytone One" panose="00000500000000000000"/>
              </a:rPr>
              <a:t>Lá hoa cúc</a:t>
            </a:r>
          </a:p>
        </p:txBody>
      </p:sp>
      <p:sp>
        <p:nvSpPr>
          <p:cNvPr id="6" name="TextBox 6"/>
          <p:cNvSpPr txBox="1"/>
          <p:nvPr/>
        </p:nvSpPr>
        <p:spPr>
          <a:xfrm rot="-1398165">
            <a:off x="11325225" y="6824980"/>
            <a:ext cx="4017645" cy="6838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35"/>
              </a:lnSpc>
              <a:spcBef>
                <a:spcPct val="0"/>
              </a:spcBef>
            </a:pPr>
            <a:r>
              <a:rPr lang="en-US" sz="3810">
                <a:solidFill>
                  <a:srgbClr val="FF3131"/>
                </a:solidFill>
                <a:latin typeface="Paytone One" panose="00000500000000000000"/>
                <a:ea typeface="Paytone One" panose="00000500000000000000"/>
                <a:cs typeface="Paytone One" panose="00000500000000000000"/>
                <a:sym typeface="Paytone One" panose="00000500000000000000"/>
              </a:rPr>
              <a:t>Thân hoa cúc</a:t>
            </a:r>
          </a:p>
        </p:txBody>
      </p:sp>
      <p:sp>
        <p:nvSpPr>
          <p:cNvPr id="7" name="TextBox 7"/>
          <p:cNvSpPr txBox="1"/>
          <p:nvPr/>
        </p:nvSpPr>
        <p:spPr>
          <a:xfrm rot="1255296">
            <a:off x="-1294510" y="3066927"/>
            <a:ext cx="7085976" cy="655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35"/>
              </a:lnSpc>
              <a:spcBef>
                <a:spcPct val="0"/>
              </a:spcBef>
            </a:pPr>
            <a:r>
              <a:rPr lang="en-US" sz="3810">
                <a:solidFill>
                  <a:srgbClr val="1800AD"/>
                </a:solidFill>
                <a:latin typeface="Paytone One" panose="00000500000000000000"/>
                <a:ea typeface="Paytone One" panose="00000500000000000000"/>
                <a:cs typeface="Paytone One" panose="00000500000000000000"/>
                <a:sym typeface="Paytone One" panose="00000500000000000000"/>
              </a:rPr>
              <a:t>Cánh hoa cúc</a:t>
            </a:r>
          </a:p>
        </p:txBody>
      </p:sp>
      <p:sp>
        <p:nvSpPr>
          <p:cNvPr id="8" name="Freeform 8"/>
          <p:cNvSpPr/>
          <p:nvPr/>
        </p:nvSpPr>
        <p:spPr>
          <a:xfrm rot="2700000">
            <a:off x="3471166" y="4835137"/>
            <a:ext cx="2055752" cy="616725"/>
          </a:xfrm>
          <a:custGeom>
            <a:avLst/>
            <a:gdLst/>
            <a:ahLst/>
            <a:cxnLst/>
            <a:rect l="l" t="t" r="r" b="b"/>
            <a:pathLst>
              <a:path w="2055752" h="616725">
                <a:moveTo>
                  <a:pt x="0" y="0"/>
                </a:moveTo>
                <a:lnTo>
                  <a:pt x="2055752" y="0"/>
                </a:lnTo>
                <a:lnTo>
                  <a:pt x="2055752" y="616726"/>
                </a:lnTo>
                <a:lnTo>
                  <a:pt x="0" y="6167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newsflash/>
      </p:transition>
    </mc:Choice>
    <mc:Fallback xmlns="">
      <p:transition spd="med">
        <p:newsfla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113</Words>
  <Application>Microsoft Office PowerPoint</Application>
  <PresentationFormat>Custom</PresentationFormat>
  <Paragraphs>29</Paragraphs>
  <Slides>14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Paytone One</vt:lpstr>
      <vt:lpstr>Faustina</vt:lpstr>
      <vt:lpstr>Arial</vt:lpstr>
      <vt:lpstr>Calibri</vt:lpstr>
      <vt:lpstr>MS PGothic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nhận biết hoa hồng - hoa cúc  D1 Tâm</dc:title>
  <dc:creator/>
  <cp:lastModifiedBy>DELL</cp:lastModifiedBy>
  <cp:revision>3</cp:revision>
  <dcterms:created xsi:type="dcterms:W3CDTF">2006-08-16T00:00:00Z</dcterms:created>
  <dcterms:modified xsi:type="dcterms:W3CDTF">2026-06-10T15:37:53Z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BC583C260DAF47F7A9669AF61755C764_12</vt:lpwstr>
  </property>
  <property fmtid="{D5CDD505-2E9C-101B-9397-08002B2CF9AE}" pid="3" name="KSOProductBuildVer">
    <vt:lpwstr>1033-12.2.0.22530</vt:lpwstr>
  </property>
</Properties>
</file>