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71" r:id="rId4"/>
    <p:sldId id="267" r:id="rId5"/>
    <p:sldId id="265" r:id="rId6"/>
    <p:sldId id="260" r:id="rId7"/>
    <p:sldId id="262" r:id="rId8"/>
    <p:sldId id="263" r:id="rId9"/>
    <p:sldId id="27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24" y="-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7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01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4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9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5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8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824FE13-5D09-4059-844C-4B00B61EBD97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91DBB9E-6DCB-46C8-A9D3-E3CC29E4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6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332" y="-179882"/>
            <a:ext cx="12671685" cy="8169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3928" y="2713220"/>
            <a:ext cx="9773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DẠY GIỎI CẤP TRƯỜNG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NĂM HỌC 2025- 2026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3613" y="4016247"/>
            <a:ext cx="7929797" cy="91121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955" y="5105267"/>
            <a:ext cx="514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BÀI “RỬA TAY”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8250" y="5852543"/>
            <a:ext cx="502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CHỦ ĐỀ: BẢN THÂN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 TUỔI: 4 – 5 TUỔI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3457" y="6858518"/>
            <a:ext cx="565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.VnArabia" panose="020B7200000000000000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.VnArabia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rabia" panose="020B7200000000000000" pitchFamily="34" charset="0"/>
              </a:rPr>
              <a:t>dạy</a:t>
            </a:r>
            <a:r>
              <a:rPr lang="en-US" sz="2800" dirty="0">
                <a:solidFill>
                  <a:srgbClr val="FF0000"/>
                </a:solidFill>
                <a:latin typeface=".VnArabia" panose="020B7200000000000000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.VnArabia" panose="020B7200000000000000" pitchFamily="34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.VnArabia" panose="020B72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rabia" panose="020B7200000000000000" pitchFamily="34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.VnArabia" panose="020B7200000000000000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.VnArabia" panose="020B7200000000000000" pitchFamily="34" charset="0"/>
              </a:rPr>
              <a:t>Nghiệp</a:t>
            </a:r>
            <a:endParaRPr lang="en-US" sz="2800" dirty="0">
              <a:solidFill>
                <a:srgbClr val="FF0000"/>
              </a:solidFill>
              <a:latin typeface=".VnArabi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6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346"/>
            <a:ext cx="12612129" cy="7389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2324" y="21871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9075" y="2157348"/>
            <a:ext cx="10208301" cy="4325669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Vận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theo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nhạc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079" y="5714854"/>
            <a:ext cx="4932091" cy="768163"/>
          </a:xfrm>
          <a:prstGeom prst="rect">
            <a:avLst/>
          </a:prstGeom>
        </p:spPr>
      </p:pic>
      <p:pic>
        <p:nvPicPr>
          <p:cNvPr id="6" name="Bài nhảy rửa tay vui nhộn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6845" cy="8109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852" y="3462729"/>
            <a:ext cx="10987791" cy="163392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0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6845" cy="8109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793" y="3552670"/>
            <a:ext cx="10987791" cy="163392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2:Nội dung</a:t>
            </a:r>
          </a:p>
        </p:txBody>
      </p:sp>
    </p:spTree>
    <p:extLst>
      <p:ext uri="{BB962C8B-B14F-4D97-AF65-F5344CB8AC3E}">
        <p14:creationId xmlns:p14="http://schemas.microsoft.com/office/powerpoint/2010/main" val="282604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5" y="12356"/>
            <a:ext cx="12418541" cy="755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13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2" y="0"/>
            <a:ext cx="12337472" cy="7626926"/>
          </a:xfrm>
        </p:spPr>
      </p:pic>
      <p:sp>
        <p:nvSpPr>
          <p:cNvPr id="3" name="TextBox 2"/>
          <p:cNvSpPr txBox="1"/>
          <p:nvPr/>
        </p:nvSpPr>
        <p:spPr>
          <a:xfrm>
            <a:off x="7054634" y="113343"/>
            <a:ext cx="5723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Miếng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xà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phòng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nho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nho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FF00"/>
                </a:solidFill>
              </a:rPr>
              <a:t>Em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xát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lên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bàn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tay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0873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185195"/>
            <a:ext cx="13351396" cy="7732122"/>
          </a:xfrm>
        </p:spPr>
      </p:pic>
      <p:sp>
        <p:nvSpPr>
          <p:cNvPr id="4" name="TextBox 3"/>
          <p:cNvSpPr txBox="1"/>
          <p:nvPr/>
        </p:nvSpPr>
        <p:spPr>
          <a:xfrm>
            <a:off x="1235977" y="316818"/>
            <a:ext cx="695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Nước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máy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đây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trong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vắt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Em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rửa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đôi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bàn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tay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807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-166254"/>
            <a:ext cx="12191999" cy="7024254"/>
          </a:xfrm>
        </p:spPr>
      </p:pic>
      <p:sp>
        <p:nvSpPr>
          <p:cNvPr id="3" name="TextBox 2"/>
          <p:cNvSpPr txBox="1"/>
          <p:nvPr/>
        </p:nvSpPr>
        <p:spPr>
          <a:xfrm>
            <a:off x="6728179" y="0"/>
            <a:ext cx="5226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Khăn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mặt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đây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thơm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phức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FF00"/>
                </a:solidFill>
              </a:rPr>
              <a:t>Em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lau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khô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bàn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tay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9300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4" y="-203200"/>
            <a:ext cx="12192000" cy="7148945"/>
          </a:xfrm>
        </p:spPr>
      </p:pic>
      <p:sp>
        <p:nvSpPr>
          <p:cNvPr id="3" name="TextBox 2"/>
          <p:cNvSpPr txBox="1"/>
          <p:nvPr/>
        </p:nvSpPr>
        <p:spPr>
          <a:xfrm>
            <a:off x="7048983" y="126821"/>
            <a:ext cx="4984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Đôi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bàn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tay</a:t>
            </a:r>
            <a:r>
              <a:rPr lang="en-US" sz="3200" dirty="0">
                <a:solidFill>
                  <a:srgbClr val="FFFF00"/>
                </a:solidFill>
              </a:rPr>
              <a:t> be </a:t>
            </a:r>
            <a:r>
              <a:rPr lang="en-US" sz="3200" dirty="0" err="1">
                <a:solidFill>
                  <a:srgbClr val="FFFF00"/>
                </a:solidFill>
              </a:rPr>
              <a:t>bé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Nay </a:t>
            </a:r>
            <a:r>
              <a:rPr lang="en-US" sz="3200" dirty="0" err="1">
                <a:solidFill>
                  <a:srgbClr val="FFFF00"/>
                </a:solidFill>
              </a:rPr>
              <a:t>rửa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sạch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xinh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xinh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err="1">
                <a:solidFill>
                  <a:srgbClr val="FFFF00"/>
                </a:solidFill>
              </a:rPr>
              <a:t>Tất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lớp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chúng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mình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FF00"/>
                </a:solidFill>
              </a:rPr>
              <a:t>Cùng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giơ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tay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vỗ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vỗ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641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73"/>
            <a:ext cx="12426845" cy="8109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793" y="3747543"/>
            <a:ext cx="10987791" cy="163392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06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263</TotalTime>
  <Words>123</Words>
  <Application>Microsoft Macintosh PowerPoint</Application>
  <PresentationFormat>Widescreen</PresentationFormat>
  <Paragraphs>26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.VnArabia</vt:lpstr>
      <vt:lpstr>Arial</vt:lpstr>
      <vt:lpstr>Century Gothic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25</cp:revision>
  <dcterms:created xsi:type="dcterms:W3CDTF">2024-10-01T07:11:17Z</dcterms:created>
  <dcterms:modified xsi:type="dcterms:W3CDTF">2026-06-11T07:55:09Z</dcterms:modified>
</cp:coreProperties>
</file>