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8.jpg" ContentType="image/png"/>
  <Override PartName="/ppt/media/image38.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2" r:id="rId6"/>
    <p:sldId id="263" r:id="rId7"/>
    <p:sldId id="264" r:id="rId8"/>
    <p:sldId id="261"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801400C-AFB8-478E-96DB-05DB4DF56ED3}">
          <p14:sldIdLst>
            <p14:sldId id="257"/>
          </p14:sldIdLst>
        </p14:section>
        <p14:section name="HĐ1: Ổn định tổ chức gây hứng thú" id="{71ED5C22-D984-4FBE-ACF2-42ECAB0EAC32}">
          <p14:sldIdLst>
            <p14:sldId id="258"/>
          </p14:sldIdLst>
        </p14:section>
        <p14:section name="HĐ2: Khám phá" id="{CD67B562-07D1-4085-85CC-4194E2AF945A}">
          <p14:sldIdLst>
            <p14:sldId id="259"/>
            <p14:sldId id="260"/>
            <p14:sldId id="262"/>
            <p14:sldId id="263"/>
            <p14:sldId id="264"/>
            <p14:sldId id="261"/>
            <p14:sldId id="265"/>
            <p14:sldId id="266"/>
            <p14:sldId id="267"/>
            <p14:sldId id="268"/>
            <p14:sldId id="269"/>
            <p14:sldId id="270"/>
            <p14:sldId id="271"/>
            <p14:sldId id="272"/>
            <p14:sldId id="273"/>
            <p14:sldId id="274"/>
            <p14:sldId id="275"/>
            <p14:sldId id="276"/>
            <p14:sldId id="277"/>
          </p14:sldIdLst>
        </p14:section>
        <p14:section name="HĐ3: Kết thúc" id="{3C14E4E1-C233-4F9F-9CA1-2B2B6B6B1BA1}">
          <p14:sldIdLst>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5" d="100"/>
          <a:sy n="85" d="100"/>
        </p:scale>
        <p:origin x="1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9F5BA3-8282-4FD7-A1E4-86E26171B0B6}"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965878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F5BA3-8282-4FD7-A1E4-86E26171B0B6}"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387412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F5BA3-8282-4FD7-A1E4-86E26171B0B6}"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2916092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F5BA3-8282-4FD7-A1E4-86E26171B0B6}"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2942359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9F5BA3-8282-4FD7-A1E4-86E26171B0B6}" type="datetimeFigureOut">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1443002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9F5BA3-8282-4FD7-A1E4-86E26171B0B6}"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1750202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9F5BA3-8282-4FD7-A1E4-86E26171B0B6}" type="datetimeFigureOut">
              <a:rPr lang="en-US" smtClean="0"/>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1382074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9F5BA3-8282-4FD7-A1E4-86E26171B0B6}" type="datetimeFigureOut">
              <a:rPr lang="en-US" smtClean="0"/>
              <a:t>6/10/2026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3114417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F5BA3-8282-4FD7-A1E4-86E26171B0B6}" type="datetimeFigureOut">
              <a:rPr lang="en-US" smtClean="0"/>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3980388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9F5BA3-8282-4FD7-A1E4-86E26171B0B6}"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1097107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9F5BA3-8282-4FD7-A1E4-86E26171B0B6}" type="datetimeFigureOut">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8B448-F432-41C9-867B-5697E9BF935C}" type="slidenum">
              <a:rPr lang="en-US" smtClean="0"/>
              <a:t>‹#›</a:t>
            </a:fld>
            <a:endParaRPr lang="en-US"/>
          </a:p>
        </p:txBody>
      </p:sp>
    </p:spTree>
    <p:extLst>
      <p:ext uri="{BB962C8B-B14F-4D97-AF65-F5344CB8AC3E}">
        <p14:creationId xmlns:p14="http://schemas.microsoft.com/office/powerpoint/2010/main" val="696028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F5BA3-8282-4FD7-A1E4-86E26171B0B6}" type="datetimeFigureOut">
              <a:rPr lang="en-US" smtClean="0"/>
              <a:t>6/10/2026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8B448-F432-41C9-867B-5697E9BF935C}" type="slidenum">
              <a:rPr lang="en-US" smtClean="0"/>
              <a:t>‹#›</a:t>
            </a:fld>
            <a:endParaRPr lang="en-US"/>
          </a:p>
        </p:txBody>
      </p:sp>
    </p:spTree>
    <p:extLst>
      <p:ext uri="{BB962C8B-B14F-4D97-AF65-F5344CB8AC3E}">
        <p14:creationId xmlns:p14="http://schemas.microsoft.com/office/powerpoint/2010/main" val="1978619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microsoft.com/office/2007/relationships/media" Target="../media/media3.mp3"/><Relationship Id="rId7" Type="http://schemas.openxmlformats.org/officeDocument/2006/relationships/image" Target="../media/image27.png"/><Relationship Id="rId12" Type="http://schemas.microsoft.com/office/2007/relationships/hdphoto" Target="../media/hdphoto3.wdp"/><Relationship Id="rId2" Type="http://schemas.microsoft.com/office/2007/relationships/media" Target="../media/media2.mp3"/><Relationship Id="rId16" Type="http://schemas.openxmlformats.org/officeDocument/2006/relationships/image" Target="../media/image32.png"/><Relationship Id="rId1" Type="http://schemas.openxmlformats.org/officeDocument/2006/relationships/audio" Target="NULL" TargetMode="External"/><Relationship Id="rId6" Type="http://schemas.openxmlformats.org/officeDocument/2006/relationships/image" Target="../media/image26.jpg"/><Relationship Id="rId11" Type="http://schemas.openxmlformats.org/officeDocument/2006/relationships/image" Target="../media/image29.png"/><Relationship Id="rId5" Type="http://schemas.openxmlformats.org/officeDocument/2006/relationships/slideLayout" Target="../slideLayouts/slideLayout7.xml"/><Relationship Id="rId15" Type="http://schemas.openxmlformats.org/officeDocument/2006/relationships/image" Target="../media/image31.png"/><Relationship Id="rId10" Type="http://schemas.microsoft.com/office/2007/relationships/hdphoto" Target="../media/hdphoto2.wdp"/><Relationship Id="rId4" Type="http://schemas.openxmlformats.org/officeDocument/2006/relationships/audio" Target="../media/media3.mp3"/><Relationship Id="rId9" Type="http://schemas.openxmlformats.org/officeDocument/2006/relationships/image" Target="../media/image28.png"/><Relationship Id="rId1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1.wdp"/><Relationship Id="rId3" Type="http://schemas.microsoft.com/office/2007/relationships/media" Target="../media/media3.mp3"/><Relationship Id="rId7" Type="http://schemas.openxmlformats.org/officeDocument/2006/relationships/image" Target="../media/image34.png"/><Relationship Id="rId12" Type="http://schemas.openxmlformats.org/officeDocument/2006/relationships/image" Target="../media/image31.png"/><Relationship Id="rId2" Type="http://schemas.microsoft.com/office/2007/relationships/media" Target="../media/media2.mp3"/><Relationship Id="rId16" Type="http://schemas.openxmlformats.org/officeDocument/2006/relationships/image" Target="../media/image32.png"/><Relationship Id="rId1" Type="http://schemas.openxmlformats.org/officeDocument/2006/relationships/audio" Target="NULL" TargetMode="External"/><Relationship Id="rId6" Type="http://schemas.openxmlformats.org/officeDocument/2006/relationships/image" Target="../media/image33.jpg"/><Relationship Id="rId11" Type="http://schemas.microsoft.com/office/2007/relationships/hdphoto" Target="../media/hdphoto2.wdp"/><Relationship Id="rId5" Type="http://schemas.openxmlformats.org/officeDocument/2006/relationships/slideLayout" Target="../slideLayouts/slideLayout7.xml"/><Relationship Id="rId15" Type="http://schemas.microsoft.com/office/2007/relationships/hdphoto" Target="../media/hdphoto3.wdp"/><Relationship Id="rId10" Type="http://schemas.openxmlformats.org/officeDocument/2006/relationships/image" Target="../media/image36.png"/><Relationship Id="rId4" Type="http://schemas.openxmlformats.org/officeDocument/2006/relationships/audio" Target="../media/media3.mp3"/><Relationship Id="rId9" Type="http://schemas.openxmlformats.org/officeDocument/2006/relationships/image" Target="../media/image35.pn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microsoft.com/office/2007/relationships/media" Target="../media/media3.mp3"/><Relationship Id="rId7" Type="http://schemas.openxmlformats.org/officeDocument/2006/relationships/image" Target="../media/image39.png"/><Relationship Id="rId12" Type="http://schemas.openxmlformats.org/officeDocument/2006/relationships/image" Target="../media/image42.png"/><Relationship Id="rId2" Type="http://schemas.microsoft.com/office/2007/relationships/media" Target="../media/media2.mp3"/><Relationship Id="rId16" Type="http://schemas.openxmlformats.org/officeDocument/2006/relationships/image" Target="../media/image32.png"/><Relationship Id="rId1" Type="http://schemas.openxmlformats.org/officeDocument/2006/relationships/audio" Target="NULL" TargetMode="External"/><Relationship Id="rId6" Type="http://schemas.openxmlformats.org/officeDocument/2006/relationships/image" Target="../media/image38.jpg"/><Relationship Id="rId11" Type="http://schemas.microsoft.com/office/2007/relationships/hdphoto" Target="../media/hdphoto3.wdp"/><Relationship Id="rId5" Type="http://schemas.openxmlformats.org/officeDocument/2006/relationships/slideLayout" Target="../slideLayouts/slideLayout7.xml"/><Relationship Id="rId15" Type="http://schemas.microsoft.com/office/2007/relationships/hdphoto" Target="../media/hdphoto1.wdp"/><Relationship Id="rId10" Type="http://schemas.openxmlformats.org/officeDocument/2006/relationships/image" Target="../media/image41.png"/><Relationship Id="rId4" Type="http://schemas.openxmlformats.org/officeDocument/2006/relationships/audio" Target="../media/media3.mp3"/><Relationship Id="rId9" Type="http://schemas.openxmlformats.org/officeDocument/2006/relationships/image" Target="../media/image40.png"/><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1.wdp"/><Relationship Id="rId3" Type="http://schemas.microsoft.com/office/2007/relationships/media" Target="../media/media3.mp3"/><Relationship Id="rId7" Type="http://schemas.openxmlformats.org/officeDocument/2006/relationships/image" Target="../media/image44.png"/><Relationship Id="rId12" Type="http://schemas.openxmlformats.org/officeDocument/2006/relationships/image" Target="../media/image31.png"/><Relationship Id="rId2" Type="http://schemas.microsoft.com/office/2007/relationships/media" Target="../media/media2.mp3"/><Relationship Id="rId16" Type="http://schemas.openxmlformats.org/officeDocument/2006/relationships/image" Target="../media/image32.png"/><Relationship Id="rId1" Type="http://schemas.openxmlformats.org/officeDocument/2006/relationships/audio" Target="NULL" TargetMode="External"/><Relationship Id="rId6" Type="http://schemas.openxmlformats.org/officeDocument/2006/relationships/image" Target="../media/image43.jpg"/><Relationship Id="rId11" Type="http://schemas.microsoft.com/office/2007/relationships/hdphoto" Target="../media/hdphoto2.wdp"/><Relationship Id="rId5" Type="http://schemas.openxmlformats.org/officeDocument/2006/relationships/slideLayout" Target="../slideLayouts/slideLayout7.xml"/><Relationship Id="rId15" Type="http://schemas.microsoft.com/office/2007/relationships/hdphoto" Target="../media/hdphoto4.wdp"/><Relationship Id="rId10" Type="http://schemas.openxmlformats.org/officeDocument/2006/relationships/image" Target="../media/image46.png"/><Relationship Id="rId4" Type="http://schemas.openxmlformats.org/officeDocument/2006/relationships/audio" Target="../media/media3.mp3"/><Relationship Id="rId9" Type="http://schemas.openxmlformats.org/officeDocument/2006/relationships/image" Target="../media/image45.png"/><Relationship Id="rId1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9.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0"/>
            <a:ext cx="12271021" cy="6858000"/>
          </a:xfrm>
          <a:prstGeom prst="rect">
            <a:avLst/>
          </a:prstGeom>
        </p:spPr>
      </p:pic>
      <p:sp>
        <p:nvSpPr>
          <p:cNvPr id="6" name="Rectangle 5"/>
          <p:cNvSpPr/>
          <p:nvPr/>
        </p:nvSpPr>
        <p:spPr>
          <a:xfrm>
            <a:off x="2878667" y="767644"/>
            <a:ext cx="8150577" cy="4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LĨNH VỰC PHÁT TRIỂN NHẬN THỨC</a:t>
            </a:r>
          </a:p>
          <a:p>
            <a:pPr algn="ctr"/>
            <a:r>
              <a:rPr lang="en-US" sz="2800" b="1" dirty="0" err="1">
                <a:solidFill>
                  <a:srgbClr val="FF0000"/>
                </a:solidFill>
                <a:latin typeface="Times New Roman" panose="02020603050405020304" pitchFamily="18" charset="0"/>
                <a:cs typeface="Times New Roman" panose="02020603050405020304" pitchFamily="18" charset="0"/>
              </a:rPr>
              <a:t>Chủ</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vật</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en-US" sz="2800" b="1" dirty="0" err="1" smtClean="0">
                <a:solidFill>
                  <a:srgbClr val="FF0000"/>
                </a:solidFill>
                <a:latin typeface="Times New Roman" panose="02020603050405020304" pitchFamily="18" charset="0"/>
                <a:cs typeface="Times New Roman" panose="02020603050405020304" pitchFamily="18" charset="0"/>
              </a:rPr>
              <a:t>Đề</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tài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Khám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phá</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động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vật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sống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trong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tuổi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3-4 </a:t>
            </a:r>
            <a:r>
              <a:rPr lang="en-US" sz="2800" b="1" dirty="0" err="1">
                <a:solidFill>
                  <a:srgbClr val="FF0000"/>
                </a:solidFill>
                <a:latin typeface="Times New Roman" panose="02020603050405020304" pitchFamily="18" charset="0"/>
                <a:cs typeface="Times New Roman" panose="02020603050405020304" pitchFamily="18" charset="0"/>
              </a:rPr>
              <a:t>tuổi</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Huyền</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err="1">
                <a:solidFill>
                  <a:srgbClr val="FF0000"/>
                </a:solidFill>
                <a:latin typeface="Times New Roman" panose="02020603050405020304" pitchFamily="18" charset="0"/>
                <a:cs typeface="Times New Roman" panose="02020603050405020304" pitchFamily="18" charset="0"/>
              </a:rPr>
              <a:t>Đơn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Trường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mầm</a:t>
            </a:r>
            <a:r>
              <a:rPr lang="en-US" sz="2800" b="1" dirty="0">
                <a:solidFill>
                  <a:srgbClr val="FF0000"/>
                </a:solidFill>
                <a:latin typeface="Times New Roman" panose="02020603050405020304" pitchFamily="18" charset="0"/>
                <a:cs typeface="Times New Roman" panose="02020603050405020304" pitchFamily="18" charset="0"/>
              </a:rPr>
              <a:t> non </a:t>
            </a:r>
            <a:r>
              <a:rPr lang="en-US" sz="2800" b="1" dirty="0" err="1">
                <a:solidFill>
                  <a:srgbClr val="FF0000"/>
                </a:solidFill>
                <a:latin typeface="Times New Roman" panose="02020603050405020304" pitchFamily="18" charset="0"/>
                <a:cs typeface="Times New Roman" panose="02020603050405020304" pitchFamily="18" charset="0"/>
              </a:rPr>
              <a:t>Đồng</a:t>
            </a:r>
            <a:r>
              <a:rPr lang="en-US" sz="2800" b="1" dirty="0">
                <a:solidFill>
                  <a:srgbClr val="FF0000"/>
                </a:solidFill>
                <a:latin typeface="Times New Roman" panose="02020603050405020304" pitchFamily="18" charset="0"/>
                <a:cs typeface="Times New Roman" panose="02020603050405020304" pitchFamily="18" charset="0"/>
              </a:rPr>
              <a:t> Du</a:t>
            </a:r>
          </a:p>
        </p:txBody>
      </p:sp>
    </p:spTree>
    <p:extLst>
      <p:ext uri="{BB962C8B-B14F-4D97-AF65-F5344CB8AC3E}">
        <p14:creationId xmlns:p14="http://schemas.microsoft.com/office/powerpoint/2010/main" val="2498661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1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1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1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1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043" y="1117600"/>
            <a:ext cx="8003823" cy="4560711"/>
          </a:xfrm>
          <a:prstGeom prst="rect">
            <a:avLst/>
          </a:prstGeom>
        </p:spPr>
      </p:pic>
      <p:sp>
        <p:nvSpPr>
          <p:cNvPr id="7" name="Rectangle 6"/>
          <p:cNvSpPr/>
          <p:nvPr/>
        </p:nvSpPr>
        <p:spPr>
          <a:xfrm>
            <a:off x="2856089" y="248356"/>
            <a:ext cx="2257778" cy="541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Đầu</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4199467" y="688622"/>
            <a:ext cx="790222" cy="244968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987823" y="434623"/>
            <a:ext cx="2257778" cy="541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Mình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584267" y="4673601"/>
            <a:ext cx="2257778" cy="541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Chân</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a:xfrm flipH="1" flipV="1">
            <a:off x="9025468" y="4521202"/>
            <a:ext cx="1168398" cy="54751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272867" y="891822"/>
            <a:ext cx="651933" cy="13208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5986648" y="4645381"/>
            <a:ext cx="4207218" cy="49953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8136470" y="4732868"/>
            <a:ext cx="2095495" cy="35277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6987823" y="5015090"/>
            <a:ext cx="3244142" cy="20037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4199467" y="5937956"/>
            <a:ext cx="4199466" cy="643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Con </a:t>
            </a:r>
            <a:r>
              <a:rPr lang="en-US" sz="3600" b="1" dirty="0" err="1" smtClean="0">
                <a:solidFill>
                  <a:srgbClr val="FF0000"/>
                </a:solidFill>
                <a:latin typeface="Times New Roman" panose="02020603050405020304" pitchFamily="18" charset="0"/>
                <a:cs typeface="Times New Roman" panose="02020603050405020304" pitchFamily="18" charset="0"/>
              </a:rPr>
              <a:t>Gấu</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726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500"/>
                                        <p:tgtEl>
                                          <p:spTgt spid="9"/>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750"/>
                                        <p:tgtEl>
                                          <p:spTgt spid="7"/>
                                        </p:tgtEl>
                                      </p:cBhvr>
                                    </p:animEffect>
                                    <p:anim calcmode="lin" valueType="num">
                                      <p:cBhvr>
                                        <p:cTn id="12" dur="1750" fill="hold"/>
                                        <p:tgtEl>
                                          <p:spTgt spid="7"/>
                                        </p:tgtEl>
                                        <p:attrNameLst>
                                          <p:attrName>ppt_x</p:attrName>
                                        </p:attrNameLst>
                                      </p:cBhvr>
                                      <p:tavLst>
                                        <p:tav tm="0">
                                          <p:val>
                                            <p:strVal val="#ppt_x"/>
                                          </p:val>
                                        </p:tav>
                                        <p:tav tm="100000">
                                          <p:val>
                                            <p:strVal val="#ppt_x"/>
                                          </p:val>
                                        </p:tav>
                                      </p:tavLst>
                                    </p:anim>
                                    <p:anim calcmode="lin" valueType="num">
                                      <p:cBhvr>
                                        <p:cTn id="13" dur="175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3250"/>
                            </p:stCondLst>
                            <p:childTnLst>
                              <p:par>
                                <p:cTn id="15" presetID="2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1250"/>
                                        <p:tgtEl>
                                          <p:spTgt spid="14"/>
                                        </p:tgtEl>
                                      </p:cBhvr>
                                    </p:animEffect>
                                  </p:childTnLst>
                                </p:cTn>
                              </p:par>
                            </p:childTnLst>
                          </p:cTn>
                        </p:par>
                        <p:par>
                          <p:cTn id="18" fill="hold">
                            <p:stCondLst>
                              <p:cond delay="4500"/>
                            </p:stCondLst>
                            <p:childTnLst>
                              <p:par>
                                <p:cTn id="19" presetID="2" presetClass="entr" presetSubtype="4"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750" fill="hold"/>
                                        <p:tgtEl>
                                          <p:spTgt spid="10"/>
                                        </p:tgtEl>
                                        <p:attrNameLst>
                                          <p:attrName>ppt_x</p:attrName>
                                        </p:attrNameLst>
                                      </p:cBhvr>
                                      <p:tavLst>
                                        <p:tav tm="0">
                                          <p:val>
                                            <p:strVal val="#ppt_x"/>
                                          </p:val>
                                        </p:tav>
                                        <p:tav tm="100000">
                                          <p:val>
                                            <p:strVal val="#ppt_x"/>
                                          </p:val>
                                        </p:tav>
                                      </p:tavLst>
                                    </p:anim>
                                    <p:anim calcmode="lin" valueType="num">
                                      <p:cBhvr additive="base">
                                        <p:cTn id="22" dur="175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6250"/>
                            </p:stCondLst>
                            <p:childTnLst>
                              <p:par>
                                <p:cTn id="24" presetID="22" presetClass="entr" presetSubtype="4"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1000"/>
                                        <p:tgtEl>
                                          <p:spTgt spid="13"/>
                                        </p:tgtEl>
                                      </p:cBhvr>
                                    </p:animEffect>
                                  </p:childTnLst>
                                </p:cTn>
                              </p:par>
                            </p:childTnLst>
                          </p:cTn>
                        </p:par>
                        <p:par>
                          <p:cTn id="27" fill="hold">
                            <p:stCondLst>
                              <p:cond delay="7250"/>
                            </p:stCondLst>
                            <p:childTnLst>
                              <p:par>
                                <p:cTn id="28" presetID="2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down)">
                                      <p:cBhvr>
                                        <p:cTn id="30" dur="1500"/>
                                        <p:tgtEl>
                                          <p:spTgt spid="21"/>
                                        </p:tgtEl>
                                      </p:cBhvr>
                                    </p:animEffect>
                                  </p:childTnLst>
                                </p:cTn>
                              </p:par>
                            </p:childTnLst>
                          </p:cTn>
                        </p:par>
                        <p:par>
                          <p:cTn id="31" fill="hold">
                            <p:stCondLst>
                              <p:cond delay="8750"/>
                            </p:stCondLst>
                            <p:childTnLst>
                              <p:par>
                                <p:cTn id="32" presetID="22" presetClass="entr" presetSubtype="4"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1750"/>
                                        <p:tgtEl>
                                          <p:spTgt spid="20"/>
                                        </p:tgtEl>
                                      </p:cBhvr>
                                    </p:animEffect>
                                  </p:childTnLst>
                                </p:cTn>
                              </p:par>
                            </p:childTnLst>
                          </p:cTn>
                        </p:par>
                        <p:par>
                          <p:cTn id="35" fill="hold">
                            <p:stCondLst>
                              <p:cond delay="10500"/>
                            </p:stCondLst>
                            <p:childTnLst>
                              <p:par>
                                <p:cTn id="36" presetID="22" presetClass="entr" presetSubtype="4"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2000"/>
                                        <p:tgtEl>
                                          <p:spTgt spid="22"/>
                                        </p:tgtEl>
                                      </p:cBhvr>
                                    </p:animEffect>
                                  </p:childTnLst>
                                </p:cTn>
                              </p:par>
                            </p:childTnLst>
                          </p:cTn>
                        </p:par>
                        <p:par>
                          <p:cTn id="39" fill="hold">
                            <p:stCondLst>
                              <p:cond delay="12500"/>
                            </p:stCondLst>
                            <p:childTnLst>
                              <p:par>
                                <p:cTn id="40" presetID="16" presetClass="entr" presetSubtype="21"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1500"/>
                                        <p:tgtEl>
                                          <p:spTgt spid="11"/>
                                        </p:tgtEl>
                                      </p:cBhvr>
                                    </p:animEffect>
                                  </p:childTnLst>
                                </p:cTn>
                              </p:par>
                              <p:par>
                                <p:cTn id="43" presetID="1" presetClass="entr" presetSubtype="0" fill="hold" nodeType="withEffect">
                                  <p:stCondLst>
                                    <p:cond delay="0"/>
                                  </p:stCondLst>
                                  <p:childTnLst>
                                    <p:set>
                                      <p:cBhvr>
                                        <p:cTn id="44" dur="1" fill="hold">
                                          <p:stCondLst>
                                            <p:cond delay="1249"/>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78"/>
            <a:ext cx="12146844" cy="6683022"/>
          </a:xfrm>
          <a:prstGeom prst="rect">
            <a:avLst/>
          </a:prstGeom>
        </p:spPr>
      </p:pic>
    </p:spTree>
    <p:extLst>
      <p:ext uri="{BB962C8B-B14F-4D97-AF65-F5344CB8AC3E}">
        <p14:creationId xmlns:p14="http://schemas.microsoft.com/office/powerpoint/2010/main" val="311741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40000"/>
              <a:lumOff val="60000"/>
            </a:schemeClr>
          </a:solidFill>
        </p:spPr>
        <p:txBody>
          <a:bodyPr>
            <a:norm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So </a:t>
            </a:r>
            <a:r>
              <a:rPr lang="en-US" b="1" dirty="0" err="1" smtClean="0">
                <a:solidFill>
                  <a:srgbClr val="FF0000"/>
                </a:solidFill>
                <a:latin typeface="Times New Roman" panose="02020603050405020304" pitchFamily="18" charset="0"/>
                <a:cs typeface="Times New Roman" panose="02020603050405020304" pitchFamily="18" charset="0"/>
              </a:rPr>
              <a:t>sánh</a:t>
            </a:r>
            <a:r>
              <a:rPr lang="en-US" b="1" dirty="0" smtClean="0">
                <a:solidFill>
                  <a:srgbClr val="FF0000"/>
                </a:solidFill>
                <a:latin typeface="Times New Roman" panose="02020603050405020304" pitchFamily="18" charset="0"/>
                <a:cs typeface="Times New Roman" panose="02020603050405020304" pitchFamily="18" charset="0"/>
              </a:rPr>
              <a:t> Con </a:t>
            </a:r>
            <a:r>
              <a:rPr lang="en-US" b="1" dirty="0" err="1" smtClean="0">
                <a:solidFill>
                  <a:srgbClr val="FF0000"/>
                </a:solidFill>
                <a:latin typeface="Times New Roman" panose="02020603050405020304" pitchFamily="18" charset="0"/>
                <a:cs typeface="Times New Roman" panose="02020603050405020304" pitchFamily="18" charset="0"/>
              </a:rPr>
              <a:t>Gấu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và</a:t>
            </a:r>
            <a:r>
              <a:rPr lang="en-US" b="1" dirty="0" smtClean="0">
                <a:solidFill>
                  <a:srgbClr val="FF0000"/>
                </a:solidFill>
                <a:latin typeface="Times New Roman" panose="02020603050405020304" pitchFamily="18" charset="0"/>
                <a:cs typeface="Times New Roman" panose="02020603050405020304" pitchFamily="18" charset="0"/>
              </a:rPr>
              <a:t> Con </a:t>
            </a:r>
            <a:r>
              <a:rPr lang="en-US" b="1" dirty="0" err="1" smtClean="0">
                <a:solidFill>
                  <a:srgbClr val="FF0000"/>
                </a:solidFill>
                <a:latin typeface="Times New Roman" panose="02020603050405020304" pitchFamily="18" charset="0"/>
                <a:cs typeface="Times New Roman" panose="02020603050405020304" pitchFamily="18" charset="0"/>
              </a:rPr>
              <a:t>Hổ</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690689"/>
            <a:ext cx="5334000" cy="4486274"/>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1690688"/>
            <a:ext cx="5181600" cy="4486275"/>
          </a:xfrm>
        </p:spPr>
      </p:pic>
    </p:spTree>
    <p:extLst>
      <p:ext uri="{BB962C8B-B14F-4D97-AF65-F5344CB8AC3E}">
        <p14:creationId xmlns:p14="http://schemas.microsoft.com/office/powerpoint/2010/main" val="1609875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500"/>
                                        <p:tgtEl>
                                          <p:spTgt spid="5"/>
                                        </p:tgtEl>
                                      </p:cBhvr>
                                    </p:animEffect>
                                    <p:anim calcmode="lin" valueType="num">
                                      <p:cBhvr>
                                        <p:cTn id="14" dur="1500" fill="hold"/>
                                        <p:tgtEl>
                                          <p:spTgt spid="5"/>
                                        </p:tgtEl>
                                        <p:attrNameLst>
                                          <p:attrName>ppt_x</p:attrName>
                                        </p:attrNameLst>
                                      </p:cBhvr>
                                      <p:tavLst>
                                        <p:tav tm="0">
                                          <p:val>
                                            <p:strVal val="#ppt_x"/>
                                          </p:val>
                                        </p:tav>
                                        <p:tav tm="100000">
                                          <p:val>
                                            <p:strVal val="#ppt_x"/>
                                          </p:val>
                                        </p:tav>
                                      </p:tavLst>
                                    </p:anim>
                                    <p:anim calcmode="lin" valueType="num">
                                      <p:cBhvr>
                                        <p:cTn id="15" dur="1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75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500"/>
                                        <p:tgtEl>
                                          <p:spTgt spid="6"/>
                                        </p:tgtEl>
                                      </p:cBhvr>
                                    </p:animEffect>
                                    <p:anim calcmode="lin" valueType="num">
                                      <p:cBhvr>
                                        <p:cTn id="20" dur="1500" fill="hold"/>
                                        <p:tgtEl>
                                          <p:spTgt spid="6"/>
                                        </p:tgtEl>
                                        <p:attrNameLst>
                                          <p:attrName>ppt_x</p:attrName>
                                        </p:attrNameLst>
                                      </p:cBhvr>
                                      <p:tavLst>
                                        <p:tav tm="0">
                                          <p:val>
                                            <p:strVal val="#ppt_x"/>
                                          </p:val>
                                        </p:tav>
                                        <p:tav tm="100000">
                                          <p:val>
                                            <p:strVal val="#ppt_x"/>
                                          </p:val>
                                        </p:tav>
                                      </p:tavLst>
                                    </p:anim>
                                    <p:anim calcmode="lin" valueType="num">
                                      <p:cBhvr>
                                        <p:cTn id="21"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3742266" cy="350712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266" y="0"/>
            <a:ext cx="4340578" cy="339362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2844" y="-9333"/>
            <a:ext cx="4109156" cy="341228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393621"/>
            <a:ext cx="3742266" cy="346437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2266" y="3402956"/>
            <a:ext cx="4340578" cy="345504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2844" y="3393621"/>
            <a:ext cx="4109156" cy="3341424"/>
          </a:xfrm>
          <a:prstGeom prst="rect">
            <a:avLst/>
          </a:prstGeom>
        </p:spPr>
      </p:pic>
    </p:spTree>
    <p:extLst>
      <p:ext uri="{BB962C8B-B14F-4D97-AF65-F5344CB8AC3E}">
        <p14:creationId xmlns:p14="http://schemas.microsoft.com/office/powerpoint/2010/main" val="1480466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250"/>
                                        <p:tgtEl>
                                          <p:spTgt spid="3"/>
                                        </p:tgtEl>
                                      </p:cBhvr>
                                    </p:animEffect>
                                  </p:childTnLst>
                                </p:cTn>
                              </p:par>
                            </p:childTnLst>
                          </p:cTn>
                        </p:par>
                        <p:par>
                          <p:cTn id="12" fill="hold">
                            <p:stCondLst>
                              <p:cond delay="225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ppt_x"/>
                                          </p:val>
                                        </p:tav>
                                        <p:tav tm="100000">
                                          <p:val>
                                            <p:strVal val="#ppt_x"/>
                                          </p:val>
                                        </p:tav>
                                      </p:tavLst>
                                    </p:anim>
                                    <p:anim calcmode="lin" valueType="num">
                                      <p:cBhvr additive="base">
                                        <p:cTn id="16" dur="1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3750"/>
                            </p:stCondLst>
                            <p:childTnLst>
                              <p:par>
                                <p:cTn id="18" presetID="31"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750" fill="hold"/>
                                        <p:tgtEl>
                                          <p:spTgt spid="5"/>
                                        </p:tgtEl>
                                        <p:attrNameLst>
                                          <p:attrName>ppt_w</p:attrName>
                                        </p:attrNameLst>
                                      </p:cBhvr>
                                      <p:tavLst>
                                        <p:tav tm="0">
                                          <p:val>
                                            <p:fltVal val="0"/>
                                          </p:val>
                                        </p:tav>
                                        <p:tav tm="100000">
                                          <p:val>
                                            <p:strVal val="#ppt_w"/>
                                          </p:val>
                                        </p:tav>
                                      </p:tavLst>
                                    </p:anim>
                                    <p:anim calcmode="lin" valueType="num">
                                      <p:cBhvr>
                                        <p:cTn id="21" dur="1750" fill="hold"/>
                                        <p:tgtEl>
                                          <p:spTgt spid="5"/>
                                        </p:tgtEl>
                                        <p:attrNameLst>
                                          <p:attrName>ppt_h</p:attrName>
                                        </p:attrNameLst>
                                      </p:cBhvr>
                                      <p:tavLst>
                                        <p:tav tm="0">
                                          <p:val>
                                            <p:fltVal val="0"/>
                                          </p:val>
                                        </p:tav>
                                        <p:tav tm="100000">
                                          <p:val>
                                            <p:strVal val="#ppt_h"/>
                                          </p:val>
                                        </p:tav>
                                      </p:tavLst>
                                    </p:anim>
                                    <p:anim calcmode="lin" valueType="num">
                                      <p:cBhvr>
                                        <p:cTn id="22" dur="1750" fill="hold"/>
                                        <p:tgtEl>
                                          <p:spTgt spid="5"/>
                                        </p:tgtEl>
                                        <p:attrNameLst>
                                          <p:attrName>style.rotation</p:attrName>
                                        </p:attrNameLst>
                                      </p:cBhvr>
                                      <p:tavLst>
                                        <p:tav tm="0">
                                          <p:val>
                                            <p:fltVal val="90"/>
                                          </p:val>
                                        </p:tav>
                                        <p:tav tm="100000">
                                          <p:val>
                                            <p:fltVal val="0"/>
                                          </p:val>
                                        </p:tav>
                                      </p:tavLst>
                                    </p:anim>
                                    <p:animEffect transition="in" filter="fade">
                                      <p:cBhvr>
                                        <p:cTn id="23" dur="1750"/>
                                        <p:tgtEl>
                                          <p:spTgt spid="5"/>
                                        </p:tgtEl>
                                      </p:cBhvr>
                                    </p:animEffect>
                                  </p:childTnLst>
                                </p:cTn>
                              </p:par>
                            </p:childTnLst>
                          </p:cTn>
                        </p:par>
                        <p:par>
                          <p:cTn id="24" fill="hold">
                            <p:stCondLst>
                              <p:cond delay="5500"/>
                            </p:stCondLst>
                            <p:childTnLst>
                              <p:par>
                                <p:cTn id="25" presetID="26"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80">
                                          <p:stCondLst>
                                            <p:cond delay="0"/>
                                          </p:stCondLst>
                                        </p:cTn>
                                        <p:tgtEl>
                                          <p:spTgt spid="6"/>
                                        </p:tgtEl>
                                      </p:cBhvr>
                                    </p:animEffect>
                                    <p:anim calcmode="lin" valueType="num">
                                      <p:cBhvr>
                                        <p:cTn id="2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3" dur="26">
                                          <p:stCondLst>
                                            <p:cond delay="650"/>
                                          </p:stCondLst>
                                        </p:cTn>
                                        <p:tgtEl>
                                          <p:spTgt spid="6"/>
                                        </p:tgtEl>
                                      </p:cBhvr>
                                      <p:to x="100000" y="60000"/>
                                    </p:animScale>
                                    <p:animScale>
                                      <p:cBhvr>
                                        <p:cTn id="34" dur="166" decel="50000">
                                          <p:stCondLst>
                                            <p:cond delay="676"/>
                                          </p:stCondLst>
                                        </p:cTn>
                                        <p:tgtEl>
                                          <p:spTgt spid="6"/>
                                        </p:tgtEl>
                                      </p:cBhvr>
                                      <p:to x="100000" y="100000"/>
                                    </p:animScale>
                                    <p:animScale>
                                      <p:cBhvr>
                                        <p:cTn id="35" dur="26">
                                          <p:stCondLst>
                                            <p:cond delay="1312"/>
                                          </p:stCondLst>
                                        </p:cTn>
                                        <p:tgtEl>
                                          <p:spTgt spid="6"/>
                                        </p:tgtEl>
                                      </p:cBhvr>
                                      <p:to x="100000" y="80000"/>
                                    </p:animScale>
                                    <p:animScale>
                                      <p:cBhvr>
                                        <p:cTn id="36" dur="166" decel="50000">
                                          <p:stCondLst>
                                            <p:cond delay="1338"/>
                                          </p:stCondLst>
                                        </p:cTn>
                                        <p:tgtEl>
                                          <p:spTgt spid="6"/>
                                        </p:tgtEl>
                                      </p:cBhvr>
                                      <p:to x="100000" y="100000"/>
                                    </p:animScale>
                                    <p:animScale>
                                      <p:cBhvr>
                                        <p:cTn id="37" dur="26">
                                          <p:stCondLst>
                                            <p:cond delay="1642"/>
                                          </p:stCondLst>
                                        </p:cTn>
                                        <p:tgtEl>
                                          <p:spTgt spid="6"/>
                                        </p:tgtEl>
                                      </p:cBhvr>
                                      <p:to x="100000" y="90000"/>
                                    </p:animScale>
                                    <p:animScale>
                                      <p:cBhvr>
                                        <p:cTn id="38" dur="166" decel="50000">
                                          <p:stCondLst>
                                            <p:cond delay="1668"/>
                                          </p:stCondLst>
                                        </p:cTn>
                                        <p:tgtEl>
                                          <p:spTgt spid="6"/>
                                        </p:tgtEl>
                                      </p:cBhvr>
                                      <p:to x="100000" y="100000"/>
                                    </p:animScale>
                                    <p:animScale>
                                      <p:cBhvr>
                                        <p:cTn id="39" dur="26">
                                          <p:stCondLst>
                                            <p:cond delay="1808"/>
                                          </p:stCondLst>
                                        </p:cTn>
                                        <p:tgtEl>
                                          <p:spTgt spid="6"/>
                                        </p:tgtEl>
                                      </p:cBhvr>
                                      <p:to x="100000" y="95000"/>
                                    </p:animScale>
                                    <p:animScale>
                                      <p:cBhvr>
                                        <p:cTn id="40" dur="166" decel="50000">
                                          <p:stCondLst>
                                            <p:cond delay="1834"/>
                                          </p:stCondLst>
                                        </p:cTn>
                                        <p:tgtEl>
                                          <p:spTgt spid="6"/>
                                        </p:tgtEl>
                                      </p:cBhvr>
                                      <p:to x="100000" y="100000"/>
                                    </p:animScale>
                                  </p:childTnLst>
                                </p:cTn>
                              </p:par>
                            </p:childTnLst>
                          </p:cTn>
                        </p:par>
                        <p:par>
                          <p:cTn id="41" fill="hold">
                            <p:stCondLst>
                              <p:cond delay="7500"/>
                            </p:stCondLst>
                            <p:childTnLst>
                              <p:par>
                                <p:cTn id="42" presetID="6" presetClass="entr" presetSubtype="16"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ircle(in)">
                                      <p:cBhvr>
                                        <p:cTn id="4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176304" cy="6858000"/>
          </a:xfrm>
          <a:prstGeom prst="rect">
            <a:avLst/>
          </a:prstGeom>
        </p:spPr>
      </p:pic>
      <p:sp>
        <p:nvSpPr>
          <p:cNvPr id="4" name="Rectangle 3"/>
          <p:cNvSpPr/>
          <p:nvPr/>
        </p:nvSpPr>
        <p:spPr>
          <a:xfrm>
            <a:off x="7176304" y="208344"/>
            <a:ext cx="5015695" cy="3808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i="1" dirty="0"/>
              <a:t>Tất cả những con vật trên là những con vật </a:t>
            </a:r>
            <a:r>
              <a:rPr lang="en-US" sz="2400" b="1" dirty="0" err="1" smtClean="0">
                <a:solidFill>
                  <a:srgbClr val="FF0000"/>
                </a:solidFill>
                <a:latin typeface="Times New Roman" panose="02020603050405020304" pitchFamily="18" charset="0"/>
                <a:cs typeface="Times New Roman" panose="02020603050405020304" pitchFamily="18" charset="0"/>
              </a:rPr>
              <a:t>Tất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cả</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những</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con </a:t>
            </a:r>
            <a:r>
              <a:rPr lang="vi-VN" sz="2400" b="1" dirty="0">
                <a:solidFill>
                  <a:srgbClr val="FF0000"/>
                </a:solidFill>
                <a:latin typeface="Times New Roman" panose="02020603050405020304" pitchFamily="18" charset="0"/>
                <a:cs typeface="Times New Roman" panose="02020603050405020304" pitchFamily="18" charset="0"/>
              </a:rPr>
              <a:t>vật trên là những con vật sống trong rừng, tự học cách sống thích nghi với môi trường, tự kiếm ăn sinh tồn. Một số con có thể được thuần chủng để nuôi trong gia đình, n</a:t>
            </a:r>
            <a:r>
              <a:rPr lang="en-US" sz="2400" b="1" dirty="0" err="1">
                <a:solidFill>
                  <a:srgbClr val="FF0000"/>
                </a:solidFill>
                <a:latin typeface="Times New Roman" panose="02020603050405020304" pitchFamily="18" charset="0"/>
                <a:cs typeface="Times New Roman" panose="02020603050405020304" pitchFamily="18" charset="0"/>
              </a:rPr>
              <a:t>uôi</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sở</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thú</a:t>
            </a:r>
            <a:r>
              <a:rPr lang="en-US" sz="2400" b="1"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endParaRPr>
          </a:p>
        </p:txBody>
      </p:sp>
    </p:spTree>
    <p:extLst>
      <p:ext uri="{BB962C8B-B14F-4D97-AF65-F5344CB8AC3E}">
        <p14:creationId xmlns:p14="http://schemas.microsoft.com/office/powerpoint/2010/main" val="2037630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250"/>
                                        <p:tgtEl>
                                          <p:spTgt spid="4">
                                            <p:txEl>
                                              <p:pRg st="0" end="0"/>
                                            </p:txEl>
                                          </p:spTgt>
                                        </p:tgtEl>
                                      </p:cBhvr>
                                    </p:animEffect>
                                    <p:anim calcmode="lin" valueType="num">
                                      <p:cBhvr>
                                        <p:cTn id="8" dur="225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9" dur="225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22046" cy="374073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88970"/>
            <a:ext cx="3973689" cy="31690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913" y="0"/>
            <a:ext cx="4231709" cy="374073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22" y="2203226"/>
            <a:ext cx="3854371" cy="4654774"/>
          </a:xfrm>
          <a:prstGeom prst="rect">
            <a:avLst/>
          </a:prstGeom>
        </p:spPr>
      </p:pic>
    </p:spTree>
    <p:extLst>
      <p:ext uri="{BB962C8B-B14F-4D97-AF65-F5344CB8AC3E}">
        <p14:creationId xmlns:p14="http://schemas.microsoft.com/office/powerpoint/2010/main" val="3336680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250"/>
                                        <p:tgtEl>
                                          <p:spTgt spid="2"/>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500"/>
                                        <p:tgtEl>
                                          <p:spTgt spid="4"/>
                                        </p:tgtEl>
                                      </p:cBhvr>
                                    </p:animEffect>
                                  </p:childTnLst>
                                </p:cTn>
                              </p:par>
                            </p:childTnLst>
                          </p:cTn>
                        </p:par>
                        <p:par>
                          <p:cTn id="12" fill="hold">
                            <p:stCondLst>
                              <p:cond delay="2750"/>
                            </p:stCondLst>
                            <p:childTnLst>
                              <p:par>
                                <p:cTn id="13" presetID="6"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par>
                          <p:cTn id="16" fill="hold">
                            <p:stCondLst>
                              <p:cond delay="4750"/>
                            </p:stCondLst>
                            <p:childTnLst>
                              <p:par>
                                <p:cTn id="17" presetID="3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250" fill="hold"/>
                                        <p:tgtEl>
                                          <p:spTgt spid="5"/>
                                        </p:tgtEl>
                                        <p:attrNameLst>
                                          <p:attrName>ppt_w</p:attrName>
                                        </p:attrNameLst>
                                      </p:cBhvr>
                                      <p:tavLst>
                                        <p:tav tm="0">
                                          <p:val>
                                            <p:fltVal val="0"/>
                                          </p:val>
                                        </p:tav>
                                        <p:tav tm="100000">
                                          <p:val>
                                            <p:strVal val="#ppt_w"/>
                                          </p:val>
                                        </p:tav>
                                      </p:tavLst>
                                    </p:anim>
                                    <p:anim calcmode="lin" valueType="num">
                                      <p:cBhvr>
                                        <p:cTn id="20" dur="2250" fill="hold"/>
                                        <p:tgtEl>
                                          <p:spTgt spid="5"/>
                                        </p:tgtEl>
                                        <p:attrNameLst>
                                          <p:attrName>ppt_h</p:attrName>
                                        </p:attrNameLst>
                                      </p:cBhvr>
                                      <p:tavLst>
                                        <p:tav tm="0">
                                          <p:val>
                                            <p:fltVal val="0"/>
                                          </p:val>
                                        </p:tav>
                                        <p:tav tm="100000">
                                          <p:val>
                                            <p:strVal val="#ppt_h"/>
                                          </p:val>
                                        </p:tav>
                                      </p:tavLst>
                                    </p:anim>
                                    <p:anim calcmode="lin" valueType="num">
                                      <p:cBhvr>
                                        <p:cTn id="21" dur="2250" fill="hold"/>
                                        <p:tgtEl>
                                          <p:spTgt spid="5"/>
                                        </p:tgtEl>
                                        <p:attrNameLst>
                                          <p:attrName>style.rotation</p:attrName>
                                        </p:attrNameLst>
                                      </p:cBhvr>
                                      <p:tavLst>
                                        <p:tav tm="0">
                                          <p:val>
                                            <p:fltVal val="90"/>
                                          </p:val>
                                        </p:tav>
                                        <p:tav tm="100000">
                                          <p:val>
                                            <p:fltVal val="0"/>
                                          </p:val>
                                        </p:tav>
                                      </p:tavLst>
                                    </p:anim>
                                    <p:animEffect transition="in" filter="fade">
                                      <p:cBhvr>
                                        <p:cTn id="22"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622" y="440267"/>
            <a:ext cx="6705600" cy="5260622"/>
          </a:xfrm>
          <a:prstGeom prst="rect">
            <a:avLst/>
          </a:prstGeom>
        </p:spPr>
      </p:pic>
    </p:spTree>
    <p:extLst>
      <p:ext uri="{BB962C8B-B14F-4D97-AF65-F5344CB8AC3E}">
        <p14:creationId xmlns:p14="http://schemas.microsoft.com/office/powerpoint/2010/main" val="450546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loud Callout 4"/>
          <p:cNvSpPr/>
          <p:nvPr/>
        </p:nvSpPr>
        <p:spPr>
          <a:xfrm>
            <a:off x="-1" y="0"/>
            <a:ext cx="4888090" cy="2381956"/>
          </a:xfrm>
          <a:prstGeom prst="cloudCallou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Trò</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chơi</a:t>
            </a:r>
            <a:r>
              <a:rPr lang="en-US" sz="3200" b="1" dirty="0" smtClean="0">
                <a:solidFill>
                  <a:srgbClr val="FF0000"/>
                </a:solidFill>
                <a:latin typeface="Times New Roman" panose="02020603050405020304" pitchFamily="18" charset="0"/>
                <a:cs typeface="Times New Roman" panose="02020603050405020304" pitchFamily="18" charset="0"/>
              </a:rPr>
              <a:t>: Ai </a:t>
            </a:r>
            <a:r>
              <a:rPr lang="en-US" sz="3200" b="1" dirty="0" err="1" smtClean="0">
                <a:solidFill>
                  <a:srgbClr val="FF0000"/>
                </a:solidFill>
                <a:latin typeface="Times New Roman" panose="02020603050405020304" pitchFamily="18" charset="0"/>
                <a:cs typeface="Times New Roman" panose="02020603050405020304" pitchFamily="18" charset="0"/>
              </a:rPr>
              <a:t>tinh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mắt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3747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1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953" y="0"/>
            <a:ext cx="12192000" cy="6857999"/>
          </a:xfrm>
          <a:prstGeom prst="rect">
            <a:avLst/>
          </a:prstGeom>
        </p:spPr>
      </p:pic>
      <p:grpSp>
        <p:nvGrpSpPr>
          <p:cNvPr id="35" name="Group 34"/>
          <p:cNvGrpSpPr/>
          <p:nvPr/>
        </p:nvGrpSpPr>
        <p:grpSpPr>
          <a:xfrm>
            <a:off x="5610460" y="1603743"/>
            <a:ext cx="2028021" cy="1625352"/>
            <a:chOff x="2752323" y="2444293"/>
            <a:chExt cx="2028021" cy="1625352"/>
          </a:xfrm>
        </p:grpSpPr>
        <p:sp>
          <p:nvSpPr>
            <p:cNvPr id="29" name="Oval 28"/>
            <p:cNvSpPr/>
            <p:nvPr/>
          </p:nvSpPr>
          <p:spPr>
            <a:xfrm>
              <a:off x="2752323" y="2444293"/>
              <a:ext cx="2028021" cy="1625352"/>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7">
              <a:biLevel thresh="75000"/>
              <a:extLst>
                <a:ext uri="{BEBA8EAE-BF5A-486C-A8C5-ECC9F3942E4B}">
                  <a14:imgProps xmlns:a14="http://schemas.microsoft.com/office/drawing/2010/main">
                    <a14:imgLayer r:embed="rId8">
                      <a14:imgEffect>
                        <a14:backgroundRemoval t="0" b="100000" l="0" r="100000">
                          <a14:foregroundMark x1="42857" y1="28000" x2="42857" y2="28000"/>
                          <a14:foregroundMark x1="17411" y1="28000" x2="17411" y2="28000"/>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028070" y="2570515"/>
              <a:ext cx="1478049" cy="1289756"/>
            </a:xfrm>
            <a:prstGeom prst="rect">
              <a:avLst/>
            </a:prstGeom>
          </p:spPr>
        </p:pic>
      </p:grpSp>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ackgroundRemoval t="8000" b="94667" l="9778" r="89778"/>
                    </a14:imgEffect>
                  </a14:imgLayer>
                </a14:imgProps>
              </a:ext>
              <a:ext uri="{28A0092B-C50C-407E-A947-70E740481C1C}">
                <a14:useLocalDpi xmlns:a14="http://schemas.microsoft.com/office/drawing/2010/main" val="0"/>
              </a:ext>
            </a:extLst>
          </a:blip>
          <a:stretch>
            <a:fillRect/>
          </a:stretch>
        </p:blipFill>
        <p:spPr>
          <a:xfrm>
            <a:off x="4922808" y="4858238"/>
            <a:ext cx="1489251" cy="1264356"/>
          </a:xfrm>
          <a:prstGeom prst="rect">
            <a:avLst/>
          </a:prstGeom>
        </p:spPr>
      </p:pic>
      <p:pic>
        <p:nvPicPr>
          <p:cNvPr id="6" name="Picture 5"/>
          <p:cNvPicPr>
            <a:picLocks noChangeAspect="1"/>
          </p:cNvPicPr>
          <p:nvPr/>
        </p:nvPicPr>
        <p:blipFill>
          <a:blip r:embed="rId11">
            <a:extLst>
              <a:ext uri="{BEBA8EAE-BF5A-486C-A8C5-ECC9F3942E4B}">
                <a14:imgProps xmlns:a14="http://schemas.microsoft.com/office/drawing/2010/main">
                  <a14:imgLayer r:embed="rId12">
                    <a14:imgEffect>
                      <a14:backgroundRemoval t="889" b="98667" l="0" r="100000"/>
                    </a14:imgEffect>
                  </a14:imgLayer>
                </a14:imgProps>
              </a:ext>
              <a:ext uri="{28A0092B-C50C-407E-A947-70E740481C1C}">
                <a14:useLocalDpi xmlns:a14="http://schemas.microsoft.com/office/drawing/2010/main" val="0"/>
              </a:ext>
            </a:extLst>
          </a:blip>
          <a:stretch>
            <a:fillRect/>
          </a:stretch>
        </p:blipFill>
        <p:spPr>
          <a:xfrm>
            <a:off x="6865025" y="4832838"/>
            <a:ext cx="1428926" cy="1264356"/>
          </a:xfrm>
          <a:prstGeom prst="rect">
            <a:avLst/>
          </a:prstGeom>
        </p:spPr>
      </p:pic>
      <p:pic>
        <p:nvPicPr>
          <p:cNvPr id="7" name="Picture 6"/>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587551" y="4832838"/>
            <a:ext cx="1534408" cy="1264356"/>
          </a:xfrm>
          <a:prstGeom prst="rect">
            <a:avLst/>
          </a:prstGeom>
        </p:spPr>
      </p:pic>
      <p:pic>
        <p:nvPicPr>
          <p:cNvPr id="8" name="Picture 7"/>
          <p:cNvPicPr>
            <a:picLocks noChangeAspect="1"/>
          </p:cNvPicPr>
          <p:nvPr/>
        </p:nvPicPr>
        <p:blipFill>
          <a:blip r:embed="rId15">
            <a:extLst>
              <a:ext uri="{BEBA8EAE-BF5A-486C-A8C5-ECC9F3942E4B}">
                <a14:imgProps xmlns:a14="http://schemas.microsoft.com/office/drawing/2010/main">
                  <a14:imgLayer r:embed="rId8">
                    <a14:imgEffect>
                      <a14:backgroundRemoval t="0" b="100000" l="0" r="100000">
                        <a14:foregroundMark x1="42857" y1="28000" x2="42857" y2="28000"/>
                        <a14:foregroundMark x1="17411" y1="28000" x2="17411" y2="28000"/>
                      </a14:backgroundRemoval>
                    </a14:imgEffect>
                  </a14:imgLayer>
                </a14:imgProps>
              </a:ext>
              <a:ext uri="{28A0092B-C50C-407E-A947-70E740481C1C}">
                <a14:useLocalDpi xmlns:a14="http://schemas.microsoft.com/office/drawing/2010/main" val="0"/>
              </a:ext>
            </a:extLst>
          </a:blip>
          <a:stretch>
            <a:fillRect/>
          </a:stretch>
        </p:blipFill>
        <p:spPr>
          <a:xfrm>
            <a:off x="2900245" y="4832839"/>
            <a:ext cx="1478049" cy="1289756"/>
          </a:xfrm>
          <a:prstGeom prst="rect">
            <a:avLst/>
          </a:prstGeom>
        </p:spPr>
      </p:pic>
      <p:pic>
        <p:nvPicPr>
          <p:cNvPr id="39" name="nhạc">
            <a:hlinkClick r:id="" action="ppaction://media"/>
          </p:cNvPr>
          <p:cNvPicPr>
            <a:picLocks noChangeAspect="1"/>
          </p:cNvPicPr>
          <p:nvPr>
            <a:audioFile r:link="rId1"/>
            <p:extLst>
              <p:ext uri="{DAA4B4D4-6D71-4841-9C94-3DE7FCFB9230}">
                <p14:media xmlns:p14="http://schemas.microsoft.com/office/powerpoint/2010/main" r:embed="rId2">
                  <p14:trim end="7104"/>
                </p14:media>
              </p:ext>
            </p:extLst>
          </p:nvPr>
        </p:nvPicPr>
        <p:blipFill>
          <a:blip r:embed="rId16"/>
          <a:stretch>
            <a:fillRect/>
          </a:stretch>
        </p:blipFill>
        <p:spPr>
          <a:xfrm>
            <a:off x="220604" y="3586508"/>
            <a:ext cx="609600" cy="609600"/>
          </a:xfrm>
          <a:prstGeom prst="rect">
            <a:avLst/>
          </a:prstGeom>
        </p:spPr>
      </p:pic>
      <p:pic>
        <p:nvPicPr>
          <p:cNvPr id="44"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220604" y="4553438"/>
            <a:ext cx="609600" cy="609600"/>
          </a:xfrm>
          <a:prstGeom prst="rect">
            <a:avLst/>
          </a:prstGeom>
        </p:spPr>
      </p:pic>
      <p:pic>
        <p:nvPicPr>
          <p:cNvPr id="45"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5153" y="5465016"/>
            <a:ext cx="609600" cy="609600"/>
          </a:xfrm>
          <a:prstGeom prst="rect">
            <a:avLst/>
          </a:prstGeom>
        </p:spPr>
      </p:pic>
      <p:pic>
        <p:nvPicPr>
          <p:cNvPr id="46"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5153" y="6129968"/>
            <a:ext cx="609600" cy="609600"/>
          </a:xfrm>
          <a:prstGeom prst="rect">
            <a:avLst/>
          </a:prstGeom>
        </p:spPr>
      </p:pic>
    </p:spTree>
    <p:extLst>
      <p:ext uri="{BB962C8B-B14F-4D97-AF65-F5344CB8AC3E}">
        <p14:creationId xmlns:p14="http://schemas.microsoft.com/office/powerpoint/2010/main" val="11348346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11111E-6 L 0.24219 -0.45231 " pathEditMode="relative" rAng="0" ptsTypes="AA">
                                          <p:cBhvr>
                                            <p:cTn id="6" dur="2000" fill="hold"/>
                                            <p:tgtEl>
                                              <p:spTgt spid="8"/>
                                            </p:tgtEl>
                                            <p:attrNameLst>
                                              <p:attrName>ppt_x</p:attrName>
                                              <p:attrName>ppt_y</p:attrName>
                                            </p:attrNameLst>
                                          </p:cBhvr>
                                          <p:rCtr x="12109" y="-22616"/>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par>
                              <p:cTn id="11" fill="hold">
                                <p:stCondLst>
                                  <p:cond delay="3500"/>
                                </p:stCondLst>
                                <p:childTnLst>
                                  <p:par>
                                    <p:cTn id="12" presetID="1" presetClass="mediacall" presetSubtype="0" fill="hold" nodeType="afterEffect">
                                      <p:stCondLst>
                                        <p:cond delay="0"/>
                                      </p:stCondLst>
                                      <p:childTnLst>
                                        <p:cmd type="call" cmd="playFrom(0.0)">
                                          <p:cBhvr>
                                            <p:cTn id="13" dur="7680"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39"/>
                    </p:tgtEl>
                  </p:cMediaNode>
                </p:audi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42" presetClass="path" presetSubtype="0" accel="50000" autoRev="1" fill="hold" nodeType="clickEffect" p14:presetBounceEnd="50000">
                                      <p:stCondLst>
                                        <p:cond delay="0"/>
                                      </p:stCondLst>
                                      <p:childTnLst>
                                        <p:animMotion origin="layout" path="M 2.91667E-6 -7.40741E-7 L 0.06107 -0.4456 " pathEditMode="relative" rAng="0" ptsTypes="AA" p14:bounceEnd="50000">
                                          <p:cBhvr>
                                            <p:cTn id="19" dur="2000" fill="hold"/>
                                            <p:tgtEl>
                                              <p:spTgt spid="4"/>
                                            </p:tgtEl>
                                            <p:attrNameLst>
                                              <p:attrName>ppt_x</p:attrName>
                                              <p:attrName>ppt_y</p:attrName>
                                            </p:attrNameLst>
                                          </p:cBhvr>
                                          <p:rCtr x="2943" y="-22106"/>
                                        </p:animMotion>
                                      </p:childTnLst>
                                    </p:cTn>
                                  </p:par>
                                  <p:par>
                                    <p:cTn id="20" presetID="1" presetClass="mediacall" presetSubtype="0" fill="hold" nodeType="withEffect">
                                      <p:stCondLst>
                                        <p:cond delay="1500"/>
                                      </p:stCondLst>
                                      <p:childTnLst>
                                        <p:cmd type="call" cmd="playFrom(0.0)">
                                          <p:cBhvr>
                                            <p:cTn id="21" dur="1704" fill="hold"/>
                                            <p:tgtEl>
                                              <p:spTgt spid="44"/>
                                            </p:tgtEl>
                                          </p:cBhvr>
                                        </p:cmd>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autoRev="1" fill="hold" nodeType="clickEffect" p14:presetBounceEnd="50000">
                                      <p:stCondLst>
                                        <p:cond delay="0"/>
                                      </p:stCondLst>
                                      <p:childTnLst>
                                        <p:animMotion origin="layout" path="M -4.58333E-6 7.40741E-7 L -0.08268 -0.43542 " pathEditMode="relative" rAng="0" ptsTypes="AA" p14:bounceEnd="50000">
                                          <p:cBhvr>
                                            <p:cTn id="26" dur="2000" fill="hold"/>
                                            <p:tgtEl>
                                              <p:spTgt spid="6"/>
                                            </p:tgtEl>
                                            <p:attrNameLst>
                                              <p:attrName>ppt_x</p:attrName>
                                              <p:attrName>ppt_y</p:attrName>
                                            </p:attrNameLst>
                                          </p:cBhvr>
                                          <p:rCtr x="-4141" y="-21782"/>
                                        </p:animMotion>
                                      </p:childTnLst>
                                    </p:cTn>
                                  </p:par>
                                  <p:par>
                                    <p:cTn id="27" presetID="1" presetClass="mediacall" presetSubtype="0" fill="hold" nodeType="withEffect">
                                      <p:stCondLst>
                                        <p:cond delay="1500"/>
                                      </p:stCondLst>
                                      <p:childTnLst>
                                        <p:cmd type="call" cmd="playFrom(0.0)">
                                          <p:cBhvr>
                                            <p:cTn id="28" dur="1704" fill="hold"/>
                                            <p:tgtEl>
                                              <p:spTgt spid="45"/>
                                            </p:tgtEl>
                                          </p:cBhvr>
                                        </p:cmd>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autoRev="1" fill="hold" nodeType="clickEffect" p14:presetBounceEnd="50000">
                                      <p:stCondLst>
                                        <p:cond delay="0"/>
                                      </p:stCondLst>
                                      <p:childTnLst>
                                        <p:animMotion origin="layout" path="M -1.04167E-6 -7.40741E-7 L -0.23828 -0.43773 " pathEditMode="relative" rAng="0" ptsTypes="AA" p14:bounceEnd="50000">
                                          <p:cBhvr>
                                            <p:cTn id="33" dur="2000" fill="hold"/>
                                            <p:tgtEl>
                                              <p:spTgt spid="7"/>
                                            </p:tgtEl>
                                            <p:attrNameLst>
                                              <p:attrName>ppt_x</p:attrName>
                                              <p:attrName>ppt_y</p:attrName>
                                            </p:attrNameLst>
                                          </p:cBhvr>
                                          <p:rCtr x="-12031" y="-21898"/>
                                        </p:animMotion>
                                      </p:childTnLst>
                                    </p:cTn>
                                  </p:par>
                                  <p:par>
                                    <p:cTn id="34" presetID="1" presetClass="mediacall" presetSubtype="0" fill="hold" nodeType="withEffect">
                                      <p:stCondLst>
                                        <p:cond delay="1500"/>
                                      </p:stCondLst>
                                      <p:childTnLst>
                                        <p:cmd type="call" cmd="playFrom(0.0)">
                                          <p:cBhvr>
                                            <p:cTn id="35" dur="1704" fill="hold"/>
                                            <p:tgtEl>
                                              <p:spTgt spid="46"/>
                                            </p:tgtEl>
                                          </p:cBhvr>
                                        </p:cmd>
                                      </p:childTnLst>
                                    </p:cTn>
                                  </p:par>
                                </p:childTnLst>
                              </p:cTn>
                            </p:par>
                          </p:childTnLst>
                        </p:cTn>
                      </p:par>
                    </p:childTnLst>
                  </p:cTn>
                  <p:nextCondLst>
                    <p:cond evt="onClick" delay="0">
                      <p:tgtEl>
                        <p:spTgt spid="7"/>
                      </p:tgtEl>
                    </p:cond>
                  </p:nextCondLst>
                </p:seq>
                <p:audio>
                  <p:cMediaNode vol="80000" showWhenStopped="0">
                    <p:cTn id="36" fill="hold" display="0">
                      <p:stCondLst>
                        <p:cond delay="indefinite"/>
                      </p:stCondLst>
                      <p:endCondLst>
                        <p:cond evt="onStopAudio" delay="0">
                          <p:tgtEl>
                            <p:sldTgt/>
                          </p:tgtEl>
                        </p:cond>
                      </p:endCondLst>
                    </p:cTn>
                    <p:tgtEl>
                      <p:spTgt spid="44"/>
                    </p:tgtEl>
                  </p:cMediaNode>
                </p:audio>
                <p:audio>
                  <p:cMediaNode vol="80000" showWhenStopped="0">
                    <p:cTn id="37" fill="hold" display="0">
                      <p:stCondLst>
                        <p:cond delay="indefinite"/>
                      </p:stCondLst>
                      <p:endCondLst>
                        <p:cond evt="onStopAudio" delay="0">
                          <p:tgtEl>
                            <p:sldTgt/>
                          </p:tgtEl>
                        </p:cond>
                      </p:endCondLst>
                    </p:cTn>
                    <p:tgtEl>
                      <p:spTgt spid="45"/>
                    </p:tgtEl>
                  </p:cMediaNode>
                </p:audio>
                <p:audio>
                  <p:cMediaNode vol="80000" showWhenStopped="0">
                    <p:cTn id="38" fill="hold" display="0">
                      <p:stCondLst>
                        <p:cond delay="indefinite"/>
                      </p:stCondLst>
                      <p:endCondLst>
                        <p:cond evt="onStopAudio" delay="0">
                          <p:tgtEl>
                            <p:sldTgt/>
                          </p:tgtEl>
                        </p:cond>
                      </p:endCondLst>
                    </p:cTn>
                    <p:tgtEl>
                      <p:spTgt spid="4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11111E-6 L 0.24219 -0.45231 " pathEditMode="relative" rAng="0" ptsTypes="AA">
                                          <p:cBhvr>
                                            <p:cTn id="6" dur="2000" fill="hold"/>
                                            <p:tgtEl>
                                              <p:spTgt spid="8"/>
                                            </p:tgtEl>
                                            <p:attrNameLst>
                                              <p:attrName>ppt_x</p:attrName>
                                              <p:attrName>ppt_y</p:attrName>
                                            </p:attrNameLst>
                                          </p:cBhvr>
                                          <p:rCtr x="12109" y="-22616"/>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par>
                              <p:cTn id="11" fill="hold">
                                <p:stCondLst>
                                  <p:cond delay="3500"/>
                                </p:stCondLst>
                                <p:childTnLst>
                                  <p:par>
                                    <p:cTn id="12" presetID="1" presetClass="mediacall" presetSubtype="0" fill="hold" nodeType="afterEffect">
                                      <p:stCondLst>
                                        <p:cond delay="0"/>
                                      </p:stCondLst>
                                      <p:childTnLst>
                                        <p:cmd type="call" cmd="playFrom(0.0)">
                                          <p:cBhvr>
                                            <p:cTn id="13" dur="7680"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39"/>
                    </p:tgtEl>
                  </p:cMediaNode>
                </p:audi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42" presetClass="path" presetSubtype="0" accel="50000" autoRev="1" fill="hold" nodeType="clickEffect">
                                      <p:stCondLst>
                                        <p:cond delay="0"/>
                                      </p:stCondLst>
                                      <p:childTnLst>
                                        <p:animMotion origin="layout" path="M 2.91667E-6 -7.40741E-7 L 0.06107 -0.4456 " pathEditMode="relative" rAng="0" ptsTypes="AA">
                                          <p:cBhvr>
                                            <p:cTn id="19" dur="2000" fill="hold"/>
                                            <p:tgtEl>
                                              <p:spTgt spid="4"/>
                                            </p:tgtEl>
                                            <p:attrNameLst>
                                              <p:attrName>ppt_x</p:attrName>
                                              <p:attrName>ppt_y</p:attrName>
                                            </p:attrNameLst>
                                          </p:cBhvr>
                                          <p:rCtr x="2943" y="-22106"/>
                                        </p:animMotion>
                                      </p:childTnLst>
                                    </p:cTn>
                                  </p:par>
                                  <p:par>
                                    <p:cTn id="20" presetID="1" presetClass="mediacall" presetSubtype="0" fill="hold" nodeType="withEffect">
                                      <p:stCondLst>
                                        <p:cond delay="1500"/>
                                      </p:stCondLst>
                                      <p:childTnLst>
                                        <p:cmd type="call" cmd="playFrom(0.0)">
                                          <p:cBhvr>
                                            <p:cTn id="21" dur="1704" fill="hold"/>
                                            <p:tgtEl>
                                              <p:spTgt spid="44"/>
                                            </p:tgtEl>
                                          </p:cBhvr>
                                        </p:cmd>
                                      </p:child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autoRev="1" fill="hold" nodeType="clickEffect">
                                      <p:stCondLst>
                                        <p:cond delay="0"/>
                                      </p:stCondLst>
                                      <p:childTnLst>
                                        <p:animMotion origin="layout" path="M -4.58333E-6 7.40741E-7 L -0.08268 -0.43542 " pathEditMode="relative" rAng="0" ptsTypes="AA">
                                          <p:cBhvr>
                                            <p:cTn id="26" dur="2000" fill="hold"/>
                                            <p:tgtEl>
                                              <p:spTgt spid="6"/>
                                            </p:tgtEl>
                                            <p:attrNameLst>
                                              <p:attrName>ppt_x</p:attrName>
                                              <p:attrName>ppt_y</p:attrName>
                                            </p:attrNameLst>
                                          </p:cBhvr>
                                          <p:rCtr x="-4141" y="-21782"/>
                                        </p:animMotion>
                                      </p:childTnLst>
                                    </p:cTn>
                                  </p:par>
                                  <p:par>
                                    <p:cTn id="27" presetID="1" presetClass="mediacall" presetSubtype="0" fill="hold" nodeType="withEffect">
                                      <p:stCondLst>
                                        <p:cond delay="1500"/>
                                      </p:stCondLst>
                                      <p:childTnLst>
                                        <p:cmd type="call" cmd="playFrom(0.0)">
                                          <p:cBhvr>
                                            <p:cTn id="28" dur="1704" fill="hold"/>
                                            <p:tgtEl>
                                              <p:spTgt spid="45"/>
                                            </p:tgtEl>
                                          </p:cBhvr>
                                        </p:cmd>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42" presetClass="path" presetSubtype="0" accel="50000" autoRev="1" fill="hold" nodeType="clickEffect">
                                      <p:stCondLst>
                                        <p:cond delay="0"/>
                                      </p:stCondLst>
                                      <p:childTnLst>
                                        <p:animMotion origin="layout" path="M -1.04167E-6 -7.40741E-7 L -0.23828 -0.43773 " pathEditMode="relative" rAng="0" ptsTypes="AA">
                                          <p:cBhvr>
                                            <p:cTn id="33" dur="2000" fill="hold"/>
                                            <p:tgtEl>
                                              <p:spTgt spid="7"/>
                                            </p:tgtEl>
                                            <p:attrNameLst>
                                              <p:attrName>ppt_x</p:attrName>
                                              <p:attrName>ppt_y</p:attrName>
                                            </p:attrNameLst>
                                          </p:cBhvr>
                                          <p:rCtr x="-12031" y="-21898"/>
                                        </p:animMotion>
                                      </p:childTnLst>
                                    </p:cTn>
                                  </p:par>
                                  <p:par>
                                    <p:cTn id="34" presetID="1" presetClass="mediacall" presetSubtype="0" fill="hold" nodeType="withEffect">
                                      <p:stCondLst>
                                        <p:cond delay="1500"/>
                                      </p:stCondLst>
                                      <p:childTnLst>
                                        <p:cmd type="call" cmd="playFrom(0.0)">
                                          <p:cBhvr>
                                            <p:cTn id="35" dur="1704" fill="hold"/>
                                            <p:tgtEl>
                                              <p:spTgt spid="46"/>
                                            </p:tgtEl>
                                          </p:cBhvr>
                                        </p:cmd>
                                      </p:childTnLst>
                                    </p:cTn>
                                  </p:par>
                                </p:childTnLst>
                              </p:cTn>
                            </p:par>
                          </p:childTnLst>
                        </p:cTn>
                      </p:par>
                    </p:childTnLst>
                  </p:cTn>
                  <p:nextCondLst>
                    <p:cond evt="onClick" delay="0">
                      <p:tgtEl>
                        <p:spTgt spid="7"/>
                      </p:tgtEl>
                    </p:cond>
                  </p:nextCondLst>
                </p:seq>
                <p:audio>
                  <p:cMediaNode vol="80000" showWhenStopped="0">
                    <p:cTn id="36" fill="hold" display="0">
                      <p:stCondLst>
                        <p:cond delay="indefinite"/>
                      </p:stCondLst>
                      <p:endCondLst>
                        <p:cond evt="onStopAudio" delay="0">
                          <p:tgtEl>
                            <p:sldTgt/>
                          </p:tgtEl>
                        </p:cond>
                      </p:endCondLst>
                    </p:cTn>
                    <p:tgtEl>
                      <p:spTgt spid="44"/>
                    </p:tgtEl>
                  </p:cMediaNode>
                </p:audio>
                <p:audio>
                  <p:cMediaNode vol="80000" showWhenStopped="0">
                    <p:cTn id="37" fill="hold" display="0">
                      <p:stCondLst>
                        <p:cond delay="indefinite"/>
                      </p:stCondLst>
                      <p:endCondLst>
                        <p:cond evt="onStopAudio" delay="0">
                          <p:tgtEl>
                            <p:sldTgt/>
                          </p:tgtEl>
                        </p:cond>
                      </p:endCondLst>
                    </p:cTn>
                    <p:tgtEl>
                      <p:spTgt spid="45"/>
                    </p:tgtEl>
                  </p:cMediaNode>
                </p:audio>
                <p:audio>
                  <p:cMediaNode vol="80000" showWhenStopped="0">
                    <p:cTn id="38" fill="hold" display="0">
                      <p:stCondLst>
                        <p:cond delay="indefinite"/>
                      </p:stCondLst>
                      <p:endCondLst>
                        <p:cond evt="onStopAudio" delay="0">
                          <p:tgtEl>
                            <p:sldTgt/>
                          </p:tgtEl>
                        </p:cond>
                      </p:endCondLst>
                    </p:cTn>
                    <p:tgtEl>
                      <p:spTgt spid="46"/>
                    </p:tgtEl>
                  </p:cMediaNode>
                </p:audio>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363" r="363" b="7527"/>
          <a:stretch/>
        </p:blipFill>
        <p:spPr>
          <a:xfrm>
            <a:off x="0" y="107843"/>
            <a:ext cx="12309987" cy="6858000"/>
          </a:xfrm>
          <a:prstGeom prst="rect">
            <a:avLst/>
          </a:prstGeom>
        </p:spPr>
      </p:pic>
      <p:grpSp>
        <p:nvGrpSpPr>
          <p:cNvPr id="16" name="Group 15"/>
          <p:cNvGrpSpPr/>
          <p:nvPr/>
        </p:nvGrpSpPr>
        <p:grpSpPr>
          <a:xfrm>
            <a:off x="4269697" y="707923"/>
            <a:ext cx="2610079" cy="2499695"/>
            <a:chOff x="688797" y="1061884"/>
            <a:chExt cx="2610079" cy="2499695"/>
          </a:xfrm>
        </p:grpSpPr>
        <p:sp>
          <p:nvSpPr>
            <p:cNvPr id="12" name="Oval 11"/>
            <p:cNvSpPr/>
            <p:nvPr/>
          </p:nvSpPr>
          <p:spPr>
            <a:xfrm>
              <a:off x="688797" y="1061884"/>
              <a:ext cx="2610079" cy="2499695"/>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a:biLevel thresh="75000"/>
              <a:extLst>
                <a:ext uri="{BEBA8EAE-BF5A-486C-A8C5-ECC9F3942E4B}">
                  <a14:imgProps xmlns:a14="http://schemas.microsoft.com/office/drawing/2010/main">
                    <a14:imgLayer r:embed="rId8">
                      <a14:imgEffect>
                        <a14:backgroundRemoval t="4889" b="98667" l="889" r="96889">
                          <a14:foregroundMark x1="28444" y1="28889" x2="28444" y2="28889"/>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32925" y="1285875"/>
              <a:ext cx="2143125" cy="2143125"/>
            </a:xfrm>
            <a:prstGeom prst="rect">
              <a:avLst/>
            </a:prstGeom>
          </p:spPr>
        </p:pic>
      </p:grpSp>
      <p:pic>
        <p:nvPicPr>
          <p:cNvPr id="3" name="Picture 2"/>
          <p:cNvPicPr>
            <a:picLocks noChangeAspect="1"/>
          </p:cNvPicPr>
          <p:nvPr/>
        </p:nvPicPr>
        <p:blipFill>
          <a:blip r:embed="rId9">
            <a:extLst>
              <a:ext uri="{BEBA8EAE-BF5A-486C-A8C5-ECC9F3942E4B}">
                <a14:imgProps xmlns:a14="http://schemas.microsoft.com/office/drawing/2010/main">
                  <a14:imgLayer r:embed="rId8">
                    <a14:imgEffect>
                      <a14:backgroundRemoval t="4889" b="98667" l="889" r="96889">
                        <a14:foregroundMark x1="28444" y1="28889" x2="28444" y2="28889"/>
                      </a14:backgroundRemoval>
                    </a14:imgEffect>
                  </a14:imgLayer>
                </a14:imgProps>
              </a:ext>
              <a:ext uri="{28A0092B-C50C-407E-A947-70E740481C1C}">
                <a14:useLocalDpi xmlns:a14="http://schemas.microsoft.com/office/drawing/2010/main" val="0"/>
              </a:ext>
            </a:extLst>
          </a:blip>
          <a:stretch>
            <a:fillRect/>
          </a:stretch>
        </p:blipFill>
        <p:spPr>
          <a:xfrm>
            <a:off x="688796" y="4230482"/>
            <a:ext cx="2143125" cy="2143125"/>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ackgroundRemoval t="2667" b="94667" l="9778" r="89778"/>
                    </a14:imgEffect>
                  </a14:imgLayer>
                </a14:imgProps>
              </a:ext>
              <a:ext uri="{28A0092B-C50C-407E-A947-70E740481C1C}">
                <a14:useLocalDpi xmlns:a14="http://schemas.microsoft.com/office/drawing/2010/main" val="0"/>
              </a:ext>
            </a:extLst>
          </a:blip>
          <a:stretch>
            <a:fillRect/>
          </a:stretch>
        </p:blipFill>
        <p:spPr>
          <a:xfrm>
            <a:off x="3298876" y="4230482"/>
            <a:ext cx="2143125" cy="2143125"/>
          </a:xfrm>
          <a:prstGeom prst="rect">
            <a:avLst/>
          </a:prstGeom>
        </p:spPr>
      </p:pic>
      <p:pic>
        <p:nvPicPr>
          <p:cNvPr id="5" name="Picture 4"/>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42411" y1="27556" x2="42411" y2="27556"/>
                        <a14:foregroundMark x1="39732" y1="31111" x2="39732" y2="31111"/>
                        <a14:foregroundMark x1="20089" y1="26222" x2="20089" y2="26222"/>
                      </a14:backgroundRemoval>
                    </a14:imgEffect>
                  </a14:imgLayer>
                </a14:imgProps>
              </a:ext>
              <a:ext uri="{28A0092B-C50C-407E-A947-70E740481C1C}">
                <a14:useLocalDpi xmlns:a14="http://schemas.microsoft.com/office/drawing/2010/main" val="0"/>
              </a:ext>
            </a:extLst>
          </a:blip>
          <a:stretch>
            <a:fillRect/>
          </a:stretch>
        </p:blipFill>
        <p:spPr>
          <a:xfrm>
            <a:off x="5908956" y="4230481"/>
            <a:ext cx="2133600" cy="2143125"/>
          </a:xfrm>
          <a:prstGeom prst="rect">
            <a:avLst/>
          </a:prstGeom>
        </p:spPr>
      </p:pic>
      <p:pic>
        <p:nvPicPr>
          <p:cNvPr id="7" name="Picture 6"/>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28889" y1="49778" x2="28889" y2="49778"/>
                        <a14:foregroundMark x1="30222" y1="48444" x2="30222" y2="48444"/>
                      </a14:backgroundRemoval>
                    </a14:imgEffect>
                  </a14:imgLayer>
                </a14:imgProps>
              </a:ext>
              <a:ext uri="{28A0092B-C50C-407E-A947-70E740481C1C}">
                <a14:useLocalDpi xmlns:a14="http://schemas.microsoft.com/office/drawing/2010/main" val="0"/>
              </a:ext>
            </a:extLst>
          </a:blip>
          <a:stretch>
            <a:fillRect/>
          </a:stretch>
        </p:blipFill>
        <p:spPr>
          <a:xfrm>
            <a:off x="8480129" y="4230480"/>
            <a:ext cx="2143125" cy="2143125"/>
          </a:xfrm>
          <a:prstGeom prst="rect">
            <a:avLst/>
          </a:prstGeom>
        </p:spPr>
      </p:pic>
      <p:pic>
        <p:nvPicPr>
          <p:cNvPr id="20" name="nhạc">
            <a:hlinkClick r:id="" action="ppaction://media"/>
          </p:cNvPr>
          <p:cNvPicPr>
            <a:picLocks noChangeAspect="1"/>
          </p:cNvPicPr>
          <p:nvPr>
            <a:audioFile r:link="rId1"/>
            <p:extLst>
              <p:ext uri="{DAA4B4D4-6D71-4841-9C94-3DE7FCFB9230}">
                <p14:media xmlns:p14="http://schemas.microsoft.com/office/powerpoint/2010/main" r:embed="rId2">
                  <p14:trim end="7452"/>
                </p14:media>
              </p:ext>
            </p:extLst>
          </p:nvPr>
        </p:nvPicPr>
        <p:blipFill>
          <a:blip r:embed="rId16"/>
          <a:stretch>
            <a:fillRect/>
          </a:stretch>
        </p:blipFill>
        <p:spPr>
          <a:xfrm>
            <a:off x="143184" y="3389359"/>
            <a:ext cx="609600" cy="609600"/>
          </a:xfrm>
          <a:prstGeom prst="rect">
            <a:avLst/>
          </a:prstGeom>
        </p:spPr>
      </p:pic>
      <p:pic>
        <p:nvPicPr>
          <p:cNvPr id="21"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196" y="4124473"/>
            <a:ext cx="609600" cy="609600"/>
          </a:xfrm>
          <a:prstGeom prst="rect">
            <a:avLst/>
          </a:prstGeom>
        </p:spPr>
      </p:pic>
      <p:pic>
        <p:nvPicPr>
          <p:cNvPr id="22"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881" y="4997242"/>
            <a:ext cx="609600" cy="609600"/>
          </a:xfrm>
          <a:prstGeom prst="rect">
            <a:avLst/>
          </a:prstGeom>
        </p:spPr>
      </p:pic>
      <p:pic>
        <p:nvPicPr>
          <p:cNvPr id="23"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881" y="5764002"/>
            <a:ext cx="609600" cy="609600"/>
          </a:xfrm>
          <a:prstGeom prst="rect">
            <a:avLst/>
          </a:prstGeom>
        </p:spPr>
      </p:pic>
    </p:spTree>
    <p:extLst>
      <p:ext uri="{BB962C8B-B14F-4D97-AF65-F5344CB8AC3E}">
        <p14:creationId xmlns:p14="http://schemas.microsoft.com/office/powerpoint/2010/main" val="1939917939"/>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04167E-6 1.85185E-6 L 0.32136 -0.48287 " pathEditMode="relative" rAng="0" ptsTypes="AA">
                                          <p:cBhvr>
                                            <p:cTn id="6" dur="2000" fill="hold"/>
                                            <p:tgtEl>
                                              <p:spTgt spid="3"/>
                                            </p:tgtEl>
                                            <p:attrNameLst>
                                              <p:attrName>ppt_x</p:attrName>
                                              <p:attrName>ppt_y</p:attrName>
                                            </p:attrNameLst>
                                          </p:cBhvr>
                                          <p:rCtr x="16068" y="-24144"/>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6"/>
                                            </p:tgtEl>
                                          </p:cBhvr>
                                        </p:animEffect>
                                        <p:animScale>
                                          <p:cBhvr>
                                            <p:cTn id="10" dur="250" autoRev="1" fill="hold"/>
                                            <p:tgtEl>
                                              <p:spTgt spid="16"/>
                                            </p:tgtEl>
                                          </p:cBhvr>
                                          <p:by x="105000" y="105000"/>
                                        </p:animScale>
                                      </p:childTnLst>
                                    </p:cTn>
                                  </p:par>
                                  <p:par>
                                    <p:cTn id="11" presetID="1" presetClass="mediacall" presetSubtype="0" fill="hold" nodeType="withEffect">
                                      <p:stCondLst>
                                        <p:cond delay="0"/>
                                      </p:stCondLst>
                                      <p:childTnLst>
                                        <p:cmd type="call" cmd="playFrom(0.0)">
                                          <p:cBhvr>
                                            <p:cTn id="12" dur="7332" fill="hold"/>
                                            <p:tgtEl>
                                              <p:spTgt spid="20"/>
                                            </p:tgtEl>
                                          </p:cBhvr>
                                        </p:cmd>
                                      </p:childTnLst>
                                    </p:cTn>
                                  </p:par>
                                </p:childTnLst>
                              </p:cTn>
                            </p:par>
                          </p:childTnLst>
                        </p:cTn>
                      </p:par>
                    </p:childTnLst>
                  </p:cTn>
                  <p:nextCondLst>
                    <p:cond evt="onClick" delay="0">
                      <p:tgtEl>
                        <p:spTgt spid="3"/>
                      </p:tgtEl>
                    </p:cond>
                  </p:nextCondLst>
                </p:seq>
                <p:audio>
                  <p:cMediaNode vol="80000" showWhenStopped="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accel="50000" autoRev="1" fill="hold" nodeType="clickEffect" p14:presetBounceEnd="50000">
                                      <p:stCondLst>
                                        <p:cond delay="0"/>
                                      </p:stCondLst>
                                      <p:childTnLst>
                                        <p:animMotion origin="layout" path="M -3.54167E-6 1.85185E-6 L 0.11615 -0.48496 " pathEditMode="relative" rAng="0" ptsTypes="AA" p14:bounceEnd="50000">
                                          <p:cBhvr>
                                            <p:cTn id="18" dur="2000" fill="hold"/>
                                            <p:tgtEl>
                                              <p:spTgt spid="4"/>
                                            </p:tgtEl>
                                            <p:attrNameLst>
                                              <p:attrName>ppt_x</p:attrName>
                                              <p:attrName>ppt_y</p:attrName>
                                            </p:attrNameLst>
                                          </p:cBhvr>
                                          <p:rCtr x="5807" y="-24259"/>
                                        </p:animMotion>
                                      </p:childTnLst>
                                    </p:cTn>
                                  </p:par>
                                  <p:par>
                                    <p:cTn id="19" presetID="1" presetClass="mediacall" presetSubtype="0" fill="hold" nodeType="withEffect">
                                      <p:stCondLst>
                                        <p:cond delay="1500"/>
                                      </p:stCondLst>
                                      <p:childTnLst>
                                        <p:cmd type="call" cmd="playFrom(0.0)">
                                          <p:cBhvr>
                                            <p:cTn id="20" dur="1704" fill="hold"/>
                                            <p:tgtEl>
                                              <p:spTgt spid="21"/>
                                            </p:tgtEl>
                                          </p:cBhvr>
                                        </p:cmd>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autoRev="1" fill="hold" nodeType="withEffect" p14:presetBounceEnd="50000">
                                      <p:stCondLst>
                                        <p:cond delay="0"/>
                                      </p:stCondLst>
                                      <p:childTnLst>
                                        <p:animMotion origin="layout" path="M 2.5E-6 4.44444E-6 L -0.09753 -0.49584 " pathEditMode="relative" rAng="0" ptsTypes="AA" p14:bounceEnd="50000">
                                          <p:cBhvr>
                                            <p:cTn id="25" dur="2000" fill="hold"/>
                                            <p:tgtEl>
                                              <p:spTgt spid="5"/>
                                            </p:tgtEl>
                                            <p:attrNameLst>
                                              <p:attrName>ppt_x</p:attrName>
                                              <p:attrName>ppt_y</p:attrName>
                                            </p:attrNameLst>
                                          </p:cBhvr>
                                          <p:rCtr x="-4948" y="-24861"/>
                                        </p:animMotion>
                                      </p:childTnLst>
                                    </p:cTn>
                                  </p:par>
                                  <p:par>
                                    <p:cTn id="26" presetID="1" presetClass="mediacall" presetSubtype="0" fill="hold" nodeType="withEffect">
                                      <p:stCondLst>
                                        <p:cond delay="1500"/>
                                      </p:stCondLst>
                                      <p:childTnLst>
                                        <p:cmd type="call" cmd="playFrom(0.0)">
                                          <p:cBhvr>
                                            <p:cTn id="27" dur="1704" fill="hold"/>
                                            <p:tgtEl>
                                              <p:spTgt spid="22"/>
                                            </p:tgtEl>
                                          </p:cBhvr>
                                        </p:cmd>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autoRev="1" fill="hold" nodeType="clickEffect" p14:presetBounceEnd="50000">
                                      <p:stCondLst>
                                        <p:cond delay="0"/>
                                      </p:stCondLst>
                                      <p:childTnLst>
                                        <p:animMotion origin="layout" path="M -3.54167E-6 1.85185E-6 L -0.29882 -0.48079 " pathEditMode="relative" rAng="0" ptsTypes="AA" p14:bounceEnd="50000">
                                          <p:cBhvr>
                                            <p:cTn id="32" dur="2000" fill="hold"/>
                                            <p:tgtEl>
                                              <p:spTgt spid="7"/>
                                            </p:tgtEl>
                                            <p:attrNameLst>
                                              <p:attrName>ppt_x</p:attrName>
                                              <p:attrName>ppt_y</p:attrName>
                                            </p:attrNameLst>
                                          </p:cBhvr>
                                          <p:rCtr x="-14948" y="-24051"/>
                                        </p:animMotion>
                                      </p:childTnLst>
                                    </p:cTn>
                                  </p:par>
                                  <p:par>
                                    <p:cTn id="33" presetID="1" presetClass="mediacall" presetSubtype="0" fill="hold" nodeType="withEffect">
                                      <p:stCondLst>
                                        <p:cond delay="1500"/>
                                      </p:stCondLst>
                                      <p:childTnLst>
                                        <p:cmd type="call" cmd="playFrom(0.0)">
                                          <p:cBhvr>
                                            <p:cTn id="34" dur="1704" fill="hold"/>
                                            <p:tgtEl>
                                              <p:spTgt spid="23"/>
                                            </p:tgtEl>
                                          </p:cBhvr>
                                        </p:cmd>
                                      </p:childTnLst>
                                    </p:cTn>
                                  </p:par>
                                </p:childTnLst>
                              </p:cTn>
                            </p:par>
                          </p:childTnLst>
                        </p:cTn>
                      </p:par>
                    </p:childTnLst>
                  </p:cTn>
                  <p:nextCondLst>
                    <p:cond evt="onClick" delay="0">
                      <p:tgtEl>
                        <p:spTgt spid="7"/>
                      </p:tgtEl>
                    </p:cond>
                  </p:nextCondLst>
                </p:seq>
                <p:audio>
                  <p:cMediaNode vol="80000" showWhenStopped="0">
                    <p:cTn id="35" fill="hold" display="0">
                      <p:stCondLst>
                        <p:cond delay="indefinite"/>
                      </p:stCondLst>
                      <p:endCondLst>
                        <p:cond evt="onStopAudio" delay="0">
                          <p:tgtEl>
                            <p:sldTgt/>
                          </p:tgtEl>
                        </p:cond>
                      </p:endCondLst>
                    </p:cTn>
                    <p:tgtEl>
                      <p:spTgt spid="21"/>
                    </p:tgtEl>
                  </p:cMediaNode>
                </p:audio>
                <p:audio>
                  <p:cMediaNode vol="80000" showWhenStopped="0">
                    <p:cTn id="36" fill="hold" display="0">
                      <p:stCondLst>
                        <p:cond delay="indefinite"/>
                      </p:stCondLst>
                      <p:endCondLst>
                        <p:cond evt="onStopAudio" delay="0">
                          <p:tgtEl>
                            <p:sldTgt/>
                          </p:tgtEl>
                        </p:cond>
                      </p:endCondLst>
                    </p:cTn>
                    <p:tgtEl>
                      <p:spTgt spid="22"/>
                    </p:tgtEl>
                  </p:cMediaNode>
                </p:audio>
                <p:audio>
                  <p:cMediaNode vol="80000" showWhenStopped="0">
                    <p:cTn id="37" fill="hold" display="0">
                      <p:stCondLst>
                        <p:cond delay="indefinite"/>
                      </p:stCondLst>
                      <p:endCondLst>
                        <p:cond evt="onStopAudio" delay="0">
                          <p:tgtEl>
                            <p:sldTgt/>
                          </p:tgtEl>
                        </p:cond>
                      </p:endCondLst>
                    </p:cTn>
                    <p:tgtEl>
                      <p:spTgt spid="23"/>
                    </p:tgtEl>
                  </p:cMediaNode>
                </p:audio>
              </p:childTnLst>
            </p:cTn>
          </p:par>
        </p:tn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04167E-6 1.85185E-6 L 0.32136 -0.48287 " pathEditMode="relative" rAng="0" ptsTypes="AA">
                                          <p:cBhvr>
                                            <p:cTn id="6" dur="2000" fill="hold"/>
                                            <p:tgtEl>
                                              <p:spTgt spid="3"/>
                                            </p:tgtEl>
                                            <p:attrNameLst>
                                              <p:attrName>ppt_x</p:attrName>
                                              <p:attrName>ppt_y</p:attrName>
                                            </p:attrNameLst>
                                          </p:cBhvr>
                                          <p:rCtr x="16068" y="-24144"/>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6"/>
                                            </p:tgtEl>
                                          </p:cBhvr>
                                        </p:animEffect>
                                        <p:animScale>
                                          <p:cBhvr>
                                            <p:cTn id="10" dur="250" autoRev="1" fill="hold"/>
                                            <p:tgtEl>
                                              <p:spTgt spid="16"/>
                                            </p:tgtEl>
                                          </p:cBhvr>
                                          <p:by x="105000" y="105000"/>
                                        </p:animScale>
                                      </p:childTnLst>
                                    </p:cTn>
                                  </p:par>
                                  <p:par>
                                    <p:cTn id="11" presetID="1" presetClass="mediacall" presetSubtype="0" fill="hold" nodeType="withEffect">
                                      <p:stCondLst>
                                        <p:cond delay="0"/>
                                      </p:stCondLst>
                                      <p:childTnLst>
                                        <p:cmd type="call" cmd="playFrom(0.0)">
                                          <p:cBhvr>
                                            <p:cTn id="12" dur="7332" fill="hold"/>
                                            <p:tgtEl>
                                              <p:spTgt spid="20"/>
                                            </p:tgtEl>
                                          </p:cBhvr>
                                        </p:cmd>
                                      </p:childTnLst>
                                    </p:cTn>
                                  </p:par>
                                </p:childTnLst>
                              </p:cTn>
                            </p:par>
                          </p:childTnLst>
                        </p:cTn>
                      </p:par>
                    </p:childTnLst>
                  </p:cTn>
                  <p:nextCondLst>
                    <p:cond evt="onClick" delay="0">
                      <p:tgtEl>
                        <p:spTgt spid="3"/>
                      </p:tgtEl>
                    </p:cond>
                  </p:nextCondLst>
                </p:seq>
                <p:audio>
                  <p:cMediaNode vol="80000" showWhenStopped="0">
                    <p:cTn id="13" fill="hold" display="0">
                      <p:stCondLst>
                        <p:cond delay="indefinite"/>
                      </p:stCondLst>
                      <p:endCondLst>
                        <p:cond evt="onStopAudio" delay="0">
                          <p:tgtEl>
                            <p:sldTgt/>
                          </p:tgtEl>
                        </p:cond>
                      </p:endCondLst>
                    </p:cTn>
                    <p:tgtEl>
                      <p:spTgt spid="20"/>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accel="50000" autoRev="1" fill="hold" nodeType="clickEffect">
                                      <p:stCondLst>
                                        <p:cond delay="0"/>
                                      </p:stCondLst>
                                      <p:childTnLst>
                                        <p:animMotion origin="layout" path="M -3.54167E-6 1.85185E-6 L 0.11615 -0.48496 " pathEditMode="relative" rAng="0" ptsTypes="AA">
                                          <p:cBhvr>
                                            <p:cTn id="18" dur="2000" fill="hold"/>
                                            <p:tgtEl>
                                              <p:spTgt spid="4"/>
                                            </p:tgtEl>
                                            <p:attrNameLst>
                                              <p:attrName>ppt_x</p:attrName>
                                              <p:attrName>ppt_y</p:attrName>
                                            </p:attrNameLst>
                                          </p:cBhvr>
                                          <p:rCtr x="5807" y="-24259"/>
                                        </p:animMotion>
                                      </p:childTnLst>
                                    </p:cTn>
                                  </p:par>
                                  <p:par>
                                    <p:cTn id="19" presetID="1" presetClass="mediacall" presetSubtype="0" fill="hold" nodeType="withEffect">
                                      <p:stCondLst>
                                        <p:cond delay="1500"/>
                                      </p:stCondLst>
                                      <p:childTnLst>
                                        <p:cmd type="call" cmd="playFrom(0.0)">
                                          <p:cBhvr>
                                            <p:cTn id="20" dur="1704" fill="hold"/>
                                            <p:tgtEl>
                                              <p:spTgt spid="21"/>
                                            </p:tgtEl>
                                          </p:cBhvr>
                                        </p:cmd>
                                      </p:child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64" presetClass="path" presetSubtype="0" accel="50000" autoRev="1" fill="hold" nodeType="withEffect">
                                      <p:stCondLst>
                                        <p:cond delay="0"/>
                                      </p:stCondLst>
                                      <p:childTnLst>
                                        <p:animMotion origin="layout" path="M 2.5E-6 4.44444E-6 L -0.09753 -0.49584 " pathEditMode="relative" rAng="0" ptsTypes="AA">
                                          <p:cBhvr>
                                            <p:cTn id="25" dur="2000" fill="hold"/>
                                            <p:tgtEl>
                                              <p:spTgt spid="5"/>
                                            </p:tgtEl>
                                            <p:attrNameLst>
                                              <p:attrName>ppt_x</p:attrName>
                                              <p:attrName>ppt_y</p:attrName>
                                            </p:attrNameLst>
                                          </p:cBhvr>
                                          <p:rCtr x="-4948" y="-24861"/>
                                        </p:animMotion>
                                      </p:childTnLst>
                                    </p:cTn>
                                  </p:par>
                                  <p:par>
                                    <p:cTn id="26" presetID="1" presetClass="mediacall" presetSubtype="0" fill="hold" nodeType="withEffect">
                                      <p:stCondLst>
                                        <p:cond delay="1500"/>
                                      </p:stCondLst>
                                      <p:childTnLst>
                                        <p:cmd type="call" cmd="playFrom(0.0)">
                                          <p:cBhvr>
                                            <p:cTn id="27" dur="1704" fill="hold"/>
                                            <p:tgtEl>
                                              <p:spTgt spid="22"/>
                                            </p:tgtEl>
                                          </p:cBhvr>
                                        </p:cmd>
                                      </p:childTnLst>
                                    </p:cTn>
                                  </p:par>
                                </p:childTnLst>
                              </p:cTn>
                            </p:par>
                          </p:childTnLst>
                        </p:cTn>
                      </p:par>
                    </p:childTnLst>
                  </p:cTn>
                  <p:nextCondLst>
                    <p:cond evt="onClick" delay="0">
                      <p:tgtEl>
                        <p:spTgt spid="5"/>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autoRev="1" fill="hold" nodeType="clickEffect">
                                      <p:stCondLst>
                                        <p:cond delay="0"/>
                                      </p:stCondLst>
                                      <p:childTnLst>
                                        <p:animMotion origin="layout" path="M -3.54167E-6 1.85185E-6 L -0.29882 -0.48079 " pathEditMode="relative" rAng="0" ptsTypes="AA">
                                          <p:cBhvr>
                                            <p:cTn id="32" dur="2000" fill="hold"/>
                                            <p:tgtEl>
                                              <p:spTgt spid="7"/>
                                            </p:tgtEl>
                                            <p:attrNameLst>
                                              <p:attrName>ppt_x</p:attrName>
                                              <p:attrName>ppt_y</p:attrName>
                                            </p:attrNameLst>
                                          </p:cBhvr>
                                          <p:rCtr x="-14948" y="-24051"/>
                                        </p:animMotion>
                                      </p:childTnLst>
                                    </p:cTn>
                                  </p:par>
                                  <p:par>
                                    <p:cTn id="33" presetID="1" presetClass="mediacall" presetSubtype="0" fill="hold" nodeType="withEffect">
                                      <p:stCondLst>
                                        <p:cond delay="1500"/>
                                      </p:stCondLst>
                                      <p:childTnLst>
                                        <p:cmd type="call" cmd="playFrom(0.0)">
                                          <p:cBhvr>
                                            <p:cTn id="34" dur="1704" fill="hold"/>
                                            <p:tgtEl>
                                              <p:spTgt spid="23"/>
                                            </p:tgtEl>
                                          </p:cBhvr>
                                        </p:cmd>
                                      </p:childTnLst>
                                    </p:cTn>
                                  </p:par>
                                </p:childTnLst>
                              </p:cTn>
                            </p:par>
                          </p:childTnLst>
                        </p:cTn>
                      </p:par>
                    </p:childTnLst>
                  </p:cTn>
                  <p:nextCondLst>
                    <p:cond evt="onClick" delay="0">
                      <p:tgtEl>
                        <p:spTgt spid="7"/>
                      </p:tgtEl>
                    </p:cond>
                  </p:nextCondLst>
                </p:seq>
                <p:audio>
                  <p:cMediaNode vol="80000" showWhenStopped="0">
                    <p:cTn id="35" fill="hold" display="0">
                      <p:stCondLst>
                        <p:cond delay="indefinite"/>
                      </p:stCondLst>
                      <p:endCondLst>
                        <p:cond evt="onStopAudio" delay="0">
                          <p:tgtEl>
                            <p:sldTgt/>
                          </p:tgtEl>
                        </p:cond>
                      </p:endCondLst>
                    </p:cTn>
                    <p:tgtEl>
                      <p:spTgt spid="21"/>
                    </p:tgtEl>
                  </p:cMediaNode>
                </p:audio>
                <p:audio>
                  <p:cMediaNode vol="80000" showWhenStopped="0">
                    <p:cTn id="36" fill="hold" display="0">
                      <p:stCondLst>
                        <p:cond delay="indefinite"/>
                      </p:stCondLst>
                      <p:endCondLst>
                        <p:cond evt="onStopAudio" delay="0">
                          <p:tgtEl>
                            <p:sldTgt/>
                          </p:tgtEl>
                        </p:cond>
                      </p:endCondLst>
                    </p:cTn>
                    <p:tgtEl>
                      <p:spTgt spid="22"/>
                    </p:tgtEl>
                  </p:cMediaNode>
                </p:audio>
                <p:audio>
                  <p:cMediaNode vol="80000" showWhenStopped="0">
                    <p:cTn id="37" fill="hold" display="0">
                      <p:stCondLst>
                        <p:cond delay="indefinite"/>
                      </p:stCondLst>
                      <p:endCondLst>
                        <p:cond evt="onStopAudio" delay="0">
                          <p:tgtEl>
                            <p:sldTgt/>
                          </p:tgtEl>
                        </p:cond>
                      </p:endCondLst>
                    </p:cTn>
                    <p:tgtEl>
                      <p:spTgt spid="23"/>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133"/>
            <a:ext cx="12271022" cy="6858000"/>
          </a:xfrm>
          <a:prstGeom prst="rect">
            <a:avLst/>
          </a:prstGeom>
        </p:spPr>
      </p:pic>
      <p:pic>
        <p:nvPicPr>
          <p:cNvPr id="7" name="đố-bạ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271022" cy="6951133"/>
          </a:xfrm>
          <a:prstGeom prst="rect">
            <a:avLst/>
          </a:prstGeom>
        </p:spPr>
      </p:pic>
    </p:spTree>
    <p:extLst>
      <p:ext uri="{BB962C8B-B14F-4D97-AF65-F5344CB8AC3E}">
        <p14:creationId xmlns:p14="http://schemas.microsoft.com/office/powerpoint/2010/main" val="48363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4842386" y="1551192"/>
            <a:ext cx="2482647" cy="2143125"/>
            <a:chOff x="4842386" y="1551192"/>
            <a:chExt cx="2482647" cy="2143125"/>
          </a:xfrm>
        </p:grpSpPr>
        <p:sp>
          <p:nvSpPr>
            <p:cNvPr id="12" name="Oval 11"/>
            <p:cNvSpPr/>
            <p:nvPr/>
          </p:nvSpPr>
          <p:spPr>
            <a:xfrm>
              <a:off x="4842386" y="1551192"/>
              <a:ext cx="2482647" cy="2143125"/>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biLevel thresh="75000"/>
              <a:extLst>
                <a:ext uri="{BEBA8EAE-BF5A-486C-A8C5-ECC9F3942E4B}">
                  <a14:imgProps xmlns:a14="http://schemas.microsoft.com/office/drawing/2010/main">
                    <a14:imgLayer r:embed="rId8">
                      <a14:imgEffect>
                        <a14:backgroundRemoval t="6222" b="96000" l="9778" r="89778"/>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842386" y="1551192"/>
              <a:ext cx="2143125" cy="2143125"/>
            </a:xfrm>
            <a:prstGeom prst="rect">
              <a:avLst/>
            </a:prstGeom>
          </p:spPr>
        </p:pic>
      </p:grpSp>
      <p:pic>
        <p:nvPicPr>
          <p:cNvPr id="7" name="Picture 6"/>
          <p:cNvPicPr>
            <a:picLocks noChangeAspect="1"/>
          </p:cNvPicPr>
          <p:nvPr/>
        </p:nvPicPr>
        <p:blipFill>
          <a:blip r:embed="rId9">
            <a:extLst>
              <a:ext uri="{BEBA8EAE-BF5A-486C-A8C5-ECC9F3942E4B}">
                <a14:imgProps xmlns:a14="http://schemas.microsoft.com/office/drawing/2010/main">
                  <a14:imgLayer r:embed="rId8">
                    <a14:imgEffect>
                      <a14:backgroundRemoval t="6222" b="96000" l="9778" r="89778"/>
                    </a14:imgEffect>
                  </a14:imgLayer>
                </a14:imgProps>
              </a:ext>
              <a:ext uri="{28A0092B-C50C-407E-A947-70E740481C1C}">
                <a14:useLocalDpi xmlns:a14="http://schemas.microsoft.com/office/drawing/2010/main" val="0"/>
              </a:ext>
            </a:extLst>
          </a:blip>
          <a:stretch>
            <a:fillRect/>
          </a:stretch>
        </p:blipFill>
        <p:spPr>
          <a:xfrm>
            <a:off x="998127" y="4451708"/>
            <a:ext cx="2143125" cy="2143125"/>
          </a:xfrm>
          <a:prstGeom prst="rect">
            <a:avLst/>
          </a:prstGeom>
        </p:spPr>
      </p:pic>
      <p:pic>
        <p:nvPicPr>
          <p:cNvPr id="8" name="Picture 7"/>
          <p:cNvPicPr>
            <a:picLocks noChangeAspect="1"/>
          </p:cNvPicPr>
          <p:nvPr/>
        </p:nvPicPr>
        <p:blipFill>
          <a:blip r:embed="rId10">
            <a:extLst>
              <a:ext uri="{BEBA8EAE-BF5A-486C-A8C5-ECC9F3942E4B}">
                <a14:imgProps xmlns:a14="http://schemas.microsoft.com/office/drawing/2010/main">
                  <a14:imgLayer r:embed="rId11">
                    <a14:imgEffect>
                      <a14:backgroundRemoval t="889" b="100000" l="0" r="100000">
                        <a14:foregroundMark x1="29333" y1="50222" x2="29333" y2="50222"/>
                        <a14:foregroundMark x1="28444" y1="47556" x2="28444" y2="47556"/>
                      </a14:backgroundRemoval>
                    </a14:imgEffect>
                  </a14:imgLayer>
                </a14:imgProps>
              </a:ext>
              <a:ext uri="{28A0092B-C50C-407E-A947-70E740481C1C}">
                <a14:useLocalDpi xmlns:a14="http://schemas.microsoft.com/office/drawing/2010/main" val="0"/>
              </a:ext>
            </a:extLst>
          </a:blip>
          <a:stretch>
            <a:fillRect/>
          </a:stretch>
        </p:blipFill>
        <p:spPr>
          <a:xfrm>
            <a:off x="3770824" y="4451708"/>
            <a:ext cx="2143125" cy="2143125"/>
          </a:xfrm>
          <a:prstGeom prst="rect">
            <a:avLst/>
          </a:prstGeom>
        </p:spPr>
      </p:pic>
      <p:pic>
        <p:nvPicPr>
          <p:cNvPr id="9" name="Picture 8"/>
          <p:cNvPicPr>
            <a:picLocks noChangeAspect="1"/>
          </p:cNvPicPr>
          <p:nvPr/>
        </p:nvPicPr>
        <p:blipFill>
          <a:blip r:embed="rId12">
            <a:extLst>
              <a:ext uri="{BEBA8EAE-BF5A-486C-A8C5-ECC9F3942E4B}">
                <a14:imgProps xmlns:a14="http://schemas.microsoft.com/office/drawing/2010/main">
                  <a14:imgLayer r:embed="rId13">
                    <a14:imgEffect>
                      <a14:backgroundRemoval t="1778" b="100000" l="889" r="97778"/>
                    </a14:imgEffect>
                  </a14:imgLayer>
                </a14:imgProps>
              </a:ext>
              <a:ext uri="{28A0092B-C50C-407E-A947-70E740481C1C}">
                <a14:useLocalDpi xmlns:a14="http://schemas.microsoft.com/office/drawing/2010/main" val="0"/>
              </a:ext>
            </a:extLst>
          </a:blip>
          <a:stretch>
            <a:fillRect/>
          </a:stretch>
        </p:blipFill>
        <p:spPr>
          <a:xfrm>
            <a:off x="6543521" y="4451707"/>
            <a:ext cx="2143125" cy="2143125"/>
          </a:xfrm>
          <a:prstGeom prst="rect">
            <a:avLst/>
          </a:prstGeom>
        </p:spPr>
      </p:pic>
      <p:pic>
        <p:nvPicPr>
          <p:cNvPr id="10" name="Picture 9"/>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41071" y1="31556" x2="41071" y2="31556"/>
                        <a14:foregroundMark x1="43750" y1="28889" x2="43750" y2="28889"/>
                        <a14:foregroundMark x1="19643" y1="28889" x2="19643" y2="28889"/>
                        <a14:foregroundMark x1="14732" y1="31111" x2="14732" y2="31111"/>
                      </a14:backgroundRemoval>
                    </a14:imgEffect>
                  </a14:imgLayer>
                </a14:imgProps>
              </a:ext>
              <a:ext uri="{28A0092B-C50C-407E-A947-70E740481C1C}">
                <a14:useLocalDpi xmlns:a14="http://schemas.microsoft.com/office/drawing/2010/main" val="0"/>
              </a:ext>
            </a:extLst>
          </a:blip>
          <a:stretch>
            <a:fillRect/>
          </a:stretch>
        </p:blipFill>
        <p:spPr>
          <a:xfrm>
            <a:off x="8871232" y="4186237"/>
            <a:ext cx="2133600" cy="2143125"/>
          </a:xfrm>
          <a:prstGeom prst="rect">
            <a:avLst/>
          </a:prstGeom>
        </p:spPr>
      </p:pic>
      <p:pic>
        <p:nvPicPr>
          <p:cNvPr id="14" name="nhạc">
            <a:hlinkClick r:id="" action="ppaction://media"/>
          </p:cNvPr>
          <p:cNvPicPr>
            <a:picLocks noChangeAspect="1"/>
          </p:cNvPicPr>
          <p:nvPr>
            <a:audioFile r:link="rId1"/>
            <p:extLst>
              <p:ext uri="{DAA4B4D4-6D71-4841-9C94-3DE7FCFB9230}">
                <p14:media xmlns:p14="http://schemas.microsoft.com/office/powerpoint/2010/main" r:embed="rId2">
                  <p14:trim end="7489"/>
                </p14:media>
              </p:ext>
            </p:extLst>
          </p:nvPr>
        </p:nvPicPr>
        <p:blipFill>
          <a:blip r:embed="rId16"/>
          <a:stretch>
            <a:fillRect/>
          </a:stretch>
        </p:blipFill>
        <p:spPr>
          <a:xfrm>
            <a:off x="113071" y="3389517"/>
            <a:ext cx="609600" cy="609600"/>
          </a:xfrm>
          <a:prstGeom prst="rect">
            <a:avLst/>
          </a:prstGeom>
        </p:spPr>
      </p:pic>
      <p:pic>
        <p:nvPicPr>
          <p:cNvPr id="15"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3741" y="2472353"/>
            <a:ext cx="609600" cy="609600"/>
          </a:xfrm>
          <a:prstGeom prst="rect">
            <a:avLst/>
          </a:prstGeom>
        </p:spPr>
      </p:pic>
      <p:pic>
        <p:nvPicPr>
          <p:cNvPr id="20"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63755" y="4206594"/>
            <a:ext cx="609600" cy="609600"/>
          </a:xfrm>
          <a:prstGeom prst="rect">
            <a:avLst/>
          </a:prstGeom>
        </p:spPr>
      </p:pic>
      <p:pic>
        <p:nvPicPr>
          <p:cNvPr id="21"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30354" y="5218469"/>
            <a:ext cx="609600" cy="609600"/>
          </a:xfrm>
          <a:prstGeom prst="rect">
            <a:avLst/>
          </a:prstGeom>
        </p:spPr>
      </p:pic>
    </p:spTree>
    <p:extLst>
      <p:ext uri="{BB962C8B-B14F-4D97-AF65-F5344CB8AC3E}">
        <p14:creationId xmlns:p14="http://schemas.microsoft.com/office/powerpoint/2010/main" val="14911832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4.07407E-6 L 0.31524 -0.42685 " pathEditMode="relative" rAng="0" ptsTypes="AA">
                                          <p:cBhvr>
                                            <p:cTn id="6" dur="2000" fill="hold"/>
                                            <p:tgtEl>
                                              <p:spTgt spid="7"/>
                                            </p:tgtEl>
                                            <p:attrNameLst>
                                              <p:attrName>ppt_x</p:attrName>
                                              <p:attrName>ppt_y</p:attrName>
                                            </p:attrNameLst>
                                          </p:cBhvr>
                                          <p:rCtr x="15755" y="-21343"/>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1" presetClass="mediacall" presetSubtype="0" fill="hold" nodeType="withEffect">
                                      <p:stCondLst>
                                        <p:cond delay="0"/>
                                      </p:stCondLst>
                                      <p:childTnLst>
                                        <p:cmd type="call" cmd="playFrom(0.0)">
                                          <p:cBhvr>
                                            <p:cTn id="12" dur="7295" fill="hold"/>
                                            <p:tgtEl>
                                              <p:spTgt spid="14"/>
                                            </p:tgtEl>
                                          </p:cBhvr>
                                        </p:cmd>
                                      </p:childTnLst>
                                    </p:cTn>
                                  </p:par>
                                </p:childTnLst>
                              </p:cTn>
                            </p:par>
                          </p:childTnLst>
                        </p:cTn>
                      </p:par>
                    </p:childTnLst>
                  </p:cTn>
                  <p:nextCondLst>
                    <p:cond evt="onClick" delay="0">
                      <p:tgtEl>
                        <p:spTgt spid="7"/>
                      </p:tgtEl>
                    </p:cond>
                  </p:nextCondLst>
                </p:seq>
                <p:audio>
                  <p:cMediaNode vol="80000" showWhenStopped="0">
                    <p:cTn id="13" fill="hold" display="0">
                      <p:stCondLst>
                        <p:cond delay="indefinite"/>
                      </p:stCondLst>
                      <p:endCondLst>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accel="50000" autoRev="1" fill="hold" nodeType="clickEffect" p14:presetBounceEnd="50000">
                                      <p:stCondLst>
                                        <p:cond delay="0"/>
                                      </p:stCondLst>
                                      <p:childTnLst>
                                        <p:animMotion origin="layout" path="M 4.58333E-6 -4.07407E-6 L 0.11171 -0.44629 " pathEditMode="relative" rAng="0" ptsTypes="AA" p14:bounceEnd="50000">
                                          <p:cBhvr>
                                            <p:cTn id="18" dur="2000" fill="hold"/>
                                            <p:tgtEl>
                                              <p:spTgt spid="8"/>
                                            </p:tgtEl>
                                            <p:attrNameLst>
                                              <p:attrName>ppt_x</p:attrName>
                                              <p:attrName>ppt_y</p:attrName>
                                            </p:attrNameLst>
                                          </p:cBhvr>
                                          <p:rCtr x="5586" y="-22315"/>
                                        </p:animMotion>
                                      </p:childTnLst>
                                    </p:cTn>
                                  </p:par>
                                  <p:par>
                                    <p:cTn id="19" presetID="1" presetClass="mediacall" presetSubtype="0" fill="hold" nodeType="withEffect">
                                      <p:stCondLst>
                                        <p:cond delay="1500"/>
                                      </p:stCondLst>
                                      <p:childTnLst>
                                        <p:cmd type="call" cmd="playFrom(0.0)">
                                          <p:cBhvr>
                                            <p:cTn id="20" dur="1704" fill="hold"/>
                                            <p:tgtEl>
                                              <p:spTgt spid="15"/>
                                            </p:tgtEl>
                                          </p:cBhvr>
                                        </p:cmd>
                                      </p:childTnLst>
                                    </p:cTn>
                                  </p:par>
                                </p:childTnLst>
                              </p:cTn>
                            </p:par>
                          </p:childTnLst>
                        </p:cTn>
                      </p:par>
                    </p:childTnLst>
                  </p:cTn>
                  <p:nextCondLst>
                    <p:cond evt="onClick" delay="0">
                      <p:tgtEl>
                        <p:spTgt spid="8"/>
                      </p:tgtEl>
                    </p:cond>
                  </p:nextCondLst>
                </p:seq>
                <p:audio>
                  <p:cMediaNode vol="80000" showWhenStopped="0">
                    <p:cTn id="21" fill="hold" display="0">
                      <p:stCondLst>
                        <p:cond delay="indefinite"/>
                      </p:stCondLst>
                      <p:endCondLst>
                        <p:cond evt="onStopAudio" delay="0">
                          <p:tgtEl>
                            <p:sldTgt/>
                          </p:tgtEl>
                        </p:cond>
                      </p:endCondLst>
                    </p:cTn>
                    <p:tgtEl>
                      <p:spTgt spid="15"/>
                    </p:tgtEl>
                  </p:cMediaNode>
                </p:audio>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autoRev="1" fill="hold" nodeType="clickEffect" p14:presetBounceEnd="50000">
                                      <p:stCondLst>
                                        <p:cond delay="0"/>
                                      </p:stCondLst>
                                      <p:childTnLst>
                                        <p:animMotion origin="layout" path="M 6.25E-7 -4.07407E-6 L -0.12435 -0.43101 " pathEditMode="relative" rAng="0" ptsTypes="AA" p14:bounceEnd="50000">
                                          <p:cBhvr>
                                            <p:cTn id="26" dur="2000" fill="hold"/>
                                            <p:tgtEl>
                                              <p:spTgt spid="9"/>
                                            </p:tgtEl>
                                            <p:attrNameLst>
                                              <p:attrName>ppt_x</p:attrName>
                                              <p:attrName>ppt_y</p:attrName>
                                            </p:attrNameLst>
                                          </p:cBhvr>
                                          <p:rCtr x="-6224" y="-21551"/>
                                        </p:animMotion>
                                      </p:childTnLst>
                                    </p:cTn>
                                  </p:par>
                                  <p:par>
                                    <p:cTn id="27" presetID="1" presetClass="mediacall" presetSubtype="0" fill="hold" nodeType="withEffect">
                                      <p:stCondLst>
                                        <p:cond delay="1500"/>
                                      </p:stCondLst>
                                      <p:childTnLst>
                                        <p:cmd type="call" cmd="playFrom(0.0)">
                                          <p:cBhvr>
                                            <p:cTn id="28" dur="1704" fill="hold"/>
                                            <p:tgtEl>
                                              <p:spTgt spid="20"/>
                                            </p:tgtEl>
                                          </p:cBhvr>
                                        </p:cmd>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50000" autoRev="1" fill="hold" nodeType="clickEffect" p14:presetBounceEnd="50000">
                                      <p:stCondLst>
                                        <p:cond delay="0"/>
                                      </p:stCondLst>
                                      <p:childTnLst>
                                        <p:animMotion origin="layout" path="M -4.16667E-6 3.33333E-6 L -0.31484 -0.40533 " pathEditMode="relative" rAng="0" ptsTypes="AA" p14:bounceEnd="50000">
                                          <p:cBhvr>
                                            <p:cTn id="33" dur="2000" fill="hold"/>
                                            <p:tgtEl>
                                              <p:spTgt spid="10"/>
                                            </p:tgtEl>
                                            <p:attrNameLst>
                                              <p:attrName>ppt_x</p:attrName>
                                              <p:attrName>ppt_y</p:attrName>
                                            </p:attrNameLst>
                                          </p:cBhvr>
                                          <p:rCtr x="-15742" y="-20278"/>
                                        </p:animMotion>
                                      </p:childTnLst>
                                    </p:cTn>
                                  </p:par>
                                  <p:par>
                                    <p:cTn id="34" presetID="1" presetClass="mediacall" presetSubtype="0" fill="hold" nodeType="withEffect">
                                      <p:stCondLst>
                                        <p:cond delay="1500"/>
                                      </p:stCondLst>
                                      <p:childTnLst>
                                        <p:cmd type="call" cmd="playFrom(0.0)">
                                          <p:cBhvr>
                                            <p:cTn id="35" dur="1704" fill="hold"/>
                                            <p:tgtEl>
                                              <p:spTgt spid="21"/>
                                            </p:tgtEl>
                                          </p:cBhvr>
                                        </p:cmd>
                                      </p:childTnLst>
                                    </p:cTn>
                                  </p:par>
                                </p:childTnLst>
                              </p:cTn>
                            </p:par>
                          </p:childTnLst>
                        </p:cTn>
                      </p:par>
                    </p:childTnLst>
                  </p:cTn>
                  <p:nextCondLst>
                    <p:cond evt="onClick" delay="0">
                      <p:tgtEl>
                        <p:spTgt spid="10"/>
                      </p:tgtEl>
                    </p:cond>
                  </p:nextCondLst>
                </p:seq>
                <p:audio>
                  <p:cMediaNode vol="80000" showWhenStopped="0">
                    <p:cTn id="36" fill="hold" display="0">
                      <p:stCondLst>
                        <p:cond delay="indefinite"/>
                      </p:stCondLst>
                      <p:endCondLst>
                        <p:cond evt="onStopAudio" delay="0">
                          <p:tgtEl>
                            <p:sldTgt/>
                          </p:tgtEl>
                        </p:cond>
                      </p:endCondLst>
                    </p:cTn>
                    <p:tgtEl>
                      <p:spTgt spid="20"/>
                    </p:tgtEl>
                  </p:cMediaNode>
                </p:audio>
                <p:audio>
                  <p:cMediaNode vol="80000" showWhenStopped="0">
                    <p:cTn id="37" fill="hold" display="0">
                      <p:stCondLst>
                        <p:cond delay="indefinite"/>
                      </p:stCondLst>
                      <p:endCondLst>
                        <p:cond evt="onStopAudio" delay="0">
                          <p:tgtEl>
                            <p:sldTgt/>
                          </p:tgtEl>
                        </p:cond>
                      </p:endCondLst>
                    </p:cTn>
                    <p:tgtEl>
                      <p:spTgt spid="21"/>
                    </p:tgtEl>
                  </p:cMediaNode>
                </p:audio>
              </p:childTnLst>
            </p:cTn>
          </p:par>
        </p:tn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4.07407E-6 L 0.31524 -0.42685 " pathEditMode="relative" rAng="0" ptsTypes="AA">
                                          <p:cBhvr>
                                            <p:cTn id="6" dur="2000" fill="hold"/>
                                            <p:tgtEl>
                                              <p:spTgt spid="7"/>
                                            </p:tgtEl>
                                            <p:attrNameLst>
                                              <p:attrName>ppt_x</p:attrName>
                                              <p:attrName>ppt_y</p:attrName>
                                            </p:attrNameLst>
                                          </p:cBhvr>
                                          <p:rCtr x="15755" y="-21343"/>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1" presetClass="mediacall" presetSubtype="0" fill="hold" nodeType="withEffect">
                                      <p:stCondLst>
                                        <p:cond delay="0"/>
                                      </p:stCondLst>
                                      <p:childTnLst>
                                        <p:cmd type="call" cmd="playFrom(0.0)">
                                          <p:cBhvr>
                                            <p:cTn id="12" dur="7295" fill="hold"/>
                                            <p:tgtEl>
                                              <p:spTgt spid="14"/>
                                            </p:tgtEl>
                                          </p:cBhvr>
                                        </p:cmd>
                                      </p:childTnLst>
                                    </p:cTn>
                                  </p:par>
                                </p:childTnLst>
                              </p:cTn>
                            </p:par>
                          </p:childTnLst>
                        </p:cTn>
                      </p:par>
                    </p:childTnLst>
                  </p:cTn>
                  <p:nextCondLst>
                    <p:cond evt="onClick" delay="0">
                      <p:tgtEl>
                        <p:spTgt spid="7"/>
                      </p:tgtEl>
                    </p:cond>
                  </p:nextCondLst>
                </p:seq>
                <p:audio>
                  <p:cMediaNode vol="80000" showWhenStopped="0">
                    <p:cTn id="13" fill="hold" display="0">
                      <p:stCondLst>
                        <p:cond delay="indefinite"/>
                      </p:stCondLst>
                      <p:endCondLst>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accel="50000" autoRev="1" fill="hold" nodeType="clickEffect">
                                      <p:stCondLst>
                                        <p:cond delay="0"/>
                                      </p:stCondLst>
                                      <p:childTnLst>
                                        <p:animMotion origin="layout" path="M 4.58333E-6 -4.07407E-6 L 0.11171 -0.44629 " pathEditMode="relative" rAng="0" ptsTypes="AA">
                                          <p:cBhvr>
                                            <p:cTn id="18" dur="2000" fill="hold"/>
                                            <p:tgtEl>
                                              <p:spTgt spid="8"/>
                                            </p:tgtEl>
                                            <p:attrNameLst>
                                              <p:attrName>ppt_x</p:attrName>
                                              <p:attrName>ppt_y</p:attrName>
                                            </p:attrNameLst>
                                          </p:cBhvr>
                                          <p:rCtr x="5586" y="-22315"/>
                                        </p:animMotion>
                                      </p:childTnLst>
                                    </p:cTn>
                                  </p:par>
                                  <p:par>
                                    <p:cTn id="19" presetID="1" presetClass="mediacall" presetSubtype="0" fill="hold" nodeType="withEffect">
                                      <p:stCondLst>
                                        <p:cond delay="1500"/>
                                      </p:stCondLst>
                                      <p:childTnLst>
                                        <p:cmd type="call" cmd="playFrom(0.0)">
                                          <p:cBhvr>
                                            <p:cTn id="20" dur="1704" fill="hold"/>
                                            <p:tgtEl>
                                              <p:spTgt spid="15"/>
                                            </p:tgtEl>
                                          </p:cBhvr>
                                        </p:cmd>
                                      </p:childTnLst>
                                    </p:cTn>
                                  </p:par>
                                </p:childTnLst>
                              </p:cTn>
                            </p:par>
                          </p:childTnLst>
                        </p:cTn>
                      </p:par>
                    </p:childTnLst>
                  </p:cTn>
                  <p:nextCondLst>
                    <p:cond evt="onClick" delay="0">
                      <p:tgtEl>
                        <p:spTgt spid="8"/>
                      </p:tgtEl>
                    </p:cond>
                  </p:nextCondLst>
                </p:seq>
                <p:audio>
                  <p:cMediaNode vol="80000" showWhenStopped="0">
                    <p:cTn id="21" fill="hold" display="0">
                      <p:stCondLst>
                        <p:cond delay="indefinite"/>
                      </p:stCondLst>
                      <p:endCondLst>
                        <p:cond evt="onStopAudio" delay="0">
                          <p:tgtEl>
                            <p:sldTgt/>
                          </p:tgtEl>
                        </p:cond>
                      </p:endCondLst>
                    </p:cTn>
                    <p:tgtEl>
                      <p:spTgt spid="15"/>
                    </p:tgtEl>
                  </p:cMediaNode>
                </p:audio>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autoRev="1" fill="hold" nodeType="clickEffect">
                                      <p:stCondLst>
                                        <p:cond delay="0"/>
                                      </p:stCondLst>
                                      <p:childTnLst>
                                        <p:animMotion origin="layout" path="M 6.25E-7 -4.07407E-6 L -0.12435 -0.43101 " pathEditMode="relative" rAng="0" ptsTypes="AA">
                                          <p:cBhvr>
                                            <p:cTn id="26" dur="2000" fill="hold"/>
                                            <p:tgtEl>
                                              <p:spTgt spid="9"/>
                                            </p:tgtEl>
                                            <p:attrNameLst>
                                              <p:attrName>ppt_x</p:attrName>
                                              <p:attrName>ppt_y</p:attrName>
                                            </p:attrNameLst>
                                          </p:cBhvr>
                                          <p:rCtr x="-6224" y="-21551"/>
                                        </p:animMotion>
                                      </p:childTnLst>
                                    </p:cTn>
                                  </p:par>
                                  <p:par>
                                    <p:cTn id="27" presetID="1" presetClass="mediacall" presetSubtype="0" fill="hold" nodeType="withEffect">
                                      <p:stCondLst>
                                        <p:cond delay="1500"/>
                                      </p:stCondLst>
                                      <p:childTnLst>
                                        <p:cmd type="call" cmd="playFrom(0.0)">
                                          <p:cBhvr>
                                            <p:cTn id="28" dur="1704" fill="hold"/>
                                            <p:tgtEl>
                                              <p:spTgt spid="20"/>
                                            </p:tgtEl>
                                          </p:cBhvr>
                                        </p:cmd>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50000" autoRev="1" fill="hold" nodeType="clickEffect">
                                      <p:stCondLst>
                                        <p:cond delay="0"/>
                                      </p:stCondLst>
                                      <p:childTnLst>
                                        <p:animMotion origin="layout" path="M -4.16667E-6 3.33333E-6 L -0.31484 -0.40533 " pathEditMode="relative" rAng="0" ptsTypes="AA">
                                          <p:cBhvr>
                                            <p:cTn id="33" dur="2000" fill="hold"/>
                                            <p:tgtEl>
                                              <p:spTgt spid="10"/>
                                            </p:tgtEl>
                                            <p:attrNameLst>
                                              <p:attrName>ppt_x</p:attrName>
                                              <p:attrName>ppt_y</p:attrName>
                                            </p:attrNameLst>
                                          </p:cBhvr>
                                          <p:rCtr x="-15742" y="-20278"/>
                                        </p:animMotion>
                                      </p:childTnLst>
                                    </p:cTn>
                                  </p:par>
                                  <p:par>
                                    <p:cTn id="34" presetID="1" presetClass="mediacall" presetSubtype="0" fill="hold" nodeType="withEffect">
                                      <p:stCondLst>
                                        <p:cond delay="1500"/>
                                      </p:stCondLst>
                                      <p:childTnLst>
                                        <p:cmd type="call" cmd="playFrom(0.0)">
                                          <p:cBhvr>
                                            <p:cTn id="35" dur="1704" fill="hold"/>
                                            <p:tgtEl>
                                              <p:spTgt spid="21"/>
                                            </p:tgtEl>
                                          </p:cBhvr>
                                        </p:cmd>
                                      </p:childTnLst>
                                    </p:cTn>
                                  </p:par>
                                </p:childTnLst>
                              </p:cTn>
                            </p:par>
                          </p:childTnLst>
                        </p:cTn>
                      </p:par>
                    </p:childTnLst>
                  </p:cTn>
                  <p:nextCondLst>
                    <p:cond evt="onClick" delay="0">
                      <p:tgtEl>
                        <p:spTgt spid="10"/>
                      </p:tgtEl>
                    </p:cond>
                  </p:nextCondLst>
                </p:seq>
                <p:audio>
                  <p:cMediaNode vol="80000" showWhenStopped="0">
                    <p:cTn id="36" fill="hold" display="0">
                      <p:stCondLst>
                        <p:cond delay="indefinite"/>
                      </p:stCondLst>
                      <p:endCondLst>
                        <p:cond evt="onStopAudio" delay="0">
                          <p:tgtEl>
                            <p:sldTgt/>
                          </p:tgtEl>
                        </p:cond>
                      </p:endCondLst>
                    </p:cTn>
                    <p:tgtEl>
                      <p:spTgt spid="20"/>
                    </p:tgtEl>
                  </p:cMediaNode>
                </p:audio>
                <p:audio>
                  <p:cMediaNode vol="80000" showWhenStopped="0">
                    <p:cTn id="37" fill="hold" display="0">
                      <p:stCondLst>
                        <p:cond delay="indefinite"/>
                      </p:stCondLst>
                      <p:endCondLst>
                        <p:cond evt="onStopAudio" delay="0">
                          <p:tgtEl>
                            <p:sldTgt/>
                          </p:tgtEl>
                        </p:cond>
                      </p:endCondLst>
                    </p:cTn>
                    <p:tgtEl>
                      <p:spTgt spid="21"/>
                    </p:tgtEl>
                  </p:cMediaNode>
                </p:audi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Group 8"/>
          <p:cNvGrpSpPr/>
          <p:nvPr/>
        </p:nvGrpSpPr>
        <p:grpSpPr>
          <a:xfrm>
            <a:off x="5088194" y="1205911"/>
            <a:ext cx="3141863" cy="2540179"/>
            <a:chOff x="5088194" y="1205911"/>
            <a:chExt cx="3141863" cy="2540179"/>
          </a:xfrm>
        </p:grpSpPr>
        <p:sp>
          <p:nvSpPr>
            <p:cNvPr id="8" name="Oval 7"/>
            <p:cNvSpPr/>
            <p:nvPr/>
          </p:nvSpPr>
          <p:spPr>
            <a:xfrm>
              <a:off x="5088194" y="1205911"/>
              <a:ext cx="3141863" cy="2540179"/>
            </a:xfrm>
            <a:prstGeom prst="ellipse">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biLevel thresh="75000"/>
              <a:extLst>
                <a:ext uri="{BEBA8EAE-BF5A-486C-A8C5-ECC9F3942E4B}">
                  <a14:imgProps xmlns:a14="http://schemas.microsoft.com/office/drawing/2010/main">
                    <a14:imgLayer r:embed="rId8">
                      <a14:imgEffect>
                        <a14:backgroundRemoval t="889" b="97333" l="889" r="98667">
                          <a14:foregroundMark x1="24444" y1="48444" x2="28444" y2="45333"/>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99622" y="1492198"/>
              <a:ext cx="2143125" cy="2143125"/>
            </a:xfrm>
            <a:prstGeom prst="rect">
              <a:avLst/>
            </a:prstGeom>
          </p:spPr>
        </p:pic>
      </p:grpSp>
      <p:pic>
        <p:nvPicPr>
          <p:cNvPr id="3" name="Picture 2"/>
          <p:cNvPicPr>
            <a:picLocks noChangeAspect="1"/>
          </p:cNvPicPr>
          <p:nvPr/>
        </p:nvPicPr>
        <p:blipFill>
          <a:blip r:embed="rId9">
            <a:extLst>
              <a:ext uri="{BEBA8EAE-BF5A-486C-A8C5-ECC9F3942E4B}">
                <a14:imgProps xmlns:a14="http://schemas.microsoft.com/office/drawing/2010/main">
                  <a14:imgLayer r:embed="rId8">
                    <a14:imgEffect>
                      <a14:backgroundRemoval t="889" b="97333" l="889" r="98667">
                        <a14:foregroundMark x1="24444" y1="48444" x2="28444" y2="45333"/>
                      </a14:backgroundRemoval>
                    </a14:imgEffect>
                  </a14:imgLayer>
                </a14:imgProps>
              </a:ext>
              <a:ext uri="{28A0092B-C50C-407E-A947-70E740481C1C}">
                <a14:useLocalDpi xmlns:a14="http://schemas.microsoft.com/office/drawing/2010/main" val="0"/>
              </a:ext>
            </a:extLst>
          </a:blip>
          <a:stretch>
            <a:fillRect/>
          </a:stretch>
        </p:blipFill>
        <p:spPr>
          <a:xfrm>
            <a:off x="319702" y="4554947"/>
            <a:ext cx="2143125" cy="2143125"/>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ackgroundRemoval t="1333" b="100000" l="7556" r="94667"/>
                    </a14:imgEffect>
                  </a14:imgLayer>
                </a14:imgProps>
              </a:ext>
              <a:ext uri="{28A0092B-C50C-407E-A947-70E740481C1C}">
                <a14:useLocalDpi xmlns:a14="http://schemas.microsoft.com/office/drawing/2010/main" val="0"/>
              </a:ext>
            </a:extLst>
          </a:blip>
          <a:stretch>
            <a:fillRect/>
          </a:stretch>
        </p:blipFill>
        <p:spPr>
          <a:xfrm>
            <a:off x="2728752" y="4554944"/>
            <a:ext cx="2143125" cy="2143125"/>
          </a:xfrm>
          <a:prstGeom prst="rect">
            <a:avLst/>
          </a:prstGeom>
        </p:spPr>
      </p:pic>
      <p:pic>
        <p:nvPicPr>
          <p:cNvPr id="5" name="Picture 4"/>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foregroundMark x1="40179" y1="33333" x2="40179" y2="33333"/>
                        <a14:foregroundMark x1="43304" y1="30222" x2="43304" y2="30222"/>
                        <a14:foregroundMark x1="20089" y1="27111" x2="20089" y2="27111"/>
                      </a14:backgroundRemoval>
                    </a14:imgEffect>
                  </a14:imgLayer>
                </a14:imgProps>
              </a:ext>
              <a:ext uri="{28A0092B-C50C-407E-A947-70E740481C1C}">
                <a14:useLocalDpi xmlns:a14="http://schemas.microsoft.com/office/drawing/2010/main" val="0"/>
              </a:ext>
            </a:extLst>
          </a:blip>
          <a:stretch>
            <a:fillRect/>
          </a:stretch>
        </p:blipFill>
        <p:spPr>
          <a:xfrm>
            <a:off x="5599622" y="4554946"/>
            <a:ext cx="2133600" cy="2143125"/>
          </a:xfrm>
          <a:prstGeom prst="rect">
            <a:avLst/>
          </a:prstGeom>
        </p:spPr>
      </p:pic>
      <p:pic>
        <p:nvPicPr>
          <p:cNvPr id="6" name="Picture 5"/>
          <p:cNvPicPr>
            <a:picLocks noChangeAspect="1"/>
          </p:cNvPicPr>
          <p:nvPr/>
        </p:nvPicPr>
        <p:blipFill>
          <a:blip r:embed="rId14">
            <a:extLst>
              <a:ext uri="{BEBA8EAE-BF5A-486C-A8C5-ECC9F3942E4B}">
                <a14:imgProps xmlns:a14="http://schemas.microsoft.com/office/drawing/2010/main">
                  <a14:imgLayer r:embed="rId15">
                    <a14:imgEffect>
                      <a14:backgroundRemoval t="0" b="98667" l="2667" r="99556">
                        <a14:foregroundMark x1="28000" y1="27556" x2="28000" y2="27556"/>
                      </a14:backgroundRemoval>
                    </a14:imgEffect>
                  </a14:imgLayer>
                </a14:imgProps>
              </a:ext>
              <a:ext uri="{28A0092B-C50C-407E-A947-70E740481C1C}">
                <a14:useLocalDpi xmlns:a14="http://schemas.microsoft.com/office/drawing/2010/main" val="0"/>
              </a:ext>
            </a:extLst>
          </a:blip>
          <a:stretch>
            <a:fillRect/>
          </a:stretch>
        </p:blipFill>
        <p:spPr>
          <a:xfrm>
            <a:off x="8230057" y="4554945"/>
            <a:ext cx="2143125" cy="2143125"/>
          </a:xfrm>
          <a:prstGeom prst="rect">
            <a:avLst/>
          </a:prstGeom>
        </p:spPr>
      </p:pic>
      <p:pic>
        <p:nvPicPr>
          <p:cNvPr id="10" name="nhạc">
            <a:hlinkClick r:id="" action="ppaction://media"/>
          </p:cNvPr>
          <p:cNvPicPr>
            <a:picLocks noChangeAspect="1"/>
          </p:cNvPicPr>
          <p:nvPr>
            <a:audioFile r:link="rId1"/>
            <p:extLst>
              <p:ext uri="{DAA4B4D4-6D71-4841-9C94-3DE7FCFB9230}">
                <p14:media xmlns:p14="http://schemas.microsoft.com/office/powerpoint/2010/main" r:embed="rId2">
                  <p14:trim end="7437"/>
                </p14:media>
              </p:ext>
            </p:extLst>
          </p:nvPr>
        </p:nvPicPr>
        <p:blipFill>
          <a:blip r:embed="rId16"/>
          <a:stretch>
            <a:fillRect/>
          </a:stretch>
        </p:blipFill>
        <p:spPr>
          <a:xfrm>
            <a:off x="186813" y="2687970"/>
            <a:ext cx="609600" cy="609600"/>
          </a:xfrm>
          <a:prstGeom prst="rect">
            <a:avLst/>
          </a:prstGeom>
        </p:spPr>
      </p:pic>
      <p:pic>
        <p:nvPicPr>
          <p:cNvPr id="12"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622" y="4242619"/>
            <a:ext cx="609600" cy="609600"/>
          </a:xfrm>
          <a:prstGeom prst="rect">
            <a:avLst/>
          </a:prstGeom>
        </p:spPr>
      </p:pic>
      <p:pic>
        <p:nvPicPr>
          <p:cNvPr id="13"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1185" y="5797268"/>
            <a:ext cx="609600" cy="609600"/>
          </a:xfrm>
          <a:prstGeom prst="rect">
            <a:avLst/>
          </a:prstGeom>
        </p:spPr>
      </p:pic>
      <p:pic>
        <p:nvPicPr>
          <p:cNvPr id="14" name="âm-thanh-sa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1185" y="3341815"/>
            <a:ext cx="609600" cy="609600"/>
          </a:xfrm>
          <a:prstGeom prst="rect">
            <a:avLst/>
          </a:prstGeom>
        </p:spPr>
      </p:pic>
    </p:spTree>
    <p:extLst>
      <p:ext uri="{BB962C8B-B14F-4D97-AF65-F5344CB8AC3E}">
        <p14:creationId xmlns:p14="http://schemas.microsoft.com/office/powerpoint/2010/main" val="2655529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E-6 -3.7037E-7 L 0.43151 -0.45046 " pathEditMode="relative" rAng="0" ptsTypes="AA">
                                          <p:cBhvr>
                                            <p:cTn id="6" dur="2000" fill="hold"/>
                                            <p:tgtEl>
                                              <p:spTgt spid="3"/>
                                            </p:tgtEl>
                                            <p:attrNameLst>
                                              <p:attrName>ppt_x</p:attrName>
                                              <p:attrName>ppt_y</p:attrName>
                                            </p:attrNameLst>
                                          </p:cBhvr>
                                          <p:rCtr x="21576" y="-22523"/>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1" presetClass="mediacall" presetSubtype="0" fill="hold" nodeType="withEffect">
                                      <p:stCondLst>
                                        <p:cond delay="0"/>
                                      </p:stCondLst>
                                      <p:childTnLst>
                                        <p:cmd type="call" cmd="playFrom(0.0)">
                                          <p:cBhvr>
                                            <p:cTn id="12" dur="7347" fill="hold"/>
                                            <p:tgtEl>
                                              <p:spTgt spid="10"/>
                                            </p:tgtEl>
                                          </p:cBhvr>
                                        </p:cmd>
                                      </p:childTnLst>
                                    </p:cTn>
                                  </p:par>
                                </p:childTnLst>
                              </p:cTn>
                            </p:par>
                          </p:childTnLst>
                        </p:cTn>
                      </p:par>
                    </p:childTnLst>
                  </p:cTn>
                  <p:nextCondLst>
                    <p:cond evt="onClick" delay="0">
                      <p:tgtEl>
                        <p:spTgt spid="3"/>
                      </p:tgtEl>
                    </p:cond>
                  </p:nextCondLst>
                </p:seq>
                <p:audio>
                  <p:cMediaNode vol="80000" showWhenStopped="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accel="50000" autoRev="1" fill="hold" nodeType="clickEffect" p14:presetBounceEnd="50000">
                                      <p:stCondLst>
                                        <p:cond delay="0"/>
                                      </p:stCondLst>
                                      <p:childTnLst>
                                        <p:animMotion origin="layout" path="M -4.79167E-6 -3.7037E-7 L -0.00481 -0.46134 " pathEditMode="relative" rAng="0" ptsTypes="AA" p14:bounceEnd="50000">
                                          <p:cBhvr>
                                            <p:cTn id="18" dur="2000" fill="hold"/>
                                            <p:tgtEl>
                                              <p:spTgt spid="5"/>
                                            </p:tgtEl>
                                            <p:attrNameLst>
                                              <p:attrName>ppt_x</p:attrName>
                                              <p:attrName>ppt_y</p:attrName>
                                            </p:attrNameLst>
                                          </p:cBhvr>
                                          <p:rCtr x="-247" y="-23079"/>
                                        </p:animMotion>
                                      </p:childTnLst>
                                    </p:cTn>
                                  </p:par>
                                  <p:par>
                                    <p:cTn id="19" presetID="1" presetClass="mediacall" presetSubtype="0" fill="hold" nodeType="withEffect">
                                      <p:stCondLst>
                                        <p:cond delay="1500"/>
                                      </p:stCondLst>
                                      <p:childTnLst>
                                        <p:cmd type="call" cmd="playFrom(0.0)">
                                          <p:cBhvr>
                                            <p:cTn id="20" dur="1704" fill="hold"/>
                                            <p:tgtEl>
                                              <p:spTgt spid="12"/>
                                            </p:tgtEl>
                                          </p:cBhvr>
                                        </p:cmd>
                                      </p:childTnLst>
                                    </p:cTn>
                                  </p:par>
                                </p:childTnLst>
                              </p:cTn>
                            </p:par>
                          </p:childTnLst>
                        </p:cTn>
                      </p:par>
                    </p:childTnLst>
                  </p:cTn>
                  <p:nextCondLst>
                    <p:cond evt="onClick" delay="0">
                      <p:tgtEl>
                        <p:spTgt spid="5"/>
                      </p:tgtEl>
                    </p:cond>
                  </p:nextCondLst>
                </p:seq>
                <p:audio>
                  <p:cMediaNode vol="80000" showWhenStopped="0">
                    <p:cTn id="21" fill="hold" display="0">
                      <p:stCondLst>
                        <p:cond delay="indefinite"/>
                      </p:stCondLst>
                      <p:endCondLst>
                        <p:cond evt="onStopAudio" delay="0">
                          <p:tgtEl>
                            <p:sldTgt/>
                          </p:tgtEl>
                        </p:cond>
                      </p:endCondLst>
                    </p:cTn>
                    <p:tgtEl>
                      <p:spTgt spid="12"/>
                    </p:tgtEl>
                  </p:cMediaNode>
                </p:audi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autoRev="1" fill="hold" nodeType="clickEffect" p14:presetBounceEnd="50000">
                                      <p:stCondLst>
                                        <p:cond delay="0"/>
                                      </p:stCondLst>
                                      <p:childTnLst>
                                        <p:animMotion origin="layout" path="M -6.25E-7 -3.7037E-7 L -0.23698 -0.45903 " pathEditMode="relative" rAng="0" ptsTypes="AA" p14:bounceEnd="50000">
                                          <p:cBhvr>
                                            <p:cTn id="26" dur="2000" fill="hold"/>
                                            <p:tgtEl>
                                              <p:spTgt spid="6"/>
                                            </p:tgtEl>
                                            <p:attrNameLst>
                                              <p:attrName>ppt_x</p:attrName>
                                              <p:attrName>ppt_y</p:attrName>
                                            </p:attrNameLst>
                                          </p:cBhvr>
                                          <p:rCtr x="-11849" y="-22963"/>
                                        </p:animMotion>
                                      </p:childTnLst>
                                    </p:cTn>
                                  </p:par>
                                  <p:par>
                                    <p:cTn id="27" presetID="1" presetClass="mediacall" presetSubtype="0" fill="hold" nodeType="withEffect">
                                      <p:stCondLst>
                                        <p:cond delay="1500"/>
                                      </p:stCondLst>
                                      <p:childTnLst>
                                        <p:cmd type="call" cmd="playFrom(0.0)">
                                          <p:cBhvr>
                                            <p:cTn id="28" dur="1704" fill="hold"/>
                                            <p:tgtEl>
                                              <p:spTgt spid="13"/>
                                            </p:tgtEl>
                                          </p:cBhvr>
                                        </p:cmd>
                                      </p:childTnLst>
                                    </p:cTn>
                                  </p:par>
                                </p:childTnLst>
                              </p:cTn>
                            </p:par>
                          </p:childTnLst>
                        </p:cTn>
                      </p:par>
                    </p:childTnLst>
                  </p:cTn>
                  <p:nextCondLst>
                    <p:cond evt="onClick" delay="0">
                      <p:tgtEl>
                        <p:spTgt spid="6"/>
                      </p:tgtEl>
                    </p:cond>
                  </p:nextCondLst>
                </p:seq>
                <p:audio>
                  <p:cMediaNode vol="80000" showWhenStopped="0">
                    <p:cTn id="29" fill="hold" display="0">
                      <p:stCondLst>
                        <p:cond delay="indefinite"/>
                      </p:stCondLst>
                      <p:endCondLst>
                        <p:cond evt="onStopAudio" delay="0">
                          <p:tgtEl>
                            <p:sldTgt/>
                          </p:tgtEl>
                        </p:cond>
                      </p:endCondLst>
                    </p:cTn>
                    <p:tgtEl>
                      <p:spTgt spid="13"/>
                    </p:tgtEl>
                  </p:cMediaNode>
                </p:audi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autoRev="1" fill="hold" nodeType="clickEffect" p14:presetBounceEnd="50000">
                                      <p:stCondLst>
                                        <p:cond delay="0"/>
                                      </p:stCondLst>
                                      <p:childTnLst>
                                        <p:animMotion origin="layout" path="M 1.25E-6 -3.7037E-7 L 0.22292 -0.47639 " pathEditMode="relative" rAng="0" ptsTypes="AA" p14:bounceEnd="50000">
                                          <p:cBhvr>
                                            <p:cTn id="34" dur="2000" fill="hold"/>
                                            <p:tgtEl>
                                              <p:spTgt spid="4"/>
                                            </p:tgtEl>
                                            <p:attrNameLst>
                                              <p:attrName>ppt_x</p:attrName>
                                              <p:attrName>ppt_y</p:attrName>
                                            </p:attrNameLst>
                                          </p:cBhvr>
                                          <p:rCtr x="11146" y="-23819"/>
                                        </p:animMotion>
                                      </p:childTnLst>
                                    </p:cTn>
                                  </p:par>
                                  <p:par>
                                    <p:cTn id="35" presetID="1" presetClass="mediacall" presetSubtype="0" fill="hold" nodeType="withEffect">
                                      <p:stCondLst>
                                        <p:cond delay="1500"/>
                                      </p:stCondLst>
                                      <p:childTnLst>
                                        <p:cmd type="call" cmd="playFrom(0.0)">
                                          <p:cBhvr>
                                            <p:cTn id="36" dur="1704" fill="hold"/>
                                            <p:tgtEl>
                                              <p:spTgt spid="14"/>
                                            </p:tgtEl>
                                          </p:cBhvr>
                                        </p:cmd>
                                      </p:childTnLst>
                                    </p:cTn>
                                  </p:par>
                                </p:childTnLst>
                              </p:cTn>
                            </p:par>
                          </p:childTnLst>
                        </p:cTn>
                      </p:par>
                    </p:childTnLst>
                  </p:cTn>
                  <p:nextCondLst>
                    <p:cond evt="onClick" delay="0">
                      <p:tgtEl>
                        <p:spTgt spid="4"/>
                      </p:tgtEl>
                    </p:cond>
                  </p:nextCondLst>
                </p:seq>
                <p:audio>
                  <p:cMediaNode vol="80000" showWhenStopped="0">
                    <p:cTn id="37" fill="hold" display="0">
                      <p:stCondLst>
                        <p:cond delay="indefinite"/>
                      </p:stCondLst>
                      <p:endCondLst>
                        <p:cond evt="onStopAudio" delay="0">
                          <p:tgtEl>
                            <p:sldTgt/>
                          </p:tgtEl>
                        </p:cond>
                      </p:endCondLst>
                    </p:cTn>
                    <p:tgtEl>
                      <p:spTgt spid="14"/>
                    </p:tgtEl>
                  </p:cMediaNode>
                </p:audio>
              </p:childTnLst>
            </p:cTn>
          </p:par>
        </p:tnLst>
      </p:timing>
    </mc:Choice>
    <mc:Fallback xmlns="">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E-6 -3.7037E-7 L 0.43151 -0.45046 " pathEditMode="relative" rAng="0" ptsTypes="AA">
                                          <p:cBhvr>
                                            <p:cTn id="6" dur="2000" fill="hold"/>
                                            <p:tgtEl>
                                              <p:spTgt spid="3"/>
                                            </p:tgtEl>
                                            <p:attrNameLst>
                                              <p:attrName>ppt_x</p:attrName>
                                              <p:attrName>ppt_y</p:attrName>
                                            </p:attrNameLst>
                                          </p:cBhvr>
                                          <p:rCtr x="21576" y="-22523"/>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1" presetClass="mediacall" presetSubtype="0" fill="hold" nodeType="withEffect">
                                      <p:stCondLst>
                                        <p:cond delay="0"/>
                                      </p:stCondLst>
                                      <p:childTnLst>
                                        <p:cmd type="call" cmd="playFrom(0.0)">
                                          <p:cBhvr>
                                            <p:cTn id="12" dur="7347" fill="hold"/>
                                            <p:tgtEl>
                                              <p:spTgt spid="10"/>
                                            </p:tgtEl>
                                          </p:cBhvr>
                                        </p:cmd>
                                      </p:childTnLst>
                                    </p:cTn>
                                  </p:par>
                                </p:childTnLst>
                              </p:cTn>
                            </p:par>
                          </p:childTnLst>
                        </p:cTn>
                      </p:par>
                    </p:childTnLst>
                  </p:cTn>
                  <p:nextCondLst>
                    <p:cond evt="onClick" delay="0">
                      <p:tgtEl>
                        <p:spTgt spid="3"/>
                      </p:tgtEl>
                    </p:cond>
                  </p:nextCondLst>
                </p:seq>
                <p:audio>
                  <p:cMediaNode vol="80000" showWhenStopped="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64" presetClass="path" presetSubtype="0" accel="50000" autoRev="1" fill="hold" nodeType="clickEffect">
                                      <p:stCondLst>
                                        <p:cond delay="0"/>
                                      </p:stCondLst>
                                      <p:childTnLst>
                                        <p:animMotion origin="layout" path="M -4.79167E-6 -3.7037E-7 L -0.00481 -0.46134 " pathEditMode="relative" rAng="0" ptsTypes="AA">
                                          <p:cBhvr>
                                            <p:cTn id="18" dur="2000" fill="hold"/>
                                            <p:tgtEl>
                                              <p:spTgt spid="5"/>
                                            </p:tgtEl>
                                            <p:attrNameLst>
                                              <p:attrName>ppt_x</p:attrName>
                                              <p:attrName>ppt_y</p:attrName>
                                            </p:attrNameLst>
                                          </p:cBhvr>
                                          <p:rCtr x="-247" y="-23079"/>
                                        </p:animMotion>
                                      </p:childTnLst>
                                    </p:cTn>
                                  </p:par>
                                  <p:par>
                                    <p:cTn id="19" presetID="1" presetClass="mediacall" presetSubtype="0" fill="hold" nodeType="withEffect">
                                      <p:stCondLst>
                                        <p:cond delay="1500"/>
                                      </p:stCondLst>
                                      <p:childTnLst>
                                        <p:cmd type="call" cmd="playFrom(0.0)">
                                          <p:cBhvr>
                                            <p:cTn id="20" dur="1704" fill="hold"/>
                                            <p:tgtEl>
                                              <p:spTgt spid="12"/>
                                            </p:tgtEl>
                                          </p:cBhvr>
                                        </p:cmd>
                                      </p:childTnLst>
                                    </p:cTn>
                                  </p:par>
                                </p:childTnLst>
                              </p:cTn>
                            </p:par>
                          </p:childTnLst>
                        </p:cTn>
                      </p:par>
                    </p:childTnLst>
                  </p:cTn>
                  <p:nextCondLst>
                    <p:cond evt="onClick" delay="0">
                      <p:tgtEl>
                        <p:spTgt spid="5"/>
                      </p:tgtEl>
                    </p:cond>
                  </p:nextCondLst>
                </p:seq>
                <p:audio>
                  <p:cMediaNode vol="80000" showWhenStopped="0">
                    <p:cTn id="21" fill="hold" display="0">
                      <p:stCondLst>
                        <p:cond delay="indefinite"/>
                      </p:stCondLst>
                      <p:endCondLst>
                        <p:cond evt="onStopAudio" delay="0">
                          <p:tgtEl>
                            <p:sldTgt/>
                          </p:tgtEl>
                        </p:cond>
                      </p:endCondLst>
                    </p:cTn>
                    <p:tgtEl>
                      <p:spTgt spid="12"/>
                    </p:tgtEl>
                  </p:cMediaNode>
                </p:audi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64" presetClass="path" presetSubtype="0" accel="50000" autoRev="1" fill="hold" nodeType="clickEffect">
                                      <p:stCondLst>
                                        <p:cond delay="0"/>
                                      </p:stCondLst>
                                      <p:childTnLst>
                                        <p:animMotion origin="layout" path="M -6.25E-7 -3.7037E-7 L -0.23698 -0.45903 " pathEditMode="relative" rAng="0" ptsTypes="AA">
                                          <p:cBhvr>
                                            <p:cTn id="26" dur="2000" fill="hold"/>
                                            <p:tgtEl>
                                              <p:spTgt spid="6"/>
                                            </p:tgtEl>
                                            <p:attrNameLst>
                                              <p:attrName>ppt_x</p:attrName>
                                              <p:attrName>ppt_y</p:attrName>
                                            </p:attrNameLst>
                                          </p:cBhvr>
                                          <p:rCtr x="-11849" y="-22963"/>
                                        </p:animMotion>
                                      </p:childTnLst>
                                    </p:cTn>
                                  </p:par>
                                  <p:par>
                                    <p:cTn id="27" presetID="1" presetClass="mediacall" presetSubtype="0" fill="hold" nodeType="withEffect">
                                      <p:stCondLst>
                                        <p:cond delay="1500"/>
                                      </p:stCondLst>
                                      <p:childTnLst>
                                        <p:cmd type="call" cmd="playFrom(0.0)">
                                          <p:cBhvr>
                                            <p:cTn id="28" dur="1704" fill="hold"/>
                                            <p:tgtEl>
                                              <p:spTgt spid="13"/>
                                            </p:tgtEl>
                                          </p:cBhvr>
                                        </p:cmd>
                                      </p:childTnLst>
                                    </p:cTn>
                                  </p:par>
                                </p:childTnLst>
                              </p:cTn>
                            </p:par>
                          </p:childTnLst>
                        </p:cTn>
                      </p:par>
                    </p:childTnLst>
                  </p:cTn>
                  <p:nextCondLst>
                    <p:cond evt="onClick" delay="0">
                      <p:tgtEl>
                        <p:spTgt spid="6"/>
                      </p:tgtEl>
                    </p:cond>
                  </p:nextCondLst>
                </p:seq>
                <p:audio>
                  <p:cMediaNode vol="80000" showWhenStopped="0">
                    <p:cTn id="29" fill="hold" display="0">
                      <p:stCondLst>
                        <p:cond delay="indefinite"/>
                      </p:stCondLst>
                      <p:endCondLst>
                        <p:cond evt="onStopAudio" delay="0">
                          <p:tgtEl>
                            <p:sldTgt/>
                          </p:tgtEl>
                        </p:cond>
                      </p:endCondLst>
                    </p:cTn>
                    <p:tgtEl>
                      <p:spTgt spid="13"/>
                    </p:tgtEl>
                  </p:cMediaNode>
                </p:audio>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autoRev="1" fill="hold" nodeType="clickEffect">
                                      <p:stCondLst>
                                        <p:cond delay="0"/>
                                      </p:stCondLst>
                                      <p:childTnLst>
                                        <p:animMotion origin="layout" path="M 1.25E-6 -3.7037E-7 L 0.22292 -0.47639 " pathEditMode="relative" rAng="0" ptsTypes="AA">
                                          <p:cBhvr>
                                            <p:cTn id="34" dur="2000" fill="hold"/>
                                            <p:tgtEl>
                                              <p:spTgt spid="4"/>
                                            </p:tgtEl>
                                            <p:attrNameLst>
                                              <p:attrName>ppt_x</p:attrName>
                                              <p:attrName>ppt_y</p:attrName>
                                            </p:attrNameLst>
                                          </p:cBhvr>
                                          <p:rCtr x="11146" y="-23819"/>
                                        </p:animMotion>
                                      </p:childTnLst>
                                    </p:cTn>
                                  </p:par>
                                  <p:par>
                                    <p:cTn id="35" presetID="1" presetClass="mediacall" presetSubtype="0" fill="hold" nodeType="withEffect">
                                      <p:stCondLst>
                                        <p:cond delay="1500"/>
                                      </p:stCondLst>
                                      <p:childTnLst>
                                        <p:cmd type="call" cmd="playFrom(0.0)">
                                          <p:cBhvr>
                                            <p:cTn id="36" dur="1704" fill="hold"/>
                                            <p:tgtEl>
                                              <p:spTgt spid="14"/>
                                            </p:tgtEl>
                                          </p:cBhvr>
                                        </p:cmd>
                                      </p:childTnLst>
                                    </p:cTn>
                                  </p:par>
                                </p:childTnLst>
                              </p:cTn>
                            </p:par>
                          </p:childTnLst>
                        </p:cTn>
                      </p:par>
                    </p:childTnLst>
                  </p:cTn>
                  <p:nextCondLst>
                    <p:cond evt="onClick" delay="0">
                      <p:tgtEl>
                        <p:spTgt spid="4"/>
                      </p:tgtEl>
                    </p:cond>
                  </p:nextCondLst>
                </p:seq>
                <p:audio>
                  <p:cMediaNode vol="80000" showWhenStopped="0">
                    <p:cTn id="37" fill="hold" display="0">
                      <p:stCondLst>
                        <p:cond delay="indefinite"/>
                      </p:stCondLst>
                      <p:endCondLst>
                        <p:cond evt="onStopAudio" delay="0">
                          <p:tgtEl>
                            <p:sldTgt/>
                          </p:tgtEl>
                        </p:cond>
                      </p:endCondLst>
                    </p:cTn>
                    <p:tgtEl>
                      <p:spTgt spid="14"/>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bài-hát-ta-đi-vào-rừng-xa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267590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1" y="0"/>
            <a:ext cx="1219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4065" y="-12180"/>
            <a:ext cx="8985955" cy="6858000"/>
          </a:xfrm>
          <a:prstGeom prst="rect">
            <a:avLst/>
          </a:prstGeom>
        </p:spPr>
      </p:pic>
      <p:sp>
        <p:nvSpPr>
          <p:cNvPr id="5" name="Rectangle 4"/>
          <p:cNvSpPr/>
          <p:nvPr/>
        </p:nvSpPr>
        <p:spPr>
          <a:xfrm>
            <a:off x="8647289" y="4210756"/>
            <a:ext cx="3793068" cy="7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Times New Roman" panose="02020603050405020304" pitchFamily="18" charset="0"/>
                <a:cs typeface="Times New Roman" panose="02020603050405020304" pitchFamily="18" charset="0"/>
              </a:rPr>
              <a:t>CON KHỈ</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7709238" y="1066800"/>
            <a:ext cx="80524" cy="133494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771189" y="300942"/>
            <a:ext cx="1876099" cy="9549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Đầu</a:t>
            </a:r>
            <a:endParaRPr lang="en-US" sz="5400" b="1" dirty="0">
              <a:solidFill>
                <a:srgbClr val="FF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6543908" y="2401747"/>
            <a:ext cx="1021645" cy="95952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815068" y="1828800"/>
            <a:ext cx="1956122" cy="7309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Mình</a:t>
            </a:r>
            <a:endParaRPr lang="en-US" sz="5400" b="1" dirty="0">
              <a:solidFill>
                <a:srgbClr val="FF0000"/>
              </a:solidFill>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a:off x="6186311" y="3891023"/>
            <a:ext cx="1195976" cy="104204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566792" y="4639519"/>
            <a:ext cx="2227623" cy="605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Đuôi</a:t>
            </a:r>
            <a:endParaRPr lang="en-US" sz="5400" b="1" dirty="0">
              <a:solidFill>
                <a:srgbClr val="FF0000"/>
              </a:solidFill>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a:xfrm>
            <a:off x="4796706" y="5116010"/>
            <a:ext cx="1974483" cy="120929"/>
          </a:xfrm>
          <a:prstGeom prst="straightConnector1">
            <a:avLst/>
          </a:prstGeom>
          <a:ln w="76200">
            <a:no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654951" y="3285103"/>
            <a:ext cx="2227623" cy="605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FF0000"/>
                </a:solidFill>
                <a:latin typeface="Times New Roman" panose="02020603050405020304" pitchFamily="18" charset="0"/>
                <a:cs typeface="Times New Roman" panose="02020603050405020304" pitchFamily="18" charset="0"/>
              </a:rPr>
              <a:t>Chân</a:t>
            </a:r>
            <a:endParaRPr lang="en-US" sz="5400" b="1" dirty="0">
              <a:solidFill>
                <a:srgbClr val="FF0000"/>
              </a:solidFill>
              <a:latin typeface="Times New Roman" panose="02020603050405020304" pitchFamily="18" charset="0"/>
              <a:cs typeface="Times New Roman" panose="02020603050405020304" pitchFamily="18" charset="0"/>
            </a:endParaRPr>
          </a:p>
        </p:txBody>
      </p:sp>
      <p:cxnSp>
        <p:nvCxnSpPr>
          <p:cNvPr id="23" name="Straight Arrow Connector 22"/>
          <p:cNvCxnSpPr/>
          <p:nvPr/>
        </p:nvCxnSpPr>
        <p:spPr>
          <a:xfrm>
            <a:off x="4386805" y="4978400"/>
            <a:ext cx="2037144" cy="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82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175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1250"/>
                                        <p:tgtEl>
                                          <p:spTgt spid="7"/>
                                        </p:tgtEl>
                                      </p:cBhvr>
                                    </p:animEffect>
                                  </p:childTnLst>
                                </p:cTn>
                              </p:par>
                            </p:childTnLst>
                          </p:cTn>
                        </p:par>
                        <p:par>
                          <p:cTn id="11" fill="hold">
                            <p:stCondLst>
                              <p:cond delay="175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1500"/>
                                        <p:tgtEl>
                                          <p:spTgt spid="9"/>
                                        </p:tgtEl>
                                      </p:cBhvr>
                                    </p:animEffect>
                                  </p:childTnLst>
                                </p:cTn>
                              </p:par>
                            </p:childTnLst>
                          </p:cTn>
                        </p:par>
                        <p:par>
                          <p:cTn id="18" fill="hold">
                            <p:stCondLst>
                              <p:cond delay="3250"/>
                            </p:stCondLst>
                            <p:childTnLst>
                              <p:par>
                                <p:cTn id="19" presetID="2" presetClass="entr" presetSubtype="4"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1750"/>
                                        <p:tgtEl>
                                          <p:spTgt spid="15"/>
                                        </p:tgtEl>
                                      </p:cBhvr>
                                    </p:animEffect>
                                  </p:childTnLst>
                                </p:cTn>
                              </p:par>
                            </p:childTnLst>
                          </p:cTn>
                        </p:par>
                        <p:par>
                          <p:cTn id="26" fill="hold">
                            <p:stCondLst>
                              <p:cond delay="5000"/>
                            </p:stCondLst>
                            <p:childTnLst>
                              <p:par>
                                <p:cTn id="27" presetID="42"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16" presetClass="entr" presetSubtype="21"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2000"/>
                                        <p:tgtEl>
                                          <p:spTgt spid="23"/>
                                        </p:tgtEl>
                                      </p:cBhvr>
                                    </p:animEffect>
                                  </p:childTnLst>
                                </p:cTn>
                              </p:par>
                            </p:childTnLst>
                          </p:cTn>
                        </p:par>
                        <p:par>
                          <p:cTn id="35" fill="hold">
                            <p:stCondLst>
                              <p:cond delay="7000"/>
                            </p:stCondLst>
                            <p:childTnLst>
                              <p:par>
                                <p:cTn id="36" presetID="42" presetClass="entr" presetSubtype="0" fill="hold" nodeType="afterEffect">
                                  <p:stCondLst>
                                    <p:cond delay="0"/>
                                  </p:stCondLst>
                                  <p:childTnLst>
                                    <p:set>
                                      <p:cBhvr>
                                        <p:cTn id="37" dur="1" fill="hold">
                                          <p:stCondLst>
                                            <p:cond delay="0"/>
                                          </p:stCondLst>
                                        </p:cTn>
                                        <p:tgtEl>
                                          <p:spTgt spid="17">
                                            <p:txEl>
                                              <p:pRg st="0" end="0"/>
                                            </p:txEl>
                                          </p:spTgt>
                                        </p:tgtEl>
                                        <p:attrNameLst>
                                          <p:attrName>style.visibility</p:attrName>
                                        </p:attrNameLst>
                                      </p:cBhvr>
                                      <p:to>
                                        <p:strVal val="visible"/>
                                      </p:to>
                                    </p:set>
                                    <p:animEffect transition="in" filter="fade">
                                      <p:cBhvr>
                                        <p:cTn id="38" dur="1000"/>
                                        <p:tgtEl>
                                          <p:spTgt spid="17">
                                            <p:txEl>
                                              <p:pRg st="0" end="0"/>
                                            </p:txEl>
                                          </p:spTgt>
                                        </p:tgtEl>
                                      </p:cBhvr>
                                    </p:animEffect>
                                    <p:anim calcmode="lin" valueType="num">
                                      <p:cBhvr>
                                        <p:cTn id="39"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4385" y="-1"/>
            <a:ext cx="6516547" cy="6724891"/>
          </a:xfrm>
          <a:prstGeom prst="rect">
            <a:avLst/>
          </a:prstGeom>
        </p:spPr>
      </p:pic>
    </p:spTree>
    <p:extLst>
      <p:ext uri="{BB962C8B-B14F-4D97-AF65-F5344CB8AC3E}">
        <p14:creationId xmlns:p14="http://schemas.microsoft.com/office/powerpoint/2010/main" val="1016541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44" y="5904"/>
            <a:ext cx="9290756" cy="4859607"/>
          </a:xfrm>
          <a:prstGeom prst="rect">
            <a:avLst/>
          </a:prstGeom>
        </p:spPr>
      </p:pic>
      <p:sp>
        <p:nvSpPr>
          <p:cNvPr id="3" name="Rectangle 2"/>
          <p:cNvSpPr/>
          <p:nvPr/>
        </p:nvSpPr>
        <p:spPr>
          <a:xfrm>
            <a:off x="4888089" y="4967111"/>
            <a:ext cx="4944533" cy="1433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anose="02020603050405020304" pitchFamily="18" charset="0"/>
                <a:cs typeface="Times New Roman" panose="02020603050405020304" pitchFamily="18" charset="0"/>
              </a:rPr>
              <a:t>Con </a:t>
            </a:r>
            <a:r>
              <a:rPr lang="en-US" sz="4000" b="1" dirty="0" err="1" smtClean="0">
                <a:solidFill>
                  <a:srgbClr val="FF0000"/>
                </a:solidFill>
                <a:latin typeface="Times New Roman" panose="02020603050405020304" pitchFamily="18" charset="0"/>
                <a:cs typeface="Times New Roman" panose="02020603050405020304" pitchFamily="18" charset="0"/>
              </a:rPr>
              <a:t>Voi</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332089" y="801511"/>
            <a:ext cx="1253067" cy="40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Đầu</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859911" y="3869265"/>
            <a:ext cx="1253067" cy="40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Chân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001956" y="383822"/>
            <a:ext cx="1253067" cy="40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Mình</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40267" y="3268133"/>
            <a:ext cx="1823155" cy="40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Vòi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voi</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849512" y="5086967"/>
            <a:ext cx="1761066" cy="406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Ngà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voi</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10" name="Straight Arrow Connector 9"/>
          <p:cNvCxnSpPr/>
          <p:nvPr/>
        </p:nvCxnSpPr>
        <p:spPr>
          <a:xfrm>
            <a:off x="2381956" y="1083733"/>
            <a:ext cx="1986844" cy="39511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10439402" y="3725333"/>
            <a:ext cx="397930" cy="3048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558868" y="587022"/>
            <a:ext cx="612422" cy="41768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263422" y="3375378"/>
            <a:ext cx="2263422" cy="58137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5610577" y="3874118"/>
            <a:ext cx="5226754" cy="31101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6400802" y="3426355"/>
            <a:ext cx="4436529" cy="69991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8926690" y="3449462"/>
            <a:ext cx="1885245" cy="64611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8" idx="0"/>
          </p:cNvCxnSpPr>
          <p:nvPr/>
        </p:nvCxnSpPr>
        <p:spPr>
          <a:xfrm flipV="1">
            <a:off x="4730045" y="2517423"/>
            <a:ext cx="79023" cy="256954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0811935" y="2077156"/>
            <a:ext cx="1301043" cy="3725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Đuôi</a:t>
            </a:r>
            <a:endParaRPr lang="en-US" sz="3200" b="1" dirty="0">
              <a:solidFill>
                <a:srgbClr val="FF0000"/>
              </a:solidFill>
              <a:latin typeface="Times New Roman" panose="02020603050405020304" pitchFamily="18" charset="0"/>
              <a:cs typeface="Times New Roman" panose="02020603050405020304" pitchFamily="18" charset="0"/>
            </a:endParaRPr>
          </a:p>
        </p:txBody>
      </p:sp>
      <p:cxnSp>
        <p:nvCxnSpPr>
          <p:cNvPr id="43" name="Straight Arrow Connector 42"/>
          <p:cNvCxnSpPr/>
          <p:nvPr/>
        </p:nvCxnSpPr>
        <p:spPr>
          <a:xfrm flipH="1">
            <a:off x="10385777" y="2370667"/>
            <a:ext cx="643467" cy="67428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8575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1000"/>
                                        <p:tgtEl>
                                          <p:spTgt spid="10"/>
                                        </p:tgtEl>
                                      </p:cBhvr>
                                    </p:animEffect>
                                  </p:childTnLst>
                                </p:cTn>
                              </p:par>
                            </p:childTnLst>
                          </p:cTn>
                        </p:par>
                        <p:par>
                          <p:cTn id="13" fill="hold">
                            <p:stCondLst>
                              <p:cond delay="2250"/>
                            </p:stCondLst>
                            <p:childTnLst>
                              <p:par>
                                <p:cTn id="14" presetID="42"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250"/>
                            </p:stCondLst>
                            <p:childTnLst>
                              <p:par>
                                <p:cTn id="20" presetID="2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1000"/>
                                        <p:tgtEl>
                                          <p:spTgt spid="12"/>
                                        </p:tgtEl>
                                      </p:cBhvr>
                                    </p:animEffect>
                                  </p:childTnLst>
                                </p:cTn>
                              </p:par>
                            </p:childTnLst>
                          </p:cTn>
                        </p:par>
                        <p:par>
                          <p:cTn id="23" fill="hold">
                            <p:stCondLst>
                              <p:cond delay="4250"/>
                            </p:stCondLst>
                            <p:childTnLst>
                              <p:par>
                                <p:cTn id="24" presetID="42"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par>
                          <p:cTn id="29" fill="hold">
                            <p:stCondLst>
                              <p:cond delay="5250"/>
                            </p:stCondLst>
                            <p:childTnLst>
                              <p:par>
                                <p:cTn id="30" presetID="2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10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1000"/>
                                        <p:tgtEl>
                                          <p:spTgt spid="25"/>
                                        </p:tgtEl>
                                      </p:cBhvr>
                                    </p:animEffect>
                                  </p:childTnLst>
                                </p:cTn>
                              </p:par>
                              <p:par>
                                <p:cTn id="36" presetID="6" presetClass="entr" presetSubtype="16"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circle(in)">
                                      <p:cBhvr>
                                        <p:cTn id="38" dur="1500"/>
                                        <p:tgtEl>
                                          <p:spTgt spid="24"/>
                                        </p:tgtEl>
                                      </p:cBhvr>
                                    </p:animEffect>
                                  </p:childTnLst>
                                </p:cTn>
                              </p:par>
                              <p:par>
                                <p:cTn id="39" presetID="6" presetClass="entr" presetSubtype="16"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circle(in)">
                                      <p:cBhvr>
                                        <p:cTn id="41" dur="1750"/>
                                        <p:tgtEl>
                                          <p:spTgt spid="23"/>
                                        </p:tgtEl>
                                      </p:cBhvr>
                                    </p:animEffect>
                                  </p:childTnLst>
                                </p:cTn>
                              </p:par>
                            </p:childTnLst>
                          </p:cTn>
                        </p:par>
                        <p:par>
                          <p:cTn id="42" fill="hold">
                            <p:stCondLst>
                              <p:cond delay="7000"/>
                            </p:stCondLst>
                            <p:childTnLst>
                              <p:par>
                                <p:cTn id="43" presetID="16" presetClass="entr" presetSubtype="21"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1000"/>
                                        <p:tgtEl>
                                          <p:spTgt spid="5"/>
                                        </p:tgtEl>
                                      </p:cBhvr>
                                    </p:animEffect>
                                  </p:childTnLst>
                                </p:cTn>
                              </p:par>
                            </p:childTnLst>
                          </p:cTn>
                        </p:par>
                        <p:par>
                          <p:cTn id="46" fill="hold">
                            <p:stCondLst>
                              <p:cond delay="8000"/>
                            </p:stCondLst>
                            <p:childTnLst>
                              <p:par>
                                <p:cTn id="47" presetID="16" presetClass="entr" presetSubtype="21" fill="hold"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1000"/>
                                        <p:tgtEl>
                                          <p:spTgt spid="43"/>
                                        </p:tgtEl>
                                      </p:cBhvr>
                                    </p:animEffect>
                                  </p:childTnLst>
                                </p:cTn>
                              </p:par>
                            </p:childTnLst>
                          </p:cTn>
                        </p:par>
                        <p:par>
                          <p:cTn id="50" fill="hold">
                            <p:stCondLst>
                              <p:cond delay="9000"/>
                            </p:stCondLst>
                            <p:childTnLst>
                              <p:par>
                                <p:cTn id="51" presetID="22" presetClass="entr" presetSubtype="4" fill="hold" grpId="0" nodeType="after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1250"/>
                                        <p:tgtEl>
                                          <p:spTgt spid="42"/>
                                        </p:tgtEl>
                                      </p:cBhvr>
                                    </p:animEffect>
                                  </p:childTnLst>
                                </p:cTn>
                              </p:par>
                            </p:childTnLst>
                          </p:cTn>
                        </p:par>
                        <p:par>
                          <p:cTn id="54" fill="hold">
                            <p:stCondLst>
                              <p:cond delay="10250"/>
                            </p:stCondLst>
                            <p:childTnLst>
                              <p:par>
                                <p:cTn id="55" presetID="22" presetClass="entr" presetSubtype="4" fill="hold" nodeType="after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wipe(down)">
                                      <p:cBhvr>
                                        <p:cTn id="57" dur="1000"/>
                                        <p:tgtEl>
                                          <p:spTgt spid="37"/>
                                        </p:tgtEl>
                                      </p:cBhvr>
                                    </p:animEffect>
                                  </p:childTnLst>
                                </p:cTn>
                              </p:par>
                            </p:childTnLst>
                          </p:cTn>
                        </p:par>
                        <p:par>
                          <p:cTn id="58" fill="hold">
                            <p:stCondLst>
                              <p:cond delay="11250"/>
                            </p:stCondLst>
                            <p:childTnLst>
                              <p:par>
                                <p:cTn id="59" presetID="2" presetClass="entr" presetSubtype="4"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1250" fill="hold"/>
                                        <p:tgtEl>
                                          <p:spTgt spid="8"/>
                                        </p:tgtEl>
                                        <p:attrNameLst>
                                          <p:attrName>ppt_x</p:attrName>
                                        </p:attrNameLst>
                                      </p:cBhvr>
                                      <p:tavLst>
                                        <p:tav tm="0">
                                          <p:val>
                                            <p:strVal val="#ppt_x"/>
                                          </p:val>
                                        </p:tav>
                                        <p:tav tm="100000">
                                          <p:val>
                                            <p:strVal val="#ppt_x"/>
                                          </p:val>
                                        </p:tav>
                                      </p:tavLst>
                                    </p:anim>
                                    <p:anim calcmode="lin" valueType="num">
                                      <p:cBhvr additive="base">
                                        <p:cTn id="62" dur="1250" fill="hold"/>
                                        <p:tgtEl>
                                          <p:spTgt spid="8"/>
                                        </p:tgtEl>
                                        <p:attrNameLst>
                                          <p:attrName>ppt_y</p:attrName>
                                        </p:attrNameLst>
                                      </p:cBhvr>
                                      <p:tavLst>
                                        <p:tav tm="0">
                                          <p:val>
                                            <p:strVal val="1+#ppt_h/2"/>
                                          </p:val>
                                        </p:tav>
                                        <p:tav tm="100000">
                                          <p:val>
                                            <p:strVal val="#ppt_y"/>
                                          </p:val>
                                        </p:tav>
                                      </p:tavLst>
                                    </p:anim>
                                  </p:childTnLst>
                                </p:cTn>
                              </p:par>
                            </p:childTnLst>
                          </p:cTn>
                        </p:par>
                        <p:par>
                          <p:cTn id="63" fill="hold">
                            <p:stCondLst>
                              <p:cond delay="12500"/>
                            </p:stCondLst>
                            <p:childTnLst>
                              <p:par>
                                <p:cTn id="64" presetID="22" presetClass="entr" presetSubtype="4"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750"/>
                                        <p:tgtEl>
                                          <p:spTgt spid="13"/>
                                        </p:tgtEl>
                                      </p:cBhvr>
                                    </p:animEffect>
                                  </p:childTnLst>
                                </p:cTn>
                              </p:par>
                            </p:childTnLst>
                          </p:cTn>
                        </p:par>
                        <p:par>
                          <p:cTn id="67" fill="hold">
                            <p:stCondLst>
                              <p:cond delay="13250"/>
                            </p:stCondLst>
                            <p:childTnLst>
                              <p:par>
                                <p:cTn id="68" presetID="10" presetClass="entr" presetSubtype="0"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674579" cy="6858000"/>
          </a:xfrm>
          <a:prstGeom prst="rect">
            <a:avLst/>
          </a:prstGeom>
        </p:spPr>
      </p:pic>
    </p:spTree>
    <p:extLst>
      <p:ext uri="{BB962C8B-B14F-4D97-AF65-F5344CB8AC3E}">
        <p14:creationId xmlns:p14="http://schemas.microsoft.com/office/powerpoint/2010/main" val="38781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40000"/>
              <a:lumOff val="60000"/>
            </a:schemeClr>
          </a:solidFill>
          <a:ln>
            <a:noFill/>
          </a:ln>
        </p:spPr>
        <p:txBody>
          <a:bodyPr>
            <a:normAutofit/>
          </a:body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So </a:t>
            </a:r>
            <a:r>
              <a:rPr lang="en-US" sz="4000" b="1" dirty="0" err="1" smtClean="0">
                <a:solidFill>
                  <a:srgbClr val="FF0000"/>
                </a:solidFill>
                <a:latin typeface="Times New Roman" panose="02020603050405020304" pitchFamily="18" charset="0"/>
                <a:cs typeface="Times New Roman" panose="02020603050405020304" pitchFamily="18" charset="0"/>
              </a:rPr>
              <a:t>sánh</a:t>
            </a:r>
            <a:r>
              <a:rPr lang="en-US" sz="4000" b="1" dirty="0" smtClean="0">
                <a:solidFill>
                  <a:srgbClr val="FF0000"/>
                </a:solidFill>
                <a:latin typeface="Times New Roman" panose="02020603050405020304" pitchFamily="18" charset="0"/>
                <a:cs typeface="Times New Roman" panose="02020603050405020304" pitchFamily="18" charset="0"/>
              </a:rPr>
              <a:t> con </a:t>
            </a:r>
            <a:r>
              <a:rPr lang="en-US" sz="4000" b="1" dirty="0" err="1" smtClean="0">
                <a:solidFill>
                  <a:srgbClr val="FF0000"/>
                </a:solidFill>
                <a:latin typeface="Times New Roman" panose="02020603050405020304" pitchFamily="18" charset="0"/>
                <a:cs typeface="Times New Roman" panose="02020603050405020304" pitchFamily="18" charset="0"/>
              </a:rPr>
              <a:t>voi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và</a:t>
            </a:r>
            <a:r>
              <a:rPr lang="en-US" sz="4000" b="1" dirty="0" smtClean="0">
                <a:solidFill>
                  <a:srgbClr val="FF0000"/>
                </a:solidFill>
                <a:latin typeface="Times New Roman" panose="02020603050405020304" pitchFamily="18" charset="0"/>
                <a:cs typeface="Times New Roman" panose="02020603050405020304" pitchFamily="18" charset="0"/>
              </a:rPr>
              <a:t> con </a:t>
            </a:r>
            <a:r>
              <a:rPr lang="en-US" sz="4000" b="1" dirty="0" err="1" smtClean="0">
                <a:solidFill>
                  <a:srgbClr val="FF0000"/>
                </a:solidFill>
                <a:latin typeface="Times New Roman" panose="02020603050405020304" pitchFamily="18" charset="0"/>
                <a:cs typeface="Times New Roman" panose="02020603050405020304" pitchFamily="18" charset="0"/>
              </a:rPr>
              <a:t>khỉ</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38200" y="1690688"/>
            <a:ext cx="5054600" cy="5026201"/>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92800" y="1690688"/>
            <a:ext cx="5461000" cy="5026201"/>
          </a:xfrm>
        </p:spPr>
      </p:pic>
      <p:sp>
        <p:nvSpPr>
          <p:cNvPr id="7" name="Rectangle 6"/>
          <p:cNvSpPr/>
          <p:nvPr/>
        </p:nvSpPr>
        <p:spPr>
          <a:xfrm>
            <a:off x="3849511" y="4820356"/>
            <a:ext cx="2043289" cy="54186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8012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750" fill="hold"/>
                                        <p:tgtEl>
                                          <p:spTgt spid="5"/>
                                        </p:tgtEl>
                                        <p:attrNameLst>
                                          <p:attrName>ppt_x</p:attrName>
                                        </p:attrNameLst>
                                      </p:cBhvr>
                                      <p:tavLst>
                                        <p:tav tm="0">
                                          <p:val>
                                            <p:strVal val="#ppt_x"/>
                                          </p:val>
                                        </p:tav>
                                        <p:tav tm="100000">
                                          <p:val>
                                            <p:strVal val="#ppt_x"/>
                                          </p:val>
                                        </p:tav>
                                      </p:tavLst>
                                    </p:anim>
                                    <p:anim calcmode="lin" valueType="num">
                                      <p:cBhvr additive="base">
                                        <p:cTn id="12" dur="175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3250"/>
                            </p:stCondLst>
                            <p:childTnLst>
                              <p:par>
                                <p:cTn id="14" presetID="2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664861" cy="6098052"/>
          </a:xfrm>
          <a:prstGeom prst="rect">
            <a:avLst/>
          </a:prstGeom>
        </p:spPr>
      </p:pic>
      <p:sp>
        <p:nvSpPr>
          <p:cNvPr id="3" name="Rectangle 2"/>
          <p:cNvSpPr/>
          <p:nvPr/>
        </p:nvSpPr>
        <p:spPr>
          <a:xfrm>
            <a:off x="9664861" y="798654"/>
            <a:ext cx="2291787" cy="1921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Con </a:t>
            </a:r>
            <a:r>
              <a:rPr lang="en-US" sz="3600" b="1" dirty="0" err="1" smtClean="0">
                <a:solidFill>
                  <a:srgbClr val="FF0000"/>
                </a:solidFill>
                <a:latin typeface="Times New Roman" panose="02020603050405020304" pitchFamily="18" charset="0"/>
                <a:cs typeface="Times New Roman" panose="02020603050405020304" pitchFamily="18" charset="0"/>
              </a:rPr>
              <a:t>Hổ</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16142" y="75237"/>
            <a:ext cx="2048719" cy="596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Đầu</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945269"/>
            <a:ext cx="1504709" cy="802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Đuôi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619737" y="174587"/>
            <a:ext cx="2048719" cy="5960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Mình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8287473" y="3379810"/>
            <a:ext cx="1377386" cy="5353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Chân</a:t>
            </a:r>
            <a:endParaRPr lang="en-US" sz="3600" b="1" dirty="0">
              <a:solidFill>
                <a:srgbClr val="FF000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925975" y="1539433"/>
            <a:ext cx="185195" cy="149313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644096" y="671332"/>
            <a:ext cx="233426" cy="62021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8282648" y="534367"/>
            <a:ext cx="202557" cy="821803"/>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555849" y="3601543"/>
            <a:ext cx="2966974" cy="19526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251522" y="3658036"/>
            <a:ext cx="5271301" cy="60350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345102" y="3515783"/>
            <a:ext cx="1177721" cy="54677"/>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382212" y="3700893"/>
            <a:ext cx="7145436" cy="1386789"/>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87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25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16" presetClass="entr" presetSubtype="21"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10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1250"/>
                                        <p:tgtEl>
                                          <p:spTgt spid="4">
                                            <p:txEl>
                                              <p:pRg st="0" end="0"/>
                                            </p:txEl>
                                          </p:spTgt>
                                        </p:tgtEl>
                                      </p:cBhvr>
                                    </p:animEffect>
                                  </p:childTnLst>
                                </p:cTn>
                              </p:par>
                            </p:childTnLst>
                          </p:cTn>
                        </p:par>
                        <p:par>
                          <p:cTn id="16" fill="hold">
                            <p:stCondLst>
                              <p:cond delay="2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10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1500"/>
                                        <p:tgtEl>
                                          <p:spTgt spid="6"/>
                                        </p:tgtEl>
                                      </p:cBhvr>
                                    </p:animEffect>
                                  </p:childTnLst>
                                </p:cTn>
                              </p:par>
                            </p:childTnLst>
                          </p:cTn>
                        </p:par>
                        <p:par>
                          <p:cTn id="23" fill="hold">
                            <p:stCondLst>
                              <p:cond delay="4000"/>
                            </p:stCondLst>
                            <p:childTnLst>
                              <p:par>
                                <p:cTn id="24" presetID="22" presetClass="entr" presetSubtype="4"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10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1500"/>
                                        <p:tgtEl>
                                          <p:spTgt spid="5"/>
                                        </p:tgtEl>
                                      </p:cBhvr>
                                    </p:animEffect>
                                  </p:childTnLst>
                                </p:cTn>
                              </p:par>
                            </p:childTnLst>
                          </p:cTn>
                        </p:par>
                        <p:par>
                          <p:cTn id="30" fill="hold">
                            <p:stCondLst>
                              <p:cond delay="5500"/>
                            </p:stCondLst>
                            <p:childTnLst>
                              <p:par>
                                <p:cTn id="31" presetID="16" presetClass="entr" presetSubtype="21"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par>
                          <p:cTn id="34" fill="hold">
                            <p:stCondLst>
                              <p:cond delay="6000"/>
                            </p:stCondLst>
                            <p:childTnLst>
                              <p:par>
                                <p:cTn id="35" presetID="16" presetClass="entr" presetSubtype="21"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1750"/>
                                        <p:tgtEl>
                                          <p:spTgt spid="17"/>
                                        </p:tgtEl>
                                      </p:cBhvr>
                                    </p:animEffect>
                                  </p:childTnLst>
                                </p:cTn>
                              </p:par>
                            </p:childTnLst>
                          </p:cTn>
                        </p:par>
                        <p:par>
                          <p:cTn id="38" fill="hold">
                            <p:stCondLst>
                              <p:cond delay="7750"/>
                            </p:stCondLst>
                            <p:childTnLst>
                              <p:par>
                                <p:cTn id="39" presetID="16" presetClass="entr" presetSubtype="21"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2000"/>
                                        <p:tgtEl>
                                          <p:spTgt spid="21"/>
                                        </p:tgtEl>
                                      </p:cBhvr>
                                    </p:animEffect>
                                  </p:childTnLst>
                                </p:cTn>
                              </p:par>
                            </p:childTnLst>
                          </p:cTn>
                        </p:par>
                        <p:par>
                          <p:cTn id="42" fill="hold">
                            <p:stCondLst>
                              <p:cond delay="9750"/>
                            </p:stCondLst>
                            <p:childTnLst>
                              <p:par>
                                <p:cTn id="43" presetID="16" presetClass="entr" presetSubtype="21"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barn(inVertical)">
                                      <p:cBhvr>
                                        <p:cTn id="45" dur="2250"/>
                                        <p:tgtEl>
                                          <p:spTgt spid="33"/>
                                        </p:tgtEl>
                                      </p:cBhvr>
                                    </p:animEffect>
                                  </p:childTnLst>
                                </p:cTn>
                              </p:par>
                            </p:childTnLst>
                          </p:cTn>
                        </p:par>
                        <p:par>
                          <p:cTn id="46" fill="hold">
                            <p:stCondLst>
                              <p:cond delay="12000"/>
                            </p:stCondLst>
                            <p:childTnLst>
                              <p:par>
                                <p:cTn id="47" presetID="42"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500"/>
                                        <p:tgtEl>
                                          <p:spTgt spid="7"/>
                                        </p:tgtEl>
                                      </p:cBhvr>
                                    </p:animEffect>
                                    <p:anim calcmode="lin" valueType="num">
                                      <p:cBhvr>
                                        <p:cTn id="50" dur="1500" fill="hold"/>
                                        <p:tgtEl>
                                          <p:spTgt spid="7"/>
                                        </p:tgtEl>
                                        <p:attrNameLst>
                                          <p:attrName>ppt_x</p:attrName>
                                        </p:attrNameLst>
                                      </p:cBhvr>
                                      <p:tavLst>
                                        <p:tav tm="0">
                                          <p:val>
                                            <p:strVal val="#ppt_x"/>
                                          </p:val>
                                        </p:tav>
                                        <p:tav tm="100000">
                                          <p:val>
                                            <p:strVal val="#ppt_x"/>
                                          </p:val>
                                        </p:tav>
                                      </p:tavLst>
                                    </p:anim>
                                    <p:anim calcmode="lin" valueType="num">
                                      <p:cBhvr>
                                        <p:cTn id="5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92267" cy="6858000"/>
          </a:xfrm>
          <a:prstGeom prst="rect">
            <a:avLst/>
          </a:prstGeom>
        </p:spPr>
      </p:pic>
    </p:spTree>
    <p:extLst>
      <p:ext uri="{BB962C8B-B14F-4D97-AF65-F5344CB8AC3E}">
        <p14:creationId xmlns:p14="http://schemas.microsoft.com/office/powerpoint/2010/main" val="64346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147</Words>
  <Application>Microsoft Office PowerPoint</Application>
  <PresentationFormat>Widescreen</PresentationFormat>
  <Paragraphs>31</Paragraphs>
  <Slides>22</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So sánh con voi và con khỉ</vt:lpstr>
      <vt:lpstr>PowerPoint Presentation</vt:lpstr>
      <vt:lpstr>PowerPoint Presentation</vt:lpstr>
      <vt:lpstr>PowerPoint Presentation</vt:lpstr>
      <vt:lpstr>PowerPoint Presentation</vt:lpstr>
      <vt:lpstr>So sánh Con Gấu và Con Hổ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64</cp:revision>
  <dcterms:created xsi:type="dcterms:W3CDTF">2025-04-09T04:37:53Z</dcterms:created>
  <dcterms:modified xsi:type="dcterms:W3CDTF">2026-06-10T14:32:08Z</dcterms:modified>
</cp:coreProperties>
</file>