
<file path=[Content_Types].xml><?xml version="1.0" encoding="utf-8"?>
<Types xmlns="http://schemas.openxmlformats.org/package/2006/content-types">
  <Default Extension="jpeg" ContentType="image/jpeg"/>
  <Default Extension="JPG" ContentType="image/.jpg"/>
  <Default Extension="png" ContentType="image/png"/>
  <Default Extension="m4a" ContentType="audio/mp4"/>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0" r:id="rId3"/>
    <p:sldId id="265" r:id="rId4"/>
    <p:sldId id="276" r:id="rId5"/>
    <p:sldId id="257" r:id="rId6"/>
    <p:sldId id="279" r:id="rId7"/>
    <p:sldId id="258" r:id="rId8"/>
    <p:sldId id="280" r:id="rId9"/>
    <p:sldId id="259" r:id="rId10"/>
    <p:sldId id="268" r:id="rId11"/>
    <p:sldId id="281" r:id="rId12"/>
    <p:sldId id="270" r:id="rId13"/>
    <p:sldId id="267"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119" d="100"/>
          <a:sy n="119" d="100"/>
        </p:scale>
        <p:origin x="27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A475557B-D301-4ED1-AFB7-088A15F886D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F3564D-5426-448A-9BC6-88B412BE9376}"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475557B-D301-4ED1-AFB7-088A15F886D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F3564D-5426-448A-9BC6-88B412BE9376}"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475557B-D301-4ED1-AFB7-088A15F886D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F3564D-5426-448A-9BC6-88B412BE9376}"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475557B-D301-4ED1-AFB7-088A15F886D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F3564D-5426-448A-9BC6-88B412BE9376}"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475557B-D301-4ED1-AFB7-088A15F886D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F3564D-5426-448A-9BC6-88B412BE9376}"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475557B-D301-4ED1-AFB7-088A15F886D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F3564D-5426-448A-9BC6-88B412BE9376}"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475557B-D301-4ED1-AFB7-088A15F886DC}"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F3564D-5426-448A-9BC6-88B412BE9376}"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475557B-D301-4ED1-AFB7-088A15F886DC}"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F3564D-5426-448A-9BC6-88B412BE9376}"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75557B-D301-4ED1-AFB7-088A15F886DC}"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F3564D-5426-448A-9BC6-88B412BE9376}"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475557B-D301-4ED1-AFB7-088A15F886D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F3564D-5426-448A-9BC6-88B412BE9376}"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475557B-D301-4ED1-AFB7-088A15F886DC}"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F3564D-5426-448A-9BC6-88B412BE9376}"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75557B-D301-4ED1-AFB7-088A15F886DC}"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3564D-5426-448A-9BC6-88B412BE937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png"/><Relationship Id="rId3" Type="http://schemas.microsoft.com/office/2007/relationships/media" Target="../media/media6.mp3"/><Relationship Id="rId2" Type="http://schemas.openxmlformats.org/officeDocument/2006/relationships/audio" Target="../media/media6.mp3"/><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png"/><Relationship Id="rId3" Type="http://schemas.microsoft.com/office/2007/relationships/media" Target="../media/media1.m4a"/><Relationship Id="rId2" Type="http://schemas.openxmlformats.org/officeDocument/2006/relationships/audio" Target="../media/media1.m4a"/><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png"/><Relationship Id="rId2" Type="http://schemas.microsoft.com/office/2007/relationships/media" Target="../media/media2.mp4"/><Relationship Id="rId1" Type="http://schemas.openxmlformats.org/officeDocument/2006/relationships/video" Target="../media/media2.mp4"/></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png"/><Relationship Id="rId2" Type="http://schemas.microsoft.com/office/2007/relationships/media" Target="../media/media3.mp4"/><Relationship Id="rId1" Type="http://schemas.openxmlformats.org/officeDocument/2006/relationships/video" Target="../media/media3.mp4"/></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microsoft.com/office/2007/relationships/media" Target="../media/media4.mp4"/><Relationship Id="rId1" Type="http://schemas.openxmlformats.org/officeDocument/2006/relationships/video" Target="../media/media4.mp4"/></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png"/><Relationship Id="rId3" Type="http://schemas.microsoft.com/office/2007/relationships/media" Target="../media/media5.m4a"/><Relationship Id="rId2" Type="http://schemas.openxmlformats.org/officeDocument/2006/relationships/audio" Target="../media/media5.m4a"/><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AutoShape 2" descr="Hình nền PowerPoint đáng yêu"/>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5" name="Picture 4"/>
          <p:cNvPicPr>
            <a:picLocks noChangeAspect="1"/>
          </p:cNvPicPr>
          <p:nvPr/>
        </p:nvPicPr>
        <p:blipFill>
          <a:blip r:embed="rId1"/>
          <a:stretch>
            <a:fillRect/>
          </a:stretch>
        </p:blipFill>
        <p:spPr>
          <a:xfrm>
            <a:off x="0" y="0"/>
            <a:ext cx="12192000" cy="6858000"/>
          </a:xfrm>
          <a:prstGeom prst="rect">
            <a:avLst/>
          </a:prstGeom>
        </p:spPr>
      </p:pic>
      <p:sp>
        <p:nvSpPr>
          <p:cNvPr id="7" name="TextBox 6"/>
          <p:cNvSpPr txBox="1"/>
          <p:nvPr/>
        </p:nvSpPr>
        <p:spPr>
          <a:xfrm>
            <a:off x="1903730" y="630555"/>
            <a:ext cx="10288270" cy="5472430"/>
          </a:xfrm>
          <a:prstGeom prst="rect">
            <a:avLst/>
          </a:prstGeom>
          <a:noFill/>
        </p:spPr>
        <p:txBody>
          <a:bodyPr wrap="square" rtlCol="0">
            <a:noAutofit/>
          </a:bodyPr>
          <a:lstStyle/>
          <a:p>
            <a:pPr algn="l"/>
            <a:r>
              <a:rPr lang="en-US" sz="3200" b="1" dirty="0" err="1">
                <a:latin typeface="Times New Roman" panose="02020603050405020304" pitchFamily="18" charset="0"/>
                <a:cs typeface="Times New Roman" panose="02020603050405020304" pitchFamily="18" charset="0"/>
              </a:rPr>
              <a:t>Lĩnh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triển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Kĩ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hội</a:t>
            </a:r>
            <a:endParaRPr lang="en-US" sz="3200" b="1" dirty="0">
              <a:latin typeface="Times New Roman" panose="02020603050405020304" pitchFamily="18" charset="0"/>
              <a:cs typeface="Times New Roman" panose="02020603050405020304" pitchFamily="18" charset="0"/>
            </a:endParaRPr>
          </a:p>
          <a:p>
            <a:pPr algn="l"/>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quyết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thuẫn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nhờ</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can </a:t>
            </a:r>
            <a:r>
              <a:rPr lang="en-US" sz="3200" b="1" dirty="0" err="1">
                <a:latin typeface="Times New Roman" panose="02020603050405020304" pitchFamily="18" charset="0"/>
                <a:cs typeface="Times New Roman" panose="02020603050405020304" pitchFamily="18" charset="0"/>
              </a:rPr>
              <a:t>thiệp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nhịn</a:t>
            </a: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a:pPr algn="l"/>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thủy</a:t>
            </a:r>
            <a:endParaRPr lang="en-US" sz="3200" b="1" dirty="0">
              <a:latin typeface="Times New Roman" panose="02020603050405020304" pitchFamily="18" charset="0"/>
              <a:cs typeface="Times New Roman" panose="02020603050405020304" pitchFamily="18" charset="0"/>
            </a:endParaRPr>
          </a:p>
          <a:p>
            <a:pPr algn="l"/>
            <a:r>
              <a:rPr lang="en-US" sz="3200" b="1" dirty="0" err="1">
                <a:latin typeface="Times New Roman" panose="02020603050405020304" pitchFamily="18" charset="0"/>
                <a:cs typeface="Times New Roman" panose="02020603050405020304" pitchFamily="18" charset="0"/>
              </a:rPr>
              <a:t>Đối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Trẻ</a:t>
            </a:r>
            <a:r>
              <a:rPr lang="en-US" sz="3200" b="1" dirty="0">
                <a:latin typeface="Times New Roman" panose="02020603050405020304" pitchFamily="18" charset="0"/>
                <a:cs typeface="Times New Roman" panose="02020603050405020304" pitchFamily="18" charset="0"/>
              </a:rPr>
              <a:t> 5 – 6 </a:t>
            </a:r>
            <a:r>
              <a:rPr lang="en-US" sz="3200" b="1" dirty="0" err="1">
                <a:latin typeface="Times New Roman" panose="02020603050405020304" pitchFamily="18" charset="0"/>
                <a:cs typeface="Times New Roman" panose="02020603050405020304" pitchFamily="18" charset="0"/>
              </a:rPr>
              <a:t>tuổi</a:t>
            </a:r>
            <a:endParaRPr lang="en-US" sz="3200" b="1" dirty="0">
              <a:latin typeface="Times New Roman" panose="02020603050405020304" pitchFamily="18" charset="0"/>
              <a:cs typeface="Times New Roman" panose="02020603050405020304" pitchFamily="18" charset="0"/>
            </a:endParaRPr>
          </a:p>
          <a:p>
            <a:pPr algn="l"/>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gian</a:t>
            </a:r>
            <a:r>
              <a:rPr lang="en-US" sz="3200" b="1" dirty="0">
                <a:latin typeface="Times New Roman" panose="02020603050405020304" pitchFamily="18" charset="0"/>
                <a:cs typeface="Times New Roman" panose="02020603050405020304" pitchFamily="18" charset="0"/>
              </a:rPr>
              <a:t>: 30 – 35 </a:t>
            </a:r>
            <a:r>
              <a:rPr lang="en-US" sz="3200" b="1" dirty="0" err="1">
                <a:latin typeface="Times New Roman" panose="02020603050405020304" pitchFamily="18" charset="0"/>
                <a:cs typeface="Times New Roman" panose="02020603050405020304" pitchFamily="18" charset="0"/>
              </a:rPr>
              <a:t>phút</a:t>
            </a:r>
            <a:endParaRPr lang="en-US" sz="3200" b="1" dirty="0">
              <a:latin typeface="Times New Roman" panose="02020603050405020304" pitchFamily="18" charset="0"/>
              <a:cs typeface="Times New Roman" panose="02020603050405020304" pitchFamily="18" charset="0"/>
            </a:endParaRPr>
          </a:p>
          <a:p>
            <a:pPr algn="l"/>
            <a:r>
              <a:rPr lang="en-US" sz="3200" b="1" dirty="0">
                <a:latin typeface="Times New Roman" panose="02020603050405020304" pitchFamily="18" charset="0"/>
                <a:cs typeface="Times New Roman" panose="02020603050405020304" pitchFamily="18" charset="0"/>
              </a:rPr>
              <a:t>Giáo viên: Ngô Thị Huyền Trang</a:t>
            </a:r>
            <a:endParaRPr lang="en-US" sz="3200" b="1" dirty="0">
              <a:latin typeface="Times New Roman" panose="02020603050405020304" pitchFamily="18" charset="0"/>
              <a:cs typeface="Times New Roman" panose="02020603050405020304" pitchFamily="18" charset="0"/>
            </a:endParaRPr>
          </a:p>
          <a:p>
            <a:pPr algn="l"/>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AutoShape 2" descr="Hình nền PowerPoint đáng yêu"/>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5" name="Picture 4"/>
          <p:cNvPicPr>
            <a:picLocks noChangeAspect="1"/>
          </p:cNvPicPr>
          <p:nvPr/>
        </p:nvPicPr>
        <p:blipFill>
          <a:blip r:embed="rId1"/>
          <a:stretch>
            <a:fillRect/>
          </a:stretch>
        </p:blipFill>
        <p:spPr>
          <a:xfrm>
            <a:off x="0" y="0"/>
            <a:ext cx="12192000" cy="6858000"/>
          </a:xfrm>
          <a:prstGeom prst="rect">
            <a:avLst/>
          </a:prstGeom>
        </p:spPr>
      </p:pic>
      <p:sp>
        <p:nvSpPr>
          <p:cNvPr id="7" name="TextBox 6"/>
          <p:cNvSpPr txBox="1"/>
          <p:nvPr/>
        </p:nvSpPr>
        <p:spPr>
          <a:xfrm>
            <a:off x="1903730" y="630555"/>
            <a:ext cx="10288270" cy="5472430"/>
          </a:xfrm>
          <a:prstGeom prst="rect">
            <a:avLst/>
          </a:prstGeom>
          <a:noFill/>
        </p:spPr>
        <p:txBody>
          <a:bodyPr wrap="square" rtlCol="0">
            <a:noAutofit/>
          </a:bodyPr>
          <a:lstStyle/>
          <a:p>
            <a:pPr algn="l"/>
            <a:r>
              <a:rPr lang="en-US" sz="3200" b="1" dirty="0" err="1">
                <a:latin typeface="Times New Roman" panose="02020603050405020304" pitchFamily="18" charset="0"/>
                <a:cs typeface="Times New Roman" panose="02020603050405020304" pitchFamily="18" charset="0"/>
              </a:rPr>
              <a:t>Lĩnh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triển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Kĩ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hội</a:t>
            </a:r>
            <a:endParaRPr lang="en-US" sz="3200" b="1" dirty="0">
              <a:latin typeface="Times New Roman" panose="02020603050405020304" pitchFamily="18" charset="0"/>
              <a:cs typeface="Times New Roman" panose="02020603050405020304" pitchFamily="18" charset="0"/>
            </a:endParaRPr>
          </a:p>
          <a:p>
            <a:pPr algn="l"/>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quyết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thuẫn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nhờ</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can </a:t>
            </a:r>
            <a:r>
              <a:rPr lang="en-US" sz="3200" b="1" dirty="0" err="1">
                <a:latin typeface="Times New Roman" panose="02020603050405020304" pitchFamily="18" charset="0"/>
                <a:cs typeface="Times New Roman" panose="02020603050405020304" pitchFamily="18" charset="0"/>
              </a:rPr>
              <a:t>thiệp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nhịn</a:t>
            </a: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a:pPr algn="l"/>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thủy</a:t>
            </a:r>
            <a:endParaRPr lang="en-US" sz="3200" b="1" dirty="0">
              <a:latin typeface="Times New Roman" panose="02020603050405020304" pitchFamily="18" charset="0"/>
              <a:cs typeface="Times New Roman" panose="02020603050405020304" pitchFamily="18" charset="0"/>
            </a:endParaRPr>
          </a:p>
          <a:p>
            <a:pPr algn="l"/>
            <a:r>
              <a:rPr lang="en-US" sz="3200" b="1" dirty="0" err="1">
                <a:latin typeface="Times New Roman" panose="02020603050405020304" pitchFamily="18" charset="0"/>
                <a:cs typeface="Times New Roman" panose="02020603050405020304" pitchFamily="18" charset="0"/>
              </a:rPr>
              <a:t>Đối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Trẻ</a:t>
            </a:r>
            <a:r>
              <a:rPr lang="en-US" sz="3200" b="1" dirty="0">
                <a:latin typeface="Times New Roman" panose="02020603050405020304" pitchFamily="18" charset="0"/>
                <a:cs typeface="Times New Roman" panose="02020603050405020304" pitchFamily="18" charset="0"/>
              </a:rPr>
              <a:t> 5 – 6 </a:t>
            </a:r>
            <a:r>
              <a:rPr lang="en-US" sz="3200" b="1" dirty="0" err="1">
                <a:latin typeface="Times New Roman" panose="02020603050405020304" pitchFamily="18" charset="0"/>
                <a:cs typeface="Times New Roman" panose="02020603050405020304" pitchFamily="18" charset="0"/>
              </a:rPr>
              <a:t>tuổi</a:t>
            </a:r>
            <a:endParaRPr lang="en-US" sz="3200" b="1" dirty="0">
              <a:latin typeface="Times New Roman" panose="02020603050405020304" pitchFamily="18" charset="0"/>
              <a:cs typeface="Times New Roman" panose="02020603050405020304" pitchFamily="18" charset="0"/>
            </a:endParaRPr>
          </a:p>
          <a:p>
            <a:pPr algn="l"/>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gian</a:t>
            </a:r>
            <a:r>
              <a:rPr lang="en-US" sz="3200" b="1" dirty="0">
                <a:latin typeface="Times New Roman" panose="02020603050405020304" pitchFamily="18" charset="0"/>
                <a:cs typeface="Times New Roman" panose="02020603050405020304" pitchFamily="18" charset="0"/>
              </a:rPr>
              <a:t>: 30 – 35 </a:t>
            </a:r>
            <a:r>
              <a:rPr lang="en-US" sz="3200" b="1" dirty="0" err="1">
                <a:latin typeface="Times New Roman" panose="02020603050405020304" pitchFamily="18" charset="0"/>
                <a:cs typeface="Times New Roman" panose="02020603050405020304" pitchFamily="18" charset="0"/>
              </a:rPr>
              <a:t>phút</a:t>
            </a:r>
            <a:endParaRPr lang="en-US" sz="3200" b="1" dirty="0">
              <a:latin typeface="Times New Roman" panose="02020603050405020304" pitchFamily="18" charset="0"/>
              <a:cs typeface="Times New Roman" panose="02020603050405020304" pitchFamily="18" charset="0"/>
            </a:endParaRPr>
          </a:p>
          <a:p>
            <a:pPr algn="l"/>
            <a:r>
              <a:rPr lang="en-US" sz="3200" b="1" dirty="0">
                <a:latin typeface="Times New Roman" panose="02020603050405020304" pitchFamily="18" charset="0"/>
                <a:cs typeface="Times New Roman" panose="02020603050405020304" pitchFamily="18" charset="0"/>
              </a:rPr>
              <a:t>Giáo viên: Ngô Thị Huyền Trang</a:t>
            </a:r>
            <a:endParaRPr lang="en-US" sz="3200" b="1" dirty="0">
              <a:latin typeface="Times New Roman" panose="02020603050405020304" pitchFamily="18" charset="0"/>
              <a:cs typeface="Times New Roman" panose="02020603050405020304" pitchFamily="18" charset="0"/>
            </a:endParaRPr>
          </a:p>
          <a:p>
            <a:pPr algn="l"/>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1"/>
          <a:stretch>
            <a:fillRect/>
          </a:stretch>
        </p:blipFill>
        <p:spPr>
          <a:xfrm>
            <a:off x="126626" y="172978"/>
            <a:ext cx="11938747" cy="651204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126626" y="172978"/>
            <a:ext cx="11938747" cy="6512044"/>
          </a:xfrm>
          <a:prstGeom prst="rect">
            <a:avLst/>
          </a:prstGeom>
        </p:spPr>
      </p:pic>
      <p:pic>
        <p:nvPicPr>
          <p:cNvPr id="2" name="mix_2m55s (audio-joiner.com)">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852317" y="87394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4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Trẻ Em Dễ Thương Học Sinh Thiết Kế Vector-vector Người-miễn Phí Vector Miễn  Phí Tải Về"/>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13013" y="196390"/>
            <a:ext cx="7439412" cy="63086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1"/>
          <a:stretch>
            <a:fillRect/>
          </a:stretch>
        </p:blipFill>
        <p:spPr>
          <a:xfrm>
            <a:off x="126626" y="172978"/>
            <a:ext cx="11938747" cy="6512044"/>
          </a:xfrm>
          <a:prstGeom prst="rect">
            <a:avLst/>
          </a:prstGeom>
        </p:spPr>
      </p:pic>
      <p:pic>
        <p:nvPicPr>
          <p:cNvPr id="6" name="Cảm thụ âm nhạc - tiết tấu nhanh chậm Go go go stop! MN Little Sun (mp3cut.net)">
            <a:hlinkClick r:id="" action="ppaction://media"/>
          </p:cNvPr>
          <p:cNvPicPr>
            <a:picLocks noGrp="1" noChangeAspect="1"/>
          </p:cNvPicPr>
          <p:nvPr>
            <p:ph idx="1"/>
            <a:audioFile r:link="rId2"/>
            <p:extLst>
              <p:ext uri="{DAA4B4D4-6D71-4841-9C94-3DE7FCFB9230}">
                <p14:media xmlns:p14="http://schemas.microsoft.com/office/powerpoint/2010/main" r:embed="rId3"/>
              </p:ext>
            </p:extLst>
          </p:nvPr>
        </p:nvPicPr>
        <p:blipFill>
          <a:blip r:embed="rId4"/>
          <a:stretch>
            <a:fillRect/>
          </a:stretch>
        </p:blipFill>
        <p:spPr>
          <a:xfrm>
            <a:off x="6329083" y="301158"/>
            <a:ext cx="609600" cy="6096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8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AutoShape 2" descr="Hình nền PowerPoint đáng yêu"/>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5" name="Picture 4"/>
          <p:cNvPicPr>
            <a:picLocks noChangeAspect="1"/>
          </p:cNvPicPr>
          <p:nvPr/>
        </p:nvPicPr>
        <p:blipFill>
          <a:blip r:embed="rId1"/>
          <a:stretch>
            <a:fillRect/>
          </a:stretch>
        </p:blipFill>
        <p:spPr>
          <a:xfrm>
            <a:off x="0" y="0"/>
            <a:ext cx="12192000" cy="6858000"/>
          </a:xfrm>
          <a:prstGeom prst="rect">
            <a:avLst/>
          </a:prstGeom>
        </p:spPr>
      </p:pic>
      <p:sp>
        <p:nvSpPr>
          <p:cNvPr id="7" name="TextBox 6"/>
          <p:cNvSpPr txBox="1"/>
          <p:nvPr/>
        </p:nvSpPr>
        <p:spPr>
          <a:xfrm>
            <a:off x="1903730" y="630555"/>
            <a:ext cx="10288270" cy="5472430"/>
          </a:xfrm>
          <a:prstGeom prst="rect">
            <a:avLst/>
          </a:prstGeom>
          <a:noFill/>
        </p:spPr>
        <p:txBody>
          <a:bodyPr wrap="square" rtlCol="0">
            <a:noAutofit/>
          </a:bodyPr>
          <a:lstStyle/>
          <a:p>
            <a:pPr algn="l"/>
            <a:r>
              <a:rPr lang="en-US" sz="3200" b="1" dirty="0" err="1">
                <a:latin typeface="Times New Roman" panose="02020603050405020304" pitchFamily="18" charset="0"/>
                <a:cs typeface="Times New Roman" panose="02020603050405020304" pitchFamily="18" charset="0"/>
              </a:rPr>
              <a:t>Lĩnh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triển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Kĩ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hội</a:t>
            </a:r>
            <a:endParaRPr lang="en-US" sz="3200" b="1" dirty="0">
              <a:latin typeface="Times New Roman" panose="02020603050405020304" pitchFamily="18" charset="0"/>
              <a:cs typeface="Times New Roman" panose="02020603050405020304" pitchFamily="18" charset="0"/>
            </a:endParaRPr>
          </a:p>
          <a:p>
            <a:pPr algn="l"/>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quyết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thuẫn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nhờ</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can </a:t>
            </a:r>
            <a:r>
              <a:rPr lang="en-US" sz="3200" b="1" dirty="0" err="1">
                <a:latin typeface="Times New Roman" panose="02020603050405020304" pitchFamily="18" charset="0"/>
                <a:cs typeface="Times New Roman" panose="02020603050405020304" pitchFamily="18" charset="0"/>
              </a:rPr>
              <a:t>thiệp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nhịn</a:t>
            </a: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a:pPr algn="l"/>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thủy</a:t>
            </a:r>
            <a:endParaRPr lang="en-US" sz="3200" b="1" dirty="0">
              <a:latin typeface="Times New Roman" panose="02020603050405020304" pitchFamily="18" charset="0"/>
              <a:cs typeface="Times New Roman" panose="02020603050405020304" pitchFamily="18" charset="0"/>
            </a:endParaRPr>
          </a:p>
          <a:p>
            <a:pPr algn="l"/>
            <a:r>
              <a:rPr lang="en-US" sz="3200" b="1" dirty="0" err="1">
                <a:latin typeface="Times New Roman" panose="02020603050405020304" pitchFamily="18" charset="0"/>
                <a:cs typeface="Times New Roman" panose="02020603050405020304" pitchFamily="18" charset="0"/>
              </a:rPr>
              <a:t>Đối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Trẻ</a:t>
            </a:r>
            <a:r>
              <a:rPr lang="en-US" sz="3200" b="1" dirty="0">
                <a:latin typeface="Times New Roman" panose="02020603050405020304" pitchFamily="18" charset="0"/>
                <a:cs typeface="Times New Roman" panose="02020603050405020304" pitchFamily="18" charset="0"/>
              </a:rPr>
              <a:t> 5 – 6 </a:t>
            </a:r>
            <a:r>
              <a:rPr lang="en-US" sz="3200" b="1" dirty="0" err="1">
                <a:latin typeface="Times New Roman" panose="02020603050405020304" pitchFamily="18" charset="0"/>
                <a:cs typeface="Times New Roman" panose="02020603050405020304" pitchFamily="18" charset="0"/>
              </a:rPr>
              <a:t>tuổi</a:t>
            </a:r>
            <a:endParaRPr lang="en-US" sz="3200" b="1" dirty="0">
              <a:latin typeface="Times New Roman" panose="02020603050405020304" pitchFamily="18" charset="0"/>
              <a:cs typeface="Times New Roman" panose="02020603050405020304" pitchFamily="18" charset="0"/>
            </a:endParaRPr>
          </a:p>
          <a:p>
            <a:pPr algn="l"/>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gian</a:t>
            </a:r>
            <a:r>
              <a:rPr lang="en-US" sz="3200" b="1" dirty="0">
                <a:latin typeface="Times New Roman" panose="02020603050405020304" pitchFamily="18" charset="0"/>
                <a:cs typeface="Times New Roman" panose="02020603050405020304" pitchFamily="18" charset="0"/>
              </a:rPr>
              <a:t>: 30 – 35 </a:t>
            </a:r>
            <a:r>
              <a:rPr lang="en-US" sz="3200" b="1" dirty="0" err="1">
                <a:latin typeface="Times New Roman" panose="02020603050405020304" pitchFamily="18" charset="0"/>
                <a:cs typeface="Times New Roman" panose="02020603050405020304" pitchFamily="18" charset="0"/>
              </a:rPr>
              <a:t>phút</a:t>
            </a:r>
            <a:endParaRPr lang="en-US" sz="3200" b="1" dirty="0">
              <a:latin typeface="Times New Roman" panose="02020603050405020304" pitchFamily="18" charset="0"/>
              <a:cs typeface="Times New Roman" panose="02020603050405020304" pitchFamily="18" charset="0"/>
            </a:endParaRPr>
          </a:p>
          <a:p>
            <a:pPr algn="l"/>
            <a:r>
              <a:rPr lang="en-US" sz="3200" b="1" dirty="0">
                <a:latin typeface="Times New Roman" panose="02020603050405020304" pitchFamily="18" charset="0"/>
                <a:cs typeface="Times New Roman" panose="02020603050405020304" pitchFamily="18" charset="0"/>
              </a:rPr>
              <a:t>Giáo viên: Ngô Thị Huyền Trang</a:t>
            </a:r>
            <a:endParaRPr lang="en-US" sz="3200" b="1" dirty="0">
              <a:latin typeface="Times New Roman" panose="02020603050405020304" pitchFamily="18" charset="0"/>
              <a:cs typeface="Times New Roman" panose="02020603050405020304" pitchFamily="18" charset="0"/>
            </a:endParaRPr>
          </a:p>
          <a:p>
            <a:pPr algn="l"/>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AutoShape 2" descr=", do AI tạo"/>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2" name="Tranh_Giành_Đồ_Chơi">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589678" y="249259"/>
            <a:ext cx="10764122" cy="605468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AutoShape 2" descr="Hình nền PowerPoint đáng yêu"/>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5" name="Picture 4"/>
          <p:cNvPicPr>
            <a:picLocks noChangeAspect="1"/>
          </p:cNvPicPr>
          <p:nvPr/>
        </p:nvPicPr>
        <p:blipFill>
          <a:blip r:embed="rId1"/>
          <a:stretch>
            <a:fillRect/>
          </a:stretch>
        </p:blipFill>
        <p:spPr>
          <a:xfrm>
            <a:off x="0" y="0"/>
            <a:ext cx="12192000" cy="6858000"/>
          </a:xfrm>
          <a:prstGeom prst="rect">
            <a:avLst/>
          </a:prstGeom>
        </p:spPr>
      </p:pic>
      <p:sp>
        <p:nvSpPr>
          <p:cNvPr id="7" name="TextBox 6"/>
          <p:cNvSpPr txBox="1"/>
          <p:nvPr/>
        </p:nvSpPr>
        <p:spPr>
          <a:xfrm>
            <a:off x="1903730" y="630555"/>
            <a:ext cx="10288270" cy="5472430"/>
          </a:xfrm>
          <a:prstGeom prst="rect">
            <a:avLst/>
          </a:prstGeom>
          <a:noFill/>
        </p:spPr>
        <p:txBody>
          <a:bodyPr wrap="square" rtlCol="0">
            <a:noAutofit/>
          </a:bodyPr>
          <a:lstStyle/>
          <a:p>
            <a:pPr algn="l"/>
            <a:r>
              <a:rPr lang="en-US" sz="3200" b="1" dirty="0" err="1">
                <a:latin typeface="Times New Roman" panose="02020603050405020304" pitchFamily="18" charset="0"/>
                <a:cs typeface="Times New Roman" panose="02020603050405020304" pitchFamily="18" charset="0"/>
              </a:rPr>
              <a:t>Lĩnh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triển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Kĩ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hội</a:t>
            </a:r>
            <a:endParaRPr lang="en-US" sz="3200" b="1" dirty="0">
              <a:latin typeface="Times New Roman" panose="02020603050405020304" pitchFamily="18" charset="0"/>
              <a:cs typeface="Times New Roman" panose="02020603050405020304" pitchFamily="18" charset="0"/>
            </a:endParaRPr>
          </a:p>
          <a:p>
            <a:pPr algn="l"/>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quyết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thuẫn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nhờ</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can </a:t>
            </a:r>
            <a:r>
              <a:rPr lang="en-US" sz="3200" b="1" dirty="0" err="1">
                <a:latin typeface="Times New Roman" panose="02020603050405020304" pitchFamily="18" charset="0"/>
                <a:cs typeface="Times New Roman" panose="02020603050405020304" pitchFamily="18" charset="0"/>
              </a:rPr>
              <a:t>thiệp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nhịn</a:t>
            </a: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a:pPr algn="l"/>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thủy</a:t>
            </a:r>
            <a:endParaRPr lang="en-US" sz="3200" b="1" dirty="0">
              <a:latin typeface="Times New Roman" panose="02020603050405020304" pitchFamily="18" charset="0"/>
              <a:cs typeface="Times New Roman" panose="02020603050405020304" pitchFamily="18" charset="0"/>
            </a:endParaRPr>
          </a:p>
          <a:p>
            <a:pPr algn="l"/>
            <a:r>
              <a:rPr lang="en-US" sz="3200" b="1" dirty="0" err="1">
                <a:latin typeface="Times New Roman" panose="02020603050405020304" pitchFamily="18" charset="0"/>
                <a:cs typeface="Times New Roman" panose="02020603050405020304" pitchFamily="18" charset="0"/>
              </a:rPr>
              <a:t>Đối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Trẻ</a:t>
            </a:r>
            <a:r>
              <a:rPr lang="en-US" sz="3200" b="1" dirty="0">
                <a:latin typeface="Times New Roman" panose="02020603050405020304" pitchFamily="18" charset="0"/>
                <a:cs typeface="Times New Roman" panose="02020603050405020304" pitchFamily="18" charset="0"/>
              </a:rPr>
              <a:t> 5 – 6 </a:t>
            </a:r>
            <a:r>
              <a:rPr lang="en-US" sz="3200" b="1" dirty="0" err="1">
                <a:latin typeface="Times New Roman" panose="02020603050405020304" pitchFamily="18" charset="0"/>
                <a:cs typeface="Times New Roman" panose="02020603050405020304" pitchFamily="18" charset="0"/>
              </a:rPr>
              <a:t>tuổi</a:t>
            </a:r>
            <a:endParaRPr lang="en-US" sz="3200" b="1" dirty="0">
              <a:latin typeface="Times New Roman" panose="02020603050405020304" pitchFamily="18" charset="0"/>
              <a:cs typeface="Times New Roman" panose="02020603050405020304" pitchFamily="18" charset="0"/>
            </a:endParaRPr>
          </a:p>
          <a:p>
            <a:pPr algn="l"/>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gian</a:t>
            </a:r>
            <a:r>
              <a:rPr lang="en-US" sz="3200" b="1" dirty="0">
                <a:latin typeface="Times New Roman" panose="02020603050405020304" pitchFamily="18" charset="0"/>
                <a:cs typeface="Times New Roman" panose="02020603050405020304" pitchFamily="18" charset="0"/>
              </a:rPr>
              <a:t>: 30 – 35 </a:t>
            </a:r>
            <a:r>
              <a:rPr lang="en-US" sz="3200" b="1" dirty="0" err="1">
                <a:latin typeface="Times New Roman" panose="02020603050405020304" pitchFamily="18" charset="0"/>
                <a:cs typeface="Times New Roman" panose="02020603050405020304" pitchFamily="18" charset="0"/>
              </a:rPr>
              <a:t>phút</a:t>
            </a:r>
            <a:endParaRPr lang="en-US" sz="3200" b="1" dirty="0">
              <a:latin typeface="Times New Roman" panose="02020603050405020304" pitchFamily="18" charset="0"/>
              <a:cs typeface="Times New Roman" panose="02020603050405020304" pitchFamily="18" charset="0"/>
            </a:endParaRPr>
          </a:p>
          <a:p>
            <a:pPr algn="l"/>
            <a:r>
              <a:rPr lang="en-US" sz="3200" b="1" dirty="0">
                <a:latin typeface="Times New Roman" panose="02020603050405020304" pitchFamily="18" charset="0"/>
                <a:cs typeface="Times New Roman" panose="02020603050405020304" pitchFamily="18" charset="0"/>
              </a:rPr>
              <a:t>Giáo viên: Ngô Thị Huyền Trang</a:t>
            </a:r>
            <a:endParaRPr lang="en-US" sz="3200" b="1" dirty="0">
              <a:latin typeface="Times New Roman" panose="02020603050405020304" pitchFamily="18" charset="0"/>
              <a:cs typeface="Times New Roman" panose="02020603050405020304" pitchFamily="18" charset="0"/>
            </a:endParaRPr>
          </a:p>
          <a:p>
            <a:pPr algn="l"/>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7622770322940">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838199" y="481781"/>
            <a:ext cx="10686631" cy="601109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AutoShape 2" descr="Hình nền PowerPoint đáng yêu"/>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5" name="Picture 4"/>
          <p:cNvPicPr>
            <a:picLocks noChangeAspect="1"/>
          </p:cNvPicPr>
          <p:nvPr/>
        </p:nvPicPr>
        <p:blipFill>
          <a:blip r:embed="rId1"/>
          <a:stretch>
            <a:fillRect/>
          </a:stretch>
        </p:blipFill>
        <p:spPr>
          <a:xfrm>
            <a:off x="0" y="0"/>
            <a:ext cx="12192000" cy="6858000"/>
          </a:xfrm>
          <a:prstGeom prst="rect">
            <a:avLst/>
          </a:prstGeom>
        </p:spPr>
      </p:pic>
      <p:sp>
        <p:nvSpPr>
          <p:cNvPr id="7" name="TextBox 6"/>
          <p:cNvSpPr txBox="1"/>
          <p:nvPr/>
        </p:nvSpPr>
        <p:spPr>
          <a:xfrm>
            <a:off x="1903730" y="630555"/>
            <a:ext cx="10288270" cy="5472430"/>
          </a:xfrm>
          <a:prstGeom prst="rect">
            <a:avLst/>
          </a:prstGeom>
          <a:noFill/>
        </p:spPr>
        <p:txBody>
          <a:bodyPr wrap="square" rtlCol="0">
            <a:noAutofit/>
          </a:bodyPr>
          <a:lstStyle/>
          <a:p>
            <a:pPr algn="l"/>
            <a:r>
              <a:rPr lang="en-US" sz="3200" b="1" dirty="0" err="1">
                <a:latin typeface="Times New Roman" panose="02020603050405020304" pitchFamily="18" charset="0"/>
                <a:cs typeface="Times New Roman" panose="02020603050405020304" pitchFamily="18" charset="0"/>
              </a:rPr>
              <a:t>Lĩnh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triển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Kĩ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năng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hội</a:t>
            </a:r>
            <a:endParaRPr lang="en-US" sz="3200" b="1" dirty="0">
              <a:latin typeface="Times New Roman" panose="02020603050405020304" pitchFamily="18" charset="0"/>
              <a:cs typeface="Times New Roman" panose="02020603050405020304" pitchFamily="18" charset="0"/>
            </a:endParaRPr>
          </a:p>
          <a:p>
            <a:pPr algn="l"/>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tìm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quyết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thuẫn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Dùng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nhờ</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can </a:t>
            </a:r>
            <a:r>
              <a:rPr lang="en-US" sz="3200" b="1" dirty="0" err="1">
                <a:latin typeface="Times New Roman" panose="02020603050405020304" pitchFamily="18" charset="0"/>
                <a:cs typeface="Times New Roman" panose="02020603050405020304" pitchFamily="18" charset="0"/>
              </a:rPr>
              <a:t>thiệp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nhịn</a:t>
            </a:r>
            <a:r>
              <a:rPr lang="en-US"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a:pPr algn="l"/>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thủy</a:t>
            </a:r>
            <a:endParaRPr lang="en-US" sz="3200" b="1" dirty="0">
              <a:latin typeface="Times New Roman" panose="02020603050405020304" pitchFamily="18" charset="0"/>
              <a:cs typeface="Times New Roman" panose="02020603050405020304" pitchFamily="18" charset="0"/>
            </a:endParaRPr>
          </a:p>
          <a:p>
            <a:pPr algn="l"/>
            <a:r>
              <a:rPr lang="en-US" sz="3200" b="1" dirty="0" err="1">
                <a:latin typeface="Times New Roman" panose="02020603050405020304" pitchFamily="18" charset="0"/>
                <a:cs typeface="Times New Roman" panose="02020603050405020304" pitchFamily="18" charset="0"/>
              </a:rPr>
              <a:t>Đối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Trẻ</a:t>
            </a:r>
            <a:r>
              <a:rPr lang="en-US" sz="3200" b="1" dirty="0">
                <a:latin typeface="Times New Roman" panose="02020603050405020304" pitchFamily="18" charset="0"/>
                <a:cs typeface="Times New Roman" panose="02020603050405020304" pitchFamily="18" charset="0"/>
              </a:rPr>
              <a:t> 5 – 6 </a:t>
            </a:r>
            <a:r>
              <a:rPr lang="en-US" sz="3200" b="1" dirty="0" err="1">
                <a:latin typeface="Times New Roman" panose="02020603050405020304" pitchFamily="18" charset="0"/>
                <a:cs typeface="Times New Roman" panose="02020603050405020304" pitchFamily="18" charset="0"/>
              </a:rPr>
              <a:t>tuổi</a:t>
            </a:r>
            <a:endParaRPr lang="en-US" sz="3200" b="1" dirty="0">
              <a:latin typeface="Times New Roman" panose="02020603050405020304" pitchFamily="18" charset="0"/>
              <a:cs typeface="Times New Roman" panose="02020603050405020304" pitchFamily="18" charset="0"/>
            </a:endParaRPr>
          </a:p>
          <a:p>
            <a:pPr algn="l"/>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gian</a:t>
            </a:r>
            <a:r>
              <a:rPr lang="en-US" sz="3200" b="1" dirty="0">
                <a:latin typeface="Times New Roman" panose="02020603050405020304" pitchFamily="18" charset="0"/>
                <a:cs typeface="Times New Roman" panose="02020603050405020304" pitchFamily="18" charset="0"/>
              </a:rPr>
              <a:t>: 30 – 35 </a:t>
            </a:r>
            <a:r>
              <a:rPr lang="en-US" sz="3200" b="1" dirty="0" err="1">
                <a:latin typeface="Times New Roman" panose="02020603050405020304" pitchFamily="18" charset="0"/>
                <a:cs typeface="Times New Roman" panose="02020603050405020304" pitchFamily="18" charset="0"/>
              </a:rPr>
              <a:t>phút</a:t>
            </a:r>
            <a:endParaRPr lang="en-US" sz="3200" b="1" dirty="0">
              <a:latin typeface="Times New Roman" panose="02020603050405020304" pitchFamily="18" charset="0"/>
              <a:cs typeface="Times New Roman" panose="02020603050405020304" pitchFamily="18" charset="0"/>
            </a:endParaRPr>
          </a:p>
          <a:p>
            <a:pPr algn="l"/>
            <a:r>
              <a:rPr lang="en-US" sz="3200" b="1" dirty="0">
                <a:latin typeface="Times New Roman" panose="02020603050405020304" pitchFamily="18" charset="0"/>
                <a:cs typeface="Times New Roman" panose="02020603050405020304" pitchFamily="18" charset="0"/>
              </a:rPr>
              <a:t>Giáo viên: Ngô Thị Huyền Trang</a:t>
            </a:r>
            <a:endParaRPr lang="en-US" sz="3200" b="1" dirty="0">
              <a:latin typeface="Times New Roman" panose="02020603050405020304" pitchFamily="18" charset="0"/>
              <a:cs typeface="Times New Roman" panose="02020603050405020304" pitchFamily="18" charset="0"/>
            </a:endParaRPr>
          </a:p>
          <a:p>
            <a:pPr algn="l"/>
            <a:endParaRPr lang="en-US" sz="3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Bo_làm_đổ_đồ_chơi_của_Bắp">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452284" y="44999"/>
            <a:ext cx="11463150" cy="6447876"/>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ô Gái Dễ Thương Và Chàng Trai Suy Nghĩ Dấu Chấm Hỏi Dấu Hiệu Trên Đầu Hình  Minh Họa Nhân Vật Vector Của Trẻ Cử Chỉ Cảm Xúc Loại Tâm Trạng Hì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68857" y="888517"/>
            <a:ext cx="6099840" cy="5080966"/>
          </a:xfrm>
          <a:prstGeom prst="rect">
            <a:avLst/>
          </a:prstGeom>
          <a:noFill/>
          <a:extLst>
            <a:ext uri="{909E8E84-426E-40DD-AFC4-6F175D3DCCD1}">
              <a14:hiddenFill xmlns:a14="http://schemas.microsoft.com/office/drawing/2010/main">
                <a:solidFill>
                  <a:srgbClr val="FFFFFF"/>
                </a:solidFill>
              </a14:hiddenFill>
            </a:ext>
          </a:extLst>
        </p:spPr>
      </p:pic>
      <p:pic>
        <p:nvPicPr>
          <p:cNvPr id="3" name="30 seconds countdown (Đồng hồ đếm ngược 30 giây) (mp3cut.net)">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935780" y="64483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1370</Words>
  <Application>WPS Presentation</Application>
  <PresentationFormat>Widescreen</PresentationFormat>
  <Paragraphs>40</Paragraphs>
  <Slides>13</Slides>
  <Notes>0</Notes>
  <HiddenSlides>0</HiddenSlides>
  <MMClips>6</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13</vt:i4>
      </vt:variant>
    </vt:vector>
  </HeadingPairs>
  <TitlesOfParts>
    <vt:vector size="22" baseType="lpstr">
      <vt:lpstr>Arial</vt:lpstr>
      <vt:lpstr>SimSun</vt:lpstr>
      <vt:lpstr>Wingdings</vt:lpstr>
      <vt:lpstr>Times New Roman</vt:lpstr>
      <vt:lpstr>Calibri Light</vt:lpstr>
      <vt:lpstr>Calibri</vt:lpstr>
      <vt:lpstr>Microsoft YaHei</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Mai Hường</dc:creator>
  <cp:lastModifiedBy>Trang Ngô</cp:lastModifiedBy>
  <cp:revision>7</cp:revision>
  <dcterms:created xsi:type="dcterms:W3CDTF">2026-03-05T14:47:00Z</dcterms:created>
  <dcterms:modified xsi:type="dcterms:W3CDTF">2026-06-10T11:27:31Z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5B627B4026BC4DD6AE403B0F3BCE8DF9_13</vt:lpwstr>
  </property>
  <property fmtid="{D5CDD505-2E9C-101B-9397-08002B2CF9AE}" pid="3" name="KSOProductBuildVer">
    <vt:lpwstr>1033-12.2.0.23155</vt:lpwstr>
  </property>
</Properties>
</file>