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ang Nguyen" initials="HN" lastIdx="1" clrIdx="0">
    <p:extLst>
      <p:ext uri="{19B8F6BF-5375-455C-9EA6-DF929625EA0E}">
        <p15:presenceInfo xmlns:p15="http://schemas.microsoft.com/office/powerpoint/2012/main" userId="e384566bc4fa1a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5133" autoAdjust="0"/>
  </p:normalViewPr>
  <p:slideViewPr>
    <p:cSldViewPr snapToGrid="0">
      <p:cViewPr varScale="1">
        <p:scale>
          <a:sx n="68" d="100"/>
          <a:sy n="68" d="100"/>
        </p:scale>
        <p:origin x="78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849A-A2AB-4E44-A39C-FD555FA640E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EA0C3-A2F5-4945-8112-E841D89A6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1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849A-A2AB-4E44-A39C-FD555FA640E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EA0C3-A2F5-4945-8112-E841D89A6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4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849A-A2AB-4E44-A39C-FD555FA640E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EA0C3-A2F5-4945-8112-E841D89A6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54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849A-A2AB-4E44-A39C-FD555FA640E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EA0C3-A2F5-4945-8112-E841D89A6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4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849A-A2AB-4E44-A39C-FD555FA640E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EA0C3-A2F5-4945-8112-E841D89A6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9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849A-A2AB-4E44-A39C-FD555FA640E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EA0C3-A2F5-4945-8112-E841D89A6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1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849A-A2AB-4E44-A39C-FD555FA640E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EA0C3-A2F5-4945-8112-E841D89A6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8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849A-A2AB-4E44-A39C-FD555FA640E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EA0C3-A2F5-4945-8112-E841D89A6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4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849A-A2AB-4E44-A39C-FD555FA640E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EA0C3-A2F5-4945-8112-E841D89A6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849A-A2AB-4E44-A39C-FD555FA640E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EA0C3-A2F5-4945-8112-E841D89A6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8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849A-A2AB-4E44-A39C-FD555FA640E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EA0C3-A2F5-4945-8112-E841D89A6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1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6849A-A2AB-4E44-A39C-FD555FA640E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EA0C3-A2F5-4945-8112-E841D89A6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44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8.jf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95699" y="1140031"/>
            <a:ext cx="7018317" cy="35150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</a:p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B3</a:t>
            </a:r>
          </a:p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</a:p>
        </p:txBody>
      </p:sp>
    </p:spTree>
    <p:extLst>
      <p:ext uri="{BB962C8B-B14F-4D97-AF65-F5344CB8AC3E}">
        <p14:creationId xmlns:p14="http://schemas.microsoft.com/office/powerpoint/2010/main" val="17244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2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9086" cy="7053943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3348842" y="190005"/>
            <a:ext cx="4346367" cy="2565070"/>
          </a:xfrm>
          <a:prstGeom prst="cloudCallou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69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51" y="0"/>
            <a:ext cx="12191999" cy="685800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2434443" y="323557"/>
            <a:ext cx="3661558" cy="2752153"/>
          </a:xfrm>
          <a:prstGeom prst="wedgeEllipse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Oval 3"/>
          <p:cNvSpPr/>
          <p:nvPr/>
        </p:nvSpPr>
        <p:spPr>
          <a:xfrm>
            <a:off x="5197436" y="926275"/>
            <a:ext cx="3661557" cy="17575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694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" y="0"/>
            <a:ext cx="1210887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15096" y="1270660"/>
            <a:ext cx="5617029" cy="1959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8372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266" y="1615043"/>
            <a:ext cx="5323687" cy="5106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5045"/>
            <a:ext cx="4975761" cy="5106390"/>
          </a:xfrm>
          <a:prstGeom prst="rect">
            <a:avLst/>
          </a:prstGeom>
        </p:spPr>
      </p:pic>
      <p:sp>
        <p:nvSpPr>
          <p:cNvPr id="5" name="Explosion 1 4"/>
          <p:cNvSpPr/>
          <p:nvPr/>
        </p:nvSpPr>
        <p:spPr>
          <a:xfrm>
            <a:off x="771896" y="178130"/>
            <a:ext cx="3515096" cy="1520041"/>
          </a:xfrm>
          <a:prstGeom prst="irregularSeal1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7125195" y="320635"/>
            <a:ext cx="3431969" cy="1615043"/>
          </a:xfrm>
          <a:prstGeom prst="irregularSeal1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51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25247" cy="6858000"/>
          </a:xfrm>
          <a:prstGeom prst="rect">
            <a:avLst/>
          </a:prstGeom>
        </p:spPr>
      </p:pic>
      <p:sp>
        <p:nvSpPr>
          <p:cNvPr id="4" name="Explosion 1 3"/>
          <p:cNvSpPr/>
          <p:nvPr/>
        </p:nvSpPr>
        <p:spPr>
          <a:xfrm>
            <a:off x="9310255" y="213757"/>
            <a:ext cx="2719449" cy="1508166"/>
          </a:xfrm>
          <a:prstGeom prst="irregularSeal1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1 4"/>
          <p:cNvSpPr/>
          <p:nvPr/>
        </p:nvSpPr>
        <p:spPr>
          <a:xfrm>
            <a:off x="9310254" y="2968830"/>
            <a:ext cx="2565071" cy="1816925"/>
          </a:xfrm>
          <a:prstGeom prst="irregularSeal1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26327" y="1721923"/>
            <a:ext cx="3182587" cy="14725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1327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35086" y="1211283"/>
            <a:ext cx="5747657" cy="1674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48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3906982" y="2315688"/>
            <a:ext cx="4310743" cy="1864426"/>
          </a:xfrm>
          <a:prstGeom prst="wedgeEllipse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428749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5F8CE2-FE74-141B-7DBE-3BFECF73C8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3" y="0"/>
            <a:ext cx="12220353" cy="6842125"/>
          </a:xfrm>
          <a:prstGeom prst="rect">
            <a:avLst/>
          </a:prstGeom>
        </p:spPr>
      </p:pic>
      <p:pic>
        <p:nvPicPr>
          <p:cNvPr id="7" name="Bé Thu Uyên Trường Chúng Cháu Là Trường Mầm Non">
            <a:hlinkClick r:id="" action="ppaction://media"/>
            <a:extLst>
              <a:ext uri="{FF2B5EF4-FFF2-40B4-BE49-F238E27FC236}">
                <a16:creationId xmlns:a16="http://schemas.microsoft.com/office/drawing/2014/main" id="{D4FCF267-5954-C578-8068-B440BAE428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2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0088" y="2078182"/>
            <a:ext cx="7208322" cy="2185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THÀNH CÁM ƠN CÁC CÔ ĐÃ ĐẾN DỰ</a:t>
            </a:r>
          </a:p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CHÚC CÁC BÉ</a:t>
            </a:r>
          </a:p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3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28"/>
            <a:ext cx="12290961" cy="7113319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2149434" y="1971304"/>
            <a:ext cx="6626431" cy="2956956"/>
          </a:xfrm>
          <a:prstGeom prst="wedgeEllipse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77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split orient="vert"/>
      </p:transition>
    </mc:Choice>
    <mc:Fallback xmlns="">
      <p:transition spd="slow" advTm="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7" name="X2Download.app - TRƯỜNG CHÚNG CHÁU LÀ TRƯỜNG MẦM NON - BÀI HÁT CA NHẠC THIẾU NHI VUI NHỘN CHO BÉ RẤT HAY (128 kbps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671" end="107510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77861" y="912024"/>
            <a:ext cx="391886" cy="44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8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20093" y="2244435"/>
            <a:ext cx="5830785" cy="28382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46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597747" cy="6858000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F0B1DB-616D-3B87-3FC8-433ABFB3C5EE}"/>
              </a:ext>
            </a:extLst>
          </p:cNvPr>
          <p:cNvSpPr/>
          <p:nvPr/>
        </p:nvSpPr>
        <p:spPr>
          <a:xfrm>
            <a:off x="7793502" y="604911"/>
            <a:ext cx="3559126" cy="703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5F6357-90AE-D558-C95D-3AE481932426}"/>
              </a:ext>
            </a:extLst>
          </p:cNvPr>
          <p:cNvSpPr/>
          <p:nvPr/>
        </p:nvSpPr>
        <p:spPr>
          <a:xfrm>
            <a:off x="7148945" y="2025749"/>
            <a:ext cx="4907067" cy="2475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82D29C-1B41-4385-EBC5-912FFB44CB2D}"/>
              </a:ext>
            </a:extLst>
          </p:cNvPr>
          <p:cNvSpPr/>
          <p:nvPr/>
        </p:nvSpPr>
        <p:spPr>
          <a:xfrm>
            <a:off x="7148945" y="5219116"/>
            <a:ext cx="4794525" cy="1033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</p:txBody>
      </p:sp>
    </p:spTree>
    <p:extLst>
      <p:ext uri="{BB962C8B-B14F-4D97-AF65-F5344CB8AC3E}">
        <p14:creationId xmlns:p14="http://schemas.microsoft.com/office/powerpoint/2010/main" val="160791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7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75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77694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46421" y="1365661"/>
            <a:ext cx="5854535" cy="3716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Bạn mới đến trường</a:t>
            </a:r>
            <a:br>
              <a:rPr lang="vi-VN" sz="3600" b="1" dirty="0">
                <a:solidFill>
                  <a:srgbClr val="FF0000"/>
                </a:solidFill>
                <a:latin typeface="+mj-lt"/>
              </a:rPr>
            </a:br>
            <a:r>
              <a:rPr lang="vi-VN" sz="3600" b="1" dirty="0">
                <a:solidFill>
                  <a:srgbClr val="FF0000"/>
                </a:solidFill>
                <a:latin typeface="+mj-lt"/>
              </a:rPr>
              <a:t>Hãy còn nhút nhát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2103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1" y="327870"/>
            <a:ext cx="4377585" cy="35909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273" y="284266"/>
            <a:ext cx="5046147" cy="34319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55075" y="4417621"/>
            <a:ext cx="7172696" cy="21494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Em dạy bạn hát</a:t>
            </a:r>
            <a:br>
              <a:rPr lang="vi-VN" sz="3600" b="1" dirty="0">
                <a:solidFill>
                  <a:srgbClr val="FF0000"/>
                </a:solidFill>
                <a:latin typeface="+mj-lt"/>
              </a:rPr>
            </a:br>
            <a:r>
              <a:rPr lang="vi-VN" sz="3600" b="1" dirty="0">
                <a:solidFill>
                  <a:srgbClr val="FF0000"/>
                </a:solidFill>
                <a:latin typeface="+mj-lt"/>
              </a:rPr>
              <a:t>Rủ bạn cùng chơi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755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22078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88333" y="1520042"/>
            <a:ext cx="4441371" cy="26956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700" b="1" dirty="0">
                <a:solidFill>
                  <a:srgbClr val="FF0000"/>
                </a:solidFill>
                <a:latin typeface="+mj-lt"/>
              </a:rPr>
              <a:t>Cô thấy cô cười</a:t>
            </a:r>
            <a:br>
              <a:rPr lang="vi-VN" sz="3700" b="1" dirty="0">
                <a:solidFill>
                  <a:srgbClr val="FF0000"/>
                </a:solidFill>
                <a:latin typeface="+mj-lt"/>
              </a:rPr>
            </a:br>
            <a:r>
              <a:rPr lang="vi-VN" sz="3700" b="1" dirty="0">
                <a:solidFill>
                  <a:srgbClr val="FF0000"/>
                </a:solidFill>
                <a:latin typeface="+mj-lt"/>
              </a:rPr>
              <a:t>Cô khen đoàn kết</a:t>
            </a:r>
            <a:br>
              <a:rPr lang="vi-VN" sz="3700" b="1" dirty="0">
                <a:solidFill>
                  <a:srgbClr val="FF0000"/>
                </a:solidFill>
                <a:latin typeface="+mj-lt"/>
              </a:rPr>
            </a:br>
            <a:endParaRPr lang="en-US" sz="37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972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565070" y="866899"/>
            <a:ext cx="6175169" cy="199505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0440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242</Words>
  <Application>Microsoft Office PowerPoint</Application>
  <PresentationFormat>Widescreen</PresentationFormat>
  <Paragraphs>38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Hoang Nguyen</cp:lastModifiedBy>
  <cp:revision>26</cp:revision>
  <dcterms:created xsi:type="dcterms:W3CDTF">2024-10-09T04:22:35Z</dcterms:created>
  <dcterms:modified xsi:type="dcterms:W3CDTF">2024-10-22T13:44:46Z</dcterms:modified>
</cp:coreProperties>
</file>