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31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3" r:id="rId57"/>
    <p:sldId id="314" r:id="rId5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426452" y="1524"/>
            <a:ext cx="4763770" cy="6858634"/>
          </a:xfrm>
          <a:custGeom>
            <a:avLst/>
            <a:gdLst/>
            <a:ahLst/>
            <a:cxnLst/>
            <a:rect l="l" t="t" r="r" b="b"/>
            <a:pathLst>
              <a:path w="4763770" h="6858634">
                <a:moveTo>
                  <a:pt x="1944624" y="0"/>
                </a:moveTo>
                <a:lnTo>
                  <a:pt x="3163824" y="6857999"/>
                </a:lnTo>
              </a:path>
              <a:path w="4763770" h="6858634">
                <a:moveTo>
                  <a:pt x="4763516" y="3681983"/>
                </a:moveTo>
                <a:lnTo>
                  <a:pt x="0" y="6858570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80576" y="0"/>
            <a:ext cx="3008630" cy="6858000"/>
          </a:xfrm>
          <a:custGeom>
            <a:avLst/>
            <a:gdLst/>
            <a:ahLst/>
            <a:cxnLst/>
            <a:rect l="l" t="t" r="r" b="b"/>
            <a:pathLst>
              <a:path w="3008629" h="6858000">
                <a:moveTo>
                  <a:pt x="3008375" y="0"/>
                </a:moveTo>
                <a:lnTo>
                  <a:pt x="2043499" y="0"/>
                </a:lnTo>
                <a:lnTo>
                  <a:pt x="0" y="6858000"/>
                </a:lnTo>
                <a:lnTo>
                  <a:pt x="3008375" y="6858000"/>
                </a:lnTo>
                <a:lnTo>
                  <a:pt x="3008375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05858" y="0"/>
            <a:ext cx="2586355" cy="6858000"/>
          </a:xfrm>
          <a:custGeom>
            <a:avLst/>
            <a:gdLst/>
            <a:ahLst/>
            <a:cxnLst/>
            <a:rect l="l" t="t" r="r" b="b"/>
            <a:pathLst>
              <a:path w="2586354" h="6858000">
                <a:moveTo>
                  <a:pt x="2586142" y="0"/>
                </a:moveTo>
                <a:lnTo>
                  <a:pt x="0" y="0"/>
                </a:lnTo>
                <a:lnTo>
                  <a:pt x="1207430" y="6857999"/>
                </a:lnTo>
                <a:lnTo>
                  <a:pt x="2586142" y="6857999"/>
                </a:lnTo>
                <a:lnTo>
                  <a:pt x="2586142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33688" y="3048000"/>
            <a:ext cx="3258820" cy="3810000"/>
          </a:xfrm>
          <a:custGeom>
            <a:avLst/>
            <a:gdLst/>
            <a:ahLst/>
            <a:cxnLst/>
            <a:rect l="l" t="t" r="r" b="b"/>
            <a:pathLst>
              <a:path w="3258820" h="3810000">
                <a:moveTo>
                  <a:pt x="3258311" y="0"/>
                </a:moveTo>
                <a:lnTo>
                  <a:pt x="0" y="3809999"/>
                </a:lnTo>
                <a:lnTo>
                  <a:pt x="3258311" y="3809999"/>
                </a:lnTo>
                <a:lnTo>
                  <a:pt x="3258311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39312" y="0"/>
            <a:ext cx="2849880" cy="6858000"/>
          </a:xfrm>
          <a:custGeom>
            <a:avLst/>
            <a:gdLst/>
            <a:ahLst/>
            <a:cxnLst/>
            <a:rect l="l" t="t" r="r" b="b"/>
            <a:pathLst>
              <a:path w="2849879" h="6858000">
                <a:moveTo>
                  <a:pt x="2849639" y="0"/>
                </a:moveTo>
                <a:lnTo>
                  <a:pt x="0" y="0"/>
                </a:lnTo>
                <a:lnTo>
                  <a:pt x="2466226" y="6858000"/>
                </a:lnTo>
                <a:lnTo>
                  <a:pt x="2849639" y="6858000"/>
                </a:lnTo>
                <a:lnTo>
                  <a:pt x="2849639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99648" y="0"/>
            <a:ext cx="1289685" cy="6858000"/>
          </a:xfrm>
          <a:custGeom>
            <a:avLst/>
            <a:gdLst/>
            <a:ahLst/>
            <a:cxnLst/>
            <a:rect l="l" t="t" r="r" b="b"/>
            <a:pathLst>
              <a:path w="1289684" h="6858000">
                <a:moveTo>
                  <a:pt x="1289303" y="0"/>
                </a:moveTo>
                <a:lnTo>
                  <a:pt x="1017691" y="0"/>
                </a:lnTo>
                <a:lnTo>
                  <a:pt x="0" y="6858000"/>
                </a:lnTo>
                <a:lnTo>
                  <a:pt x="1289303" y="6858000"/>
                </a:lnTo>
                <a:lnTo>
                  <a:pt x="1289303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1" y="6858000"/>
                </a:lnTo>
                <a:lnTo>
                  <a:pt x="1248203" y="6858000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6655" y="609600"/>
            <a:ext cx="10838688" cy="59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3554" y="2104135"/>
            <a:ext cx="759142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5251703"/>
            <a:ext cx="10518775" cy="0"/>
          </a:xfrm>
          <a:custGeom>
            <a:avLst/>
            <a:gdLst/>
            <a:ahLst/>
            <a:cxnLst/>
            <a:rect l="l" t="t" r="r" b="b"/>
            <a:pathLst>
              <a:path w="10518775">
                <a:moveTo>
                  <a:pt x="0" y="0"/>
                </a:moveTo>
                <a:lnTo>
                  <a:pt x="10518521" y="0"/>
                </a:lnTo>
              </a:path>
            </a:pathLst>
          </a:custGeom>
          <a:ln w="25400">
            <a:solidFill>
              <a:srgbClr val="95D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6655" y="1653412"/>
            <a:ext cx="10829545" cy="5021567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065" rIns="0" bIns="0" rtlCol="0">
            <a:spAutoFit/>
          </a:bodyPr>
          <a:lstStyle/>
          <a:p>
            <a:pPr marL="811530" marR="808355" algn="ctr">
              <a:lnSpc>
                <a:spcPct val="150100"/>
              </a:lnSpc>
              <a:spcBef>
                <a:spcPts val="95"/>
              </a:spcBef>
            </a:pPr>
            <a:endParaRPr lang="en-US" sz="2400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  <a:p>
            <a:pPr marL="811530" marR="808355" algn="ctr">
              <a:lnSpc>
                <a:spcPct val="150100"/>
              </a:lnSpc>
              <a:spcBef>
                <a:spcPts val="95"/>
              </a:spcBef>
            </a:pPr>
            <a:r>
              <a:rPr lang="vi-VN" sz="24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HƯỚNG DẪN</a:t>
            </a:r>
            <a:endParaRPr lang="en-US" sz="2400" b="1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  <a:p>
            <a:pPr marL="811530" marR="808355" algn="ctr">
              <a:lnSpc>
                <a:spcPct val="150100"/>
              </a:lnSpc>
              <a:spcBef>
                <a:spcPts val="95"/>
              </a:spcBef>
            </a:pPr>
            <a:r>
              <a:rPr lang="vi-VN" sz="24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XÂY DỰNG VÀ THỰC HIỆN KẾ HOẠCH GIÁO DỤC CÁ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NHÂN CHO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TRẺ EM KHUYẾT TẬT LỨA TUỔI MẦM NON</a:t>
            </a:r>
            <a:endParaRPr lang="en-US" sz="2400" b="1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  <a:p>
            <a:pPr marL="811530" marR="808355" algn="ctr">
              <a:lnSpc>
                <a:spcPct val="150100"/>
              </a:lnSpc>
              <a:spcBef>
                <a:spcPts val="95"/>
              </a:spcBef>
            </a:pPr>
            <a:r>
              <a:rPr lang="vi-VN" sz="24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HỌC HÒA NHẬP TRONG CƠ SỞ GDMN</a:t>
            </a:r>
            <a:endParaRPr lang="en-US" sz="2400" b="1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  <a:p>
            <a:pPr marL="811530" marR="808355" algn="ctr">
              <a:lnSpc>
                <a:spcPct val="150100"/>
              </a:lnSpc>
              <a:spcBef>
                <a:spcPts val="95"/>
              </a:spcBef>
            </a:pPr>
            <a:endParaRPr lang="en-US" sz="2400" b="1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  <a:p>
            <a:pPr marL="811530" marR="808355" algn="ctr">
              <a:lnSpc>
                <a:spcPct val="150100"/>
              </a:lnSpc>
              <a:spcBef>
                <a:spcPts val="95"/>
              </a:spcBef>
            </a:pPr>
            <a:endParaRPr lang="en-US" sz="2400" b="1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  <a:p>
            <a:pPr marL="811530" marR="808355" algn="ctr">
              <a:lnSpc>
                <a:spcPct val="150100"/>
              </a:lnSpc>
              <a:spcBef>
                <a:spcPts val="95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Bình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Lục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tháng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3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năm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2026</a:t>
            </a:r>
          </a:p>
          <a:p>
            <a:pPr marL="811530" marR="808355" algn="ctr">
              <a:lnSpc>
                <a:spcPct val="150100"/>
              </a:lnSpc>
              <a:spcBef>
                <a:spcPts val="95"/>
              </a:spcBef>
            </a:pPr>
            <a:endParaRPr lang="vi-VN" sz="2400" b="1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10981945" cy="8109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71577" rIns="0" bIns="0" rtlCol="0">
            <a:spAutoFit/>
          </a:bodyPr>
          <a:lstStyle/>
          <a:p>
            <a:pPr marL="3101975" algn="l">
              <a:lnSpc>
                <a:spcPct val="100000"/>
              </a:lnSpc>
              <a:spcBef>
                <a:spcPts val="95"/>
              </a:spcBef>
            </a:pPr>
            <a:r>
              <a:rPr lang="en-US" b="0" dirty="0">
                <a:solidFill>
                  <a:schemeClr val="tx1"/>
                </a:solidFill>
              </a:rPr>
              <a:t>UỶ BAN NHÂN DÂN XÃ BÌNH LỤC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TRƯỜNG MN ĐỒNG DU</a:t>
            </a:r>
            <a:endParaRPr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609600"/>
            <a:ext cx="8598408" cy="597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8598535" cy="597535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  <a:tabLst>
                <a:tab pos="835660" algn="l"/>
              </a:tabLst>
            </a:pPr>
            <a:r>
              <a:rPr sz="3200" spc="-25" dirty="0">
                <a:solidFill>
                  <a:srgbClr val="17405F"/>
                </a:solidFill>
              </a:rPr>
              <a:t>1.</a:t>
            </a:r>
            <a:r>
              <a:rPr sz="3200" dirty="0">
                <a:solidFill>
                  <a:srgbClr val="17405F"/>
                </a:solidFill>
              </a:rPr>
              <a:t>	KIẾN</a:t>
            </a:r>
            <a:r>
              <a:rPr sz="3200" spc="-80" dirty="0">
                <a:solidFill>
                  <a:srgbClr val="17405F"/>
                </a:solidFill>
              </a:rPr>
              <a:t> </a:t>
            </a:r>
            <a:r>
              <a:rPr sz="3200" dirty="0">
                <a:solidFill>
                  <a:srgbClr val="17405F"/>
                </a:solidFill>
              </a:rPr>
              <a:t>THỨC</a:t>
            </a:r>
            <a:r>
              <a:rPr sz="3200" spc="-60" dirty="0">
                <a:solidFill>
                  <a:srgbClr val="17405F"/>
                </a:solidFill>
              </a:rPr>
              <a:t> </a:t>
            </a:r>
            <a:r>
              <a:rPr sz="3200" dirty="0">
                <a:solidFill>
                  <a:srgbClr val="17405F"/>
                </a:solidFill>
              </a:rPr>
              <a:t>CHUNG</a:t>
            </a:r>
            <a:r>
              <a:rPr sz="3200" spc="-40" dirty="0">
                <a:solidFill>
                  <a:srgbClr val="17405F"/>
                </a:solidFill>
              </a:rPr>
              <a:t> </a:t>
            </a:r>
            <a:r>
              <a:rPr sz="3200" dirty="0">
                <a:solidFill>
                  <a:srgbClr val="17405F"/>
                </a:solidFill>
              </a:rPr>
              <a:t>VỀ</a:t>
            </a:r>
            <a:r>
              <a:rPr sz="3200" spc="-75" dirty="0">
                <a:solidFill>
                  <a:srgbClr val="17405F"/>
                </a:solidFill>
              </a:rPr>
              <a:t> </a:t>
            </a:r>
            <a:r>
              <a:rPr sz="3200" spc="-10" dirty="0">
                <a:solidFill>
                  <a:srgbClr val="17405F"/>
                </a:solidFill>
              </a:rPr>
              <a:t>KHGDCN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450188" y="1711905"/>
            <a:ext cx="4913630" cy="1946275"/>
            <a:chOff x="450188" y="1711905"/>
            <a:chExt cx="4913630" cy="1946275"/>
          </a:xfrm>
        </p:grpSpPr>
        <p:sp>
          <p:nvSpPr>
            <p:cNvPr id="5" name="object 5"/>
            <p:cNvSpPr/>
            <p:nvPr/>
          </p:nvSpPr>
          <p:spPr>
            <a:xfrm>
              <a:off x="459713" y="1721430"/>
              <a:ext cx="4894580" cy="1677670"/>
            </a:xfrm>
            <a:custGeom>
              <a:avLst/>
              <a:gdLst/>
              <a:ahLst/>
              <a:cxnLst/>
              <a:rect l="l" t="t" r="r" b="b"/>
              <a:pathLst>
                <a:path w="4894580" h="1677670">
                  <a:moveTo>
                    <a:pt x="444945" y="552250"/>
                  </a:moveTo>
                  <a:lnTo>
                    <a:pt x="438838" y="521578"/>
                  </a:lnTo>
                  <a:lnTo>
                    <a:pt x="438348" y="491284"/>
                  </a:lnTo>
                  <a:lnTo>
                    <a:pt x="443279" y="461488"/>
                  </a:lnTo>
                  <a:lnTo>
                    <a:pt x="468621" y="403873"/>
                  </a:lnTo>
                  <a:lnTo>
                    <a:pt x="513290" y="349697"/>
                  </a:lnTo>
                  <a:lnTo>
                    <a:pt x="542381" y="324200"/>
                  </a:lnTo>
                  <a:lnTo>
                    <a:pt x="575716" y="299923"/>
                  </a:lnTo>
                  <a:lnTo>
                    <a:pt x="613097" y="276988"/>
                  </a:lnTo>
                  <a:lnTo>
                    <a:pt x="654328" y="255515"/>
                  </a:lnTo>
                  <a:lnTo>
                    <a:pt x="699212" y="235623"/>
                  </a:lnTo>
                  <a:lnTo>
                    <a:pt x="747554" y="217435"/>
                  </a:lnTo>
                  <a:lnTo>
                    <a:pt x="799157" y="201069"/>
                  </a:lnTo>
                  <a:lnTo>
                    <a:pt x="853825" y="186647"/>
                  </a:lnTo>
                  <a:lnTo>
                    <a:pt x="911360" y="174289"/>
                  </a:lnTo>
                  <a:lnTo>
                    <a:pt x="971567" y="164116"/>
                  </a:lnTo>
                  <a:lnTo>
                    <a:pt x="1034250" y="156247"/>
                  </a:lnTo>
                  <a:lnTo>
                    <a:pt x="1099211" y="150803"/>
                  </a:lnTo>
                  <a:lnTo>
                    <a:pt x="1150096" y="148369"/>
                  </a:lnTo>
                  <a:lnTo>
                    <a:pt x="1200991" y="147535"/>
                  </a:lnTo>
                  <a:lnTo>
                    <a:pt x="1251728" y="148285"/>
                  </a:lnTo>
                  <a:lnTo>
                    <a:pt x="1302143" y="150602"/>
                  </a:lnTo>
                  <a:lnTo>
                    <a:pt x="1352068" y="154470"/>
                  </a:lnTo>
                  <a:lnTo>
                    <a:pt x="1401338" y="159874"/>
                  </a:lnTo>
                  <a:lnTo>
                    <a:pt x="1449786" y="166797"/>
                  </a:lnTo>
                  <a:lnTo>
                    <a:pt x="1497247" y="175224"/>
                  </a:lnTo>
                  <a:lnTo>
                    <a:pt x="1543554" y="185138"/>
                  </a:lnTo>
                  <a:lnTo>
                    <a:pt x="1588542" y="196523"/>
                  </a:lnTo>
                  <a:lnTo>
                    <a:pt x="1618245" y="173124"/>
                  </a:lnTo>
                  <a:lnTo>
                    <a:pt x="1651948" y="151548"/>
                  </a:lnTo>
                  <a:lnTo>
                    <a:pt x="1689309" y="131844"/>
                  </a:lnTo>
                  <a:lnTo>
                    <a:pt x="1729985" y="114059"/>
                  </a:lnTo>
                  <a:lnTo>
                    <a:pt x="1773634" y="98244"/>
                  </a:lnTo>
                  <a:lnTo>
                    <a:pt x="1819914" y="84445"/>
                  </a:lnTo>
                  <a:lnTo>
                    <a:pt x="1868481" y="72713"/>
                  </a:lnTo>
                  <a:lnTo>
                    <a:pt x="1918993" y="63094"/>
                  </a:lnTo>
                  <a:lnTo>
                    <a:pt x="1971109" y="55639"/>
                  </a:lnTo>
                  <a:lnTo>
                    <a:pt x="2024485" y="50395"/>
                  </a:lnTo>
                  <a:lnTo>
                    <a:pt x="2078779" y="47410"/>
                  </a:lnTo>
                  <a:lnTo>
                    <a:pt x="2133648" y="46735"/>
                  </a:lnTo>
                  <a:lnTo>
                    <a:pt x="2188751" y="48416"/>
                  </a:lnTo>
                  <a:lnTo>
                    <a:pt x="2243744" y="52503"/>
                  </a:lnTo>
                  <a:lnTo>
                    <a:pt x="2298286" y="59044"/>
                  </a:lnTo>
                  <a:lnTo>
                    <a:pt x="2352033" y="68088"/>
                  </a:lnTo>
                  <a:lnTo>
                    <a:pt x="2404644" y="79683"/>
                  </a:lnTo>
                  <a:lnTo>
                    <a:pt x="2442484" y="89918"/>
                  </a:lnTo>
                  <a:lnTo>
                    <a:pt x="2512782" y="114009"/>
                  </a:lnTo>
                  <a:lnTo>
                    <a:pt x="2544979" y="127816"/>
                  </a:lnTo>
                  <a:lnTo>
                    <a:pt x="2573669" y="104427"/>
                  </a:lnTo>
                  <a:lnTo>
                    <a:pt x="2607213" y="83187"/>
                  </a:lnTo>
                  <a:lnTo>
                    <a:pt x="2645113" y="64175"/>
                  </a:lnTo>
                  <a:lnTo>
                    <a:pt x="2686873" y="47469"/>
                  </a:lnTo>
                  <a:lnTo>
                    <a:pt x="2731997" y="33146"/>
                  </a:lnTo>
                  <a:lnTo>
                    <a:pt x="2779987" y="21284"/>
                  </a:lnTo>
                  <a:lnTo>
                    <a:pt x="2830348" y="11960"/>
                  </a:lnTo>
                  <a:lnTo>
                    <a:pt x="2882583" y="5253"/>
                  </a:lnTo>
                  <a:lnTo>
                    <a:pt x="2936195" y="1240"/>
                  </a:lnTo>
                  <a:lnTo>
                    <a:pt x="2990688" y="0"/>
                  </a:lnTo>
                  <a:lnTo>
                    <a:pt x="3045565" y="1608"/>
                  </a:lnTo>
                  <a:lnTo>
                    <a:pt x="3100330" y="6145"/>
                  </a:lnTo>
                  <a:lnTo>
                    <a:pt x="3154487" y="13686"/>
                  </a:lnTo>
                  <a:lnTo>
                    <a:pt x="3207538" y="24311"/>
                  </a:lnTo>
                  <a:lnTo>
                    <a:pt x="3256520" y="37406"/>
                  </a:lnTo>
                  <a:lnTo>
                    <a:pt x="3301835" y="52965"/>
                  </a:lnTo>
                  <a:lnTo>
                    <a:pt x="3343055" y="70835"/>
                  </a:lnTo>
                  <a:lnTo>
                    <a:pt x="3379750" y="90859"/>
                  </a:lnTo>
                  <a:lnTo>
                    <a:pt x="3418263" y="71752"/>
                  </a:lnTo>
                  <a:lnTo>
                    <a:pt x="3459914" y="54875"/>
                  </a:lnTo>
                  <a:lnTo>
                    <a:pt x="3504313" y="40242"/>
                  </a:lnTo>
                  <a:lnTo>
                    <a:pt x="3551073" y="27869"/>
                  </a:lnTo>
                  <a:lnTo>
                    <a:pt x="3599803" y="17771"/>
                  </a:lnTo>
                  <a:lnTo>
                    <a:pt x="3650114" y="9963"/>
                  </a:lnTo>
                  <a:lnTo>
                    <a:pt x="3701617" y="4459"/>
                  </a:lnTo>
                  <a:lnTo>
                    <a:pt x="3753924" y="1276"/>
                  </a:lnTo>
                  <a:lnTo>
                    <a:pt x="3806644" y="428"/>
                  </a:lnTo>
                  <a:lnTo>
                    <a:pt x="3859388" y="1930"/>
                  </a:lnTo>
                  <a:lnTo>
                    <a:pt x="3911768" y="5798"/>
                  </a:lnTo>
                  <a:lnTo>
                    <a:pt x="3963394" y="12046"/>
                  </a:lnTo>
                  <a:lnTo>
                    <a:pt x="4013877" y="20689"/>
                  </a:lnTo>
                  <a:lnTo>
                    <a:pt x="4062828" y="31742"/>
                  </a:lnTo>
                  <a:lnTo>
                    <a:pt x="4109858" y="45221"/>
                  </a:lnTo>
                  <a:lnTo>
                    <a:pt x="4154577" y="61141"/>
                  </a:lnTo>
                  <a:lnTo>
                    <a:pt x="4209060" y="85834"/>
                  </a:lnTo>
                  <a:lnTo>
                    <a:pt x="4255405" y="113599"/>
                  </a:lnTo>
                  <a:lnTo>
                    <a:pt x="4293063" y="144004"/>
                  </a:lnTo>
                  <a:lnTo>
                    <a:pt x="4321485" y="176615"/>
                  </a:lnTo>
                  <a:lnTo>
                    <a:pt x="4340124" y="211001"/>
                  </a:lnTo>
                  <a:lnTo>
                    <a:pt x="4402636" y="220668"/>
                  </a:lnTo>
                  <a:lnTo>
                    <a:pt x="4461374" y="233172"/>
                  </a:lnTo>
                  <a:lnTo>
                    <a:pt x="4516079" y="248300"/>
                  </a:lnTo>
                  <a:lnTo>
                    <a:pt x="4566492" y="265841"/>
                  </a:lnTo>
                  <a:lnTo>
                    <a:pt x="4612355" y="285583"/>
                  </a:lnTo>
                  <a:lnTo>
                    <a:pt x="4653409" y="307314"/>
                  </a:lnTo>
                  <a:lnTo>
                    <a:pt x="4689396" y="330822"/>
                  </a:lnTo>
                  <a:lnTo>
                    <a:pt x="4720055" y="355895"/>
                  </a:lnTo>
                  <a:lnTo>
                    <a:pt x="4764360" y="409892"/>
                  </a:lnTo>
                  <a:lnTo>
                    <a:pt x="4784254" y="467610"/>
                  </a:lnTo>
                  <a:lnTo>
                    <a:pt x="4784400" y="497335"/>
                  </a:lnTo>
                  <a:lnTo>
                    <a:pt x="4777667" y="527354"/>
                  </a:lnTo>
                  <a:lnTo>
                    <a:pt x="4757990" y="566859"/>
                  </a:lnTo>
                  <a:lnTo>
                    <a:pt x="4736237" y="594541"/>
                  </a:lnTo>
                  <a:lnTo>
                    <a:pt x="4776262" y="621259"/>
                  </a:lnTo>
                  <a:lnTo>
                    <a:pt x="4810391" y="649056"/>
                  </a:lnTo>
                  <a:lnTo>
                    <a:pt x="4838674" y="677755"/>
                  </a:lnTo>
                  <a:lnTo>
                    <a:pt x="4877900" y="737152"/>
                  </a:lnTo>
                  <a:lnTo>
                    <a:pt x="4894337" y="798034"/>
                  </a:lnTo>
                  <a:lnTo>
                    <a:pt x="4894134" y="828590"/>
                  </a:lnTo>
                  <a:lnTo>
                    <a:pt x="4877133" y="889047"/>
                  </a:lnTo>
                  <a:lnTo>
                    <a:pt x="4838335" y="947450"/>
                  </a:lnTo>
                  <a:lnTo>
                    <a:pt x="4810887" y="975440"/>
                  </a:lnTo>
                  <a:lnTo>
                    <a:pt x="4778139" y="1002386"/>
                  </a:lnTo>
                  <a:lnTo>
                    <a:pt x="4740141" y="1028111"/>
                  </a:lnTo>
                  <a:lnTo>
                    <a:pt x="4696942" y="1052438"/>
                  </a:lnTo>
                  <a:lnTo>
                    <a:pt x="4648592" y="1075190"/>
                  </a:lnTo>
                  <a:lnTo>
                    <a:pt x="4595140" y="1096191"/>
                  </a:lnTo>
                  <a:lnTo>
                    <a:pt x="4549221" y="1111432"/>
                  </a:lnTo>
                  <a:lnTo>
                    <a:pt x="4501192" y="1125016"/>
                  </a:lnTo>
                  <a:lnTo>
                    <a:pt x="4451258" y="1136902"/>
                  </a:lnTo>
                  <a:lnTo>
                    <a:pt x="4399628" y="1147052"/>
                  </a:lnTo>
                  <a:lnTo>
                    <a:pt x="4346507" y="1155424"/>
                  </a:lnTo>
                  <a:lnTo>
                    <a:pt x="4292102" y="1161978"/>
                  </a:lnTo>
                  <a:lnTo>
                    <a:pt x="4236619" y="1166676"/>
                  </a:lnTo>
                  <a:lnTo>
                    <a:pt x="4233133" y="1196054"/>
                  </a:lnTo>
                  <a:lnTo>
                    <a:pt x="4209037" y="1252252"/>
                  </a:lnTo>
                  <a:lnTo>
                    <a:pt x="4163952" y="1304192"/>
                  </a:lnTo>
                  <a:lnTo>
                    <a:pt x="4134231" y="1328248"/>
                  </a:lnTo>
                  <a:lnTo>
                    <a:pt x="4100094" y="1350857"/>
                  </a:lnTo>
                  <a:lnTo>
                    <a:pt x="4061818" y="1371894"/>
                  </a:lnTo>
                  <a:lnTo>
                    <a:pt x="4019678" y="1391230"/>
                  </a:lnTo>
                  <a:lnTo>
                    <a:pt x="3973953" y="1408738"/>
                  </a:lnTo>
                  <a:lnTo>
                    <a:pt x="3924919" y="1424292"/>
                  </a:lnTo>
                  <a:lnTo>
                    <a:pt x="3872852" y="1437764"/>
                  </a:lnTo>
                  <a:lnTo>
                    <a:pt x="3818030" y="1449027"/>
                  </a:lnTo>
                  <a:lnTo>
                    <a:pt x="3760730" y="1457953"/>
                  </a:lnTo>
                  <a:lnTo>
                    <a:pt x="3701228" y="1464417"/>
                  </a:lnTo>
                  <a:lnTo>
                    <a:pt x="3639801" y="1468289"/>
                  </a:lnTo>
                  <a:lnTo>
                    <a:pt x="3576727" y="1469444"/>
                  </a:lnTo>
                  <a:lnTo>
                    <a:pt x="3525160" y="1468323"/>
                  </a:lnTo>
                  <a:lnTo>
                    <a:pt x="3474137" y="1465311"/>
                  </a:lnTo>
                  <a:lnTo>
                    <a:pt x="3423891" y="1460447"/>
                  </a:lnTo>
                  <a:lnTo>
                    <a:pt x="3374657" y="1453767"/>
                  </a:lnTo>
                  <a:lnTo>
                    <a:pt x="3326666" y="1445310"/>
                  </a:lnTo>
                  <a:lnTo>
                    <a:pt x="3280153" y="1435114"/>
                  </a:lnTo>
                  <a:lnTo>
                    <a:pt x="3235351" y="1423216"/>
                  </a:lnTo>
                  <a:lnTo>
                    <a:pt x="3215845" y="1449645"/>
                  </a:lnTo>
                  <a:lnTo>
                    <a:pt x="3165259" y="1498936"/>
                  </a:lnTo>
                  <a:lnTo>
                    <a:pt x="3134603" y="1521693"/>
                  </a:lnTo>
                  <a:lnTo>
                    <a:pt x="3100655" y="1543119"/>
                  </a:lnTo>
                  <a:lnTo>
                    <a:pt x="3063625" y="1563162"/>
                  </a:lnTo>
                  <a:lnTo>
                    <a:pt x="3023727" y="1581768"/>
                  </a:lnTo>
                  <a:lnTo>
                    <a:pt x="2981170" y="1598886"/>
                  </a:lnTo>
                  <a:lnTo>
                    <a:pt x="2936168" y="1614460"/>
                  </a:lnTo>
                  <a:lnTo>
                    <a:pt x="2888932" y="1628439"/>
                  </a:lnTo>
                  <a:lnTo>
                    <a:pt x="2839674" y="1640770"/>
                  </a:lnTo>
                  <a:lnTo>
                    <a:pt x="2788606" y="1651398"/>
                  </a:lnTo>
                  <a:lnTo>
                    <a:pt x="2735939" y="1660272"/>
                  </a:lnTo>
                  <a:lnTo>
                    <a:pt x="2681885" y="1667338"/>
                  </a:lnTo>
                  <a:lnTo>
                    <a:pt x="2626656" y="1672543"/>
                  </a:lnTo>
                  <a:lnTo>
                    <a:pt x="2570464" y="1675834"/>
                  </a:lnTo>
                  <a:lnTo>
                    <a:pt x="2513521" y="1677158"/>
                  </a:lnTo>
                  <a:lnTo>
                    <a:pt x="2456038" y="1676462"/>
                  </a:lnTo>
                  <a:lnTo>
                    <a:pt x="2398227" y="1673693"/>
                  </a:lnTo>
                  <a:lnTo>
                    <a:pt x="2340301" y="1668797"/>
                  </a:lnTo>
                  <a:lnTo>
                    <a:pt x="2282470" y="1661722"/>
                  </a:lnTo>
                  <a:lnTo>
                    <a:pt x="2226963" y="1652778"/>
                  </a:lnTo>
                  <a:lnTo>
                    <a:pt x="2173356" y="1641913"/>
                  </a:lnTo>
                  <a:lnTo>
                    <a:pt x="2121857" y="1629201"/>
                  </a:lnTo>
                  <a:lnTo>
                    <a:pt x="2072672" y="1614713"/>
                  </a:lnTo>
                  <a:lnTo>
                    <a:pt x="2026008" y="1598523"/>
                  </a:lnTo>
                  <a:lnTo>
                    <a:pt x="1982073" y="1580705"/>
                  </a:lnTo>
                  <a:lnTo>
                    <a:pt x="1941072" y="1561332"/>
                  </a:lnTo>
                  <a:lnTo>
                    <a:pt x="1903213" y="1540476"/>
                  </a:lnTo>
                  <a:lnTo>
                    <a:pt x="1868704" y="1518212"/>
                  </a:lnTo>
                  <a:lnTo>
                    <a:pt x="1818517" y="1531331"/>
                  </a:lnTo>
                  <a:lnTo>
                    <a:pt x="1767304" y="1542749"/>
                  </a:lnTo>
                  <a:lnTo>
                    <a:pt x="1715223" y="1552484"/>
                  </a:lnTo>
                  <a:lnTo>
                    <a:pt x="1662433" y="1560556"/>
                  </a:lnTo>
                  <a:lnTo>
                    <a:pt x="1609091" y="1566983"/>
                  </a:lnTo>
                  <a:lnTo>
                    <a:pt x="1555355" y="1571783"/>
                  </a:lnTo>
                  <a:lnTo>
                    <a:pt x="1501384" y="1574974"/>
                  </a:lnTo>
                  <a:lnTo>
                    <a:pt x="1447335" y="1576575"/>
                  </a:lnTo>
                  <a:lnTo>
                    <a:pt x="1393367" y="1576605"/>
                  </a:lnTo>
                  <a:lnTo>
                    <a:pt x="1339637" y="1575082"/>
                  </a:lnTo>
                  <a:lnTo>
                    <a:pt x="1286303" y="1572023"/>
                  </a:lnTo>
                  <a:lnTo>
                    <a:pt x="1233525" y="1567449"/>
                  </a:lnTo>
                  <a:lnTo>
                    <a:pt x="1181458" y="1561376"/>
                  </a:lnTo>
                  <a:lnTo>
                    <a:pt x="1130263" y="1553825"/>
                  </a:lnTo>
                  <a:lnTo>
                    <a:pt x="1080096" y="1544812"/>
                  </a:lnTo>
                  <a:lnTo>
                    <a:pt x="1031116" y="1534356"/>
                  </a:lnTo>
                  <a:lnTo>
                    <a:pt x="983480" y="1522477"/>
                  </a:lnTo>
                  <a:lnTo>
                    <a:pt x="937348" y="1509192"/>
                  </a:lnTo>
                  <a:lnTo>
                    <a:pt x="892876" y="1494519"/>
                  </a:lnTo>
                  <a:lnTo>
                    <a:pt x="850223" y="1478478"/>
                  </a:lnTo>
                  <a:lnTo>
                    <a:pt x="809547" y="1461087"/>
                  </a:lnTo>
                  <a:lnTo>
                    <a:pt x="771006" y="1442363"/>
                  </a:lnTo>
                  <a:lnTo>
                    <a:pt x="734758" y="1422326"/>
                  </a:lnTo>
                  <a:lnTo>
                    <a:pt x="700961" y="1400994"/>
                  </a:lnTo>
                  <a:lnTo>
                    <a:pt x="669773" y="1378385"/>
                  </a:lnTo>
                  <a:lnTo>
                    <a:pt x="660527" y="1371019"/>
                  </a:lnTo>
                  <a:lnTo>
                    <a:pt x="598608" y="1372590"/>
                  </a:lnTo>
                  <a:lnTo>
                    <a:pt x="538106" y="1370629"/>
                  </a:lnTo>
                  <a:lnTo>
                    <a:pt x="479536" y="1365325"/>
                  </a:lnTo>
                  <a:lnTo>
                    <a:pt x="423410" y="1356864"/>
                  </a:lnTo>
                  <a:lnTo>
                    <a:pt x="370242" y="1345436"/>
                  </a:lnTo>
                  <a:lnTo>
                    <a:pt x="320545" y="1331228"/>
                  </a:lnTo>
                  <a:lnTo>
                    <a:pt x="274832" y="1314428"/>
                  </a:lnTo>
                  <a:lnTo>
                    <a:pt x="233616" y="1295224"/>
                  </a:lnTo>
                  <a:lnTo>
                    <a:pt x="197410" y="1273804"/>
                  </a:lnTo>
                  <a:lnTo>
                    <a:pt x="166728" y="1250356"/>
                  </a:lnTo>
                  <a:lnTo>
                    <a:pt x="123987" y="1198128"/>
                  </a:lnTo>
                  <a:lnTo>
                    <a:pt x="110425" y="1129556"/>
                  </a:lnTo>
                  <a:lnTo>
                    <a:pt x="122750" y="1090242"/>
                  </a:lnTo>
                  <a:lnTo>
                    <a:pt x="149320" y="1052635"/>
                  </a:lnTo>
                  <a:lnTo>
                    <a:pt x="189530" y="1017588"/>
                  </a:lnTo>
                  <a:lnTo>
                    <a:pt x="242774" y="985955"/>
                  </a:lnTo>
                  <a:lnTo>
                    <a:pt x="182766" y="966570"/>
                  </a:lnTo>
                  <a:lnTo>
                    <a:pt x="130747" y="943863"/>
                  </a:lnTo>
                  <a:lnTo>
                    <a:pt x="86988" y="918320"/>
                  </a:lnTo>
                  <a:lnTo>
                    <a:pt x="51762" y="890429"/>
                  </a:lnTo>
                  <a:lnTo>
                    <a:pt x="25341" y="860677"/>
                  </a:lnTo>
                  <a:lnTo>
                    <a:pt x="0" y="797537"/>
                  </a:lnTo>
                  <a:lnTo>
                    <a:pt x="1624" y="765124"/>
                  </a:lnTo>
                  <a:lnTo>
                    <a:pt x="34823" y="701048"/>
                  </a:lnTo>
                  <a:lnTo>
                    <a:pt x="66942" y="670360"/>
                  </a:lnTo>
                  <a:lnTo>
                    <a:pt x="99346" y="647585"/>
                  </a:lnTo>
                  <a:lnTo>
                    <a:pt x="136846" y="626983"/>
                  </a:lnTo>
                  <a:lnTo>
                    <a:pt x="178941" y="608707"/>
                  </a:lnTo>
                  <a:lnTo>
                    <a:pt x="225130" y="592906"/>
                  </a:lnTo>
                  <a:lnTo>
                    <a:pt x="274914" y="579730"/>
                  </a:lnTo>
                  <a:lnTo>
                    <a:pt x="327793" y="569329"/>
                  </a:lnTo>
                  <a:lnTo>
                    <a:pt x="383265" y="561855"/>
                  </a:lnTo>
                  <a:lnTo>
                    <a:pt x="440830" y="557457"/>
                  </a:lnTo>
                  <a:lnTo>
                    <a:pt x="444945" y="552250"/>
                  </a:lnTo>
                  <a:close/>
                </a:path>
              </a:pathLst>
            </a:custGeom>
            <a:ln w="19050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245" y="3437382"/>
              <a:ext cx="218821" cy="2207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7732" y="1806829"/>
              <a:ext cx="4486275" cy="1744345"/>
            </a:xfrm>
            <a:custGeom>
              <a:avLst/>
              <a:gdLst/>
              <a:ahLst/>
              <a:cxnLst/>
              <a:rect l="l" t="t" r="r" b="b"/>
              <a:pathLst>
                <a:path w="4486275" h="1744345">
                  <a:moveTo>
                    <a:pt x="1506512" y="1604518"/>
                  </a:moveTo>
                  <a:lnTo>
                    <a:pt x="1499396" y="1648648"/>
                  </a:lnTo>
                  <a:lnTo>
                    <a:pt x="1479575" y="1686994"/>
                  </a:lnTo>
                  <a:lnTo>
                    <a:pt x="1449343" y="1717245"/>
                  </a:lnTo>
                  <a:lnTo>
                    <a:pt x="1410991" y="1737089"/>
                  </a:lnTo>
                  <a:lnTo>
                    <a:pt x="1366812" y="1744218"/>
                  </a:lnTo>
                  <a:lnTo>
                    <a:pt x="1322681" y="1737089"/>
                  </a:lnTo>
                  <a:lnTo>
                    <a:pt x="1284335" y="1717245"/>
                  </a:lnTo>
                  <a:lnTo>
                    <a:pt x="1254084" y="1686994"/>
                  </a:lnTo>
                  <a:lnTo>
                    <a:pt x="1234240" y="1648648"/>
                  </a:lnTo>
                  <a:lnTo>
                    <a:pt x="1227112" y="1604518"/>
                  </a:lnTo>
                  <a:lnTo>
                    <a:pt x="1234240" y="1560338"/>
                  </a:lnTo>
                  <a:lnTo>
                    <a:pt x="1254084" y="1521986"/>
                  </a:lnTo>
                  <a:lnTo>
                    <a:pt x="1284335" y="1491754"/>
                  </a:lnTo>
                  <a:lnTo>
                    <a:pt x="1322681" y="1471934"/>
                  </a:lnTo>
                  <a:lnTo>
                    <a:pt x="1366812" y="1464818"/>
                  </a:lnTo>
                  <a:lnTo>
                    <a:pt x="1410991" y="1471934"/>
                  </a:lnTo>
                  <a:lnTo>
                    <a:pt x="1449343" y="1491754"/>
                  </a:lnTo>
                  <a:lnTo>
                    <a:pt x="1479575" y="1521986"/>
                  </a:lnTo>
                  <a:lnTo>
                    <a:pt x="1499396" y="1560338"/>
                  </a:lnTo>
                  <a:lnTo>
                    <a:pt x="1506512" y="1604518"/>
                  </a:lnTo>
                  <a:close/>
                </a:path>
                <a:path w="4486275" h="1744345">
                  <a:moveTo>
                    <a:pt x="286677" y="925068"/>
                  </a:moveTo>
                  <a:lnTo>
                    <a:pt x="236715" y="925656"/>
                  </a:lnTo>
                  <a:lnTo>
                    <a:pt x="187128" y="923892"/>
                  </a:lnTo>
                  <a:lnTo>
                    <a:pt x="138290" y="919813"/>
                  </a:lnTo>
                  <a:lnTo>
                    <a:pt x="90574" y="913459"/>
                  </a:lnTo>
                  <a:lnTo>
                    <a:pt x="44352" y="904868"/>
                  </a:lnTo>
                  <a:lnTo>
                    <a:pt x="0" y="894080"/>
                  </a:lnTo>
                </a:path>
                <a:path w="4486275" h="1744345">
                  <a:moveTo>
                    <a:pt x="539610" y="1263523"/>
                  </a:moveTo>
                  <a:lnTo>
                    <a:pt x="509089" y="1268610"/>
                  </a:lnTo>
                  <a:lnTo>
                    <a:pt x="477945" y="1272794"/>
                  </a:lnTo>
                  <a:lnTo>
                    <a:pt x="446277" y="1276024"/>
                  </a:lnTo>
                  <a:lnTo>
                    <a:pt x="414185" y="1278255"/>
                  </a:lnTo>
                </a:path>
                <a:path w="4486275" h="1744345">
                  <a:moveTo>
                    <a:pt x="1620431" y="1426083"/>
                  </a:moveTo>
                  <a:lnTo>
                    <a:pt x="1598622" y="1409918"/>
                  </a:lnTo>
                  <a:lnTo>
                    <a:pt x="1578743" y="1393253"/>
                  </a:lnTo>
                  <a:lnTo>
                    <a:pt x="1560816" y="1376112"/>
                  </a:lnTo>
                  <a:lnTo>
                    <a:pt x="1544866" y="1358519"/>
                  </a:lnTo>
                </a:path>
                <a:path w="4486275" h="1744345">
                  <a:moveTo>
                    <a:pt x="3017939" y="1257681"/>
                  </a:moveTo>
                  <a:lnTo>
                    <a:pt x="3013537" y="1276484"/>
                  </a:lnTo>
                  <a:lnTo>
                    <a:pt x="3007017" y="1295146"/>
                  </a:lnTo>
                  <a:lnTo>
                    <a:pt x="2998400" y="1313616"/>
                  </a:lnTo>
                  <a:lnTo>
                    <a:pt x="2987713" y="1331849"/>
                  </a:lnTo>
                </a:path>
                <a:path w="4486275" h="1744345">
                  <a:moveTo>
                    <a:pt x="3618014" y="799973"/>
                  </a:moveTo>
                  <a:lnTo>
                    <a:pt x="3683488" y="817048"/>
                  </a:lnTo>
                  <a:lnTo>
                    <a:pt x="3743572" y="837227"/>
                  </a:lnTo>
                  <a:lnTo>
                    <a:pt x="3797897" y="860230"/>
                  </a:lnTo>
                  <a:lnTo>
                    <a:pt x="3846093" y="885778"/>
                  </a:lnTo>
                  <a:lnTo>
                    <a:pt x="3887793" y="913590"/>
                  </a:lnTo>
                  <a:lnTo>
                    <a:pt x="3922628" y="943387"/>
                  </a:lnTo>
                  <a:lnTo>
                    <a:pt x="3950228" y="974889"/>
                  </a:lnTo>
                  <a:lnTo>
                    <a:pt x="3970224" y="1007818"/>
                  </a:lnTo>
                  <a:lnTo>
                    <a:pt x="3982249" y="1041892"/>
                  </a:lnTo>
                  <a:lnTo>
                    <a:pt x="3985933" y="1076833"/>
                  </a:lnTo>
                </a:path>
                <a:path w="4486275" h="1744345">
                  <a:moveTo>
                    <a:pt x="4485932" y="504951"/>
                  </a:moveTo>
                  <a:lnTo>
                    <a:pt x="4454779" y="534150"/>
                  </a:lnTo>
                  <a:lnTo>
                    <a:pt x="4416828" y="561371"/>
                  </a:lnTo>
                  <a:lnTo>
                    <a:pt x="4372471" y="586355"/>
                  </a:lnTo>
                  <a:lnTo>
                    <a:pt x="4322102" y="608838"/>
                  </a:lnTo>
                </a:path>
                <a:path w="4486275" h="1744345">
                  <a:moveTo>
                    <a:pt x="4092740" y="119761"/>
                  </a:moveTo>
                  <a:lnTo>
                    <a:pt x="4096786" y="131921"/>
                  </a:lnTo>
                  <a:lnTo>
                    <a:pt x="4099582" y="144176"/>
                  </a:lnTo>
                  <a:lnTo>
                    <a:pt x="4101116" y="156479"/>
                  </a:lnTo>
                  <a:lnTo>
                    <a:pt x="4101376" y="168783"/>
                  </a:lnTo>
                </a:path>
                <a:path w="4486275" h="1744345">
                  <a:moveTo>
                    <a:pt x="3046387" y="62611"/>
                  </a:moveTo>
                  <a:lnTo>
                    <a:pt x="3063665" y="45898"/>
                  </a:lnTo>
                  <a:lnTo>
                    <a:pt x="3083455" y="29876"/>
                  </a:lnTo>
                  <a:lnTo>
                    <a:pt x="3105698" y="14569"/>
                  </a:lnTo>
                  <a:lnTo>
                    <a:pt x="3130334" y="0"/>
                  </a:lnTo>
                </a:path>
                <a:path w="4486275" h="1744345">
                  <a:moveTo>
                    <a:pt x="2261273" y="92329"/>
                  </a:moveTo>
                  <a:lnTo>
                    <a:pt x="2268748" y="78432"/>
                  </a:lnTo>
                  <a:lnTo>
                    <a:pt x="2278021" y="64785"/>
                  </a:lnTo>
                  <a:lnTo>
                    <a:pt x="2289080" y="51448"/>
                  </a:lnTo>
                  <a:lnTo>
                    <a:pt x="2301913" y="38481"/>
                  </a:lnTo>
                </a:path>
                <a:path w="4486275" h="1744345">
                  <a:moveTo>
                    <a:pt x="1340015" y="110617"/>
                  </a:moveTo>
                  <a:lnTo>
                    <a:pt x="1379264" y="122132"/>
                  </a:lnTo>
                  <a:lnTo>
                    <a:pt x="1416929" y="134731"/>
                  </a:lnTo>
                  <a:lnTo>
                    <a:pt x="1452904" y="148353"/>
                  </a:lnTo>
                  <a:lnTo>
                    <a:pt x="1487081" y="162941"/>
                  </a:lnTo>
                </a:path>
                <a:path w="4486275" h="1744345">
                  <a:moveTo>
                    <a:pt x="222618" y="521843"/>
                  </a:moveTo>
                  <a:lnTo>
                    <a:pt x="214452" y="508321"/>
                  </a:lnTo>
                  <a:lnTo>
                    <a:pt x="207446" y="494633"/>
                  </a:lnTo>
                  <a:lnTo>
                    <a:pt x="201610" y="480802"/>
                  </a:lnTo>
                  <a:lnTo>
                    <a:pt x="196951" y="466851"/>
                  </a:lnTo>
                </a:path>
              </a:pathLst>
            </a:custGeom>
            <a:ln w="19050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95527" y="1946859"/>
            <a:ext cx="28714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Hãy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trả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lời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câu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hỏi: </a:t>
            </a:r>
            <a:r>
              <a:rPr sz="2400" dirty="0">
                <a:latin typeface="Times New Roman"/>
                <a:cs typeface="Times New Roman"/>
              </a:rPr>
              <a:t>KHGDCN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gồm </a:t>
            </a:r>
            <a:r>
              <a:rPr sz="2400" dirty="0">
                <a:latin typeface="Times New Roman"/>
                <a:cs typeface="Times New Roman"/>
              </a:rPr>
              <a:t>những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thành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phần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nào?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569208"/>
            <a:ext cx="5495925" cy="3108960"/>
            <a:chOff x="0" y="3569208"/>
            <a:chExt cx="5495925" cy="31089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69208"/>
              <a:ext cx="2907791" cy="3108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19983" y="3758184"/>
              <a:ext cx="2566670" cy="2520950"/>
            </a:xfrm>
            <a:custGeom>
              <a:avLst/>
              <a:gdLst/>
              <a:ahLst/>
              <a:cxnLst/>
              <a:rect l="l" t="t" r="r" b="b"/>
              <a:pathLst>
                <a:path w="2566670" h="2520950">
                  <a:moveTo>
                    <a:pt x="0" y="0"/>
                  </a:moveTo>
                  <a:lnTo>
                    <a:pt x="1667637" y="0"/>
                  </a:lnTo>
                  <a:lnTo>
                    <a:pt x="1667637" y="945261"/>
                  </a:lnTo>
                  <a:lnTo>
                    <a:pt x="1936242" y="945261"/>
                  </a:lnTo>
                  <a:lnTo>
                    <a:pt x="1936242" y="630174"/>
                  </a:lnTo>
                  <a:lnTo>
                    <a:pt x="2566416" y="1260348"/>
                  </a:lnTo>
                  <a:lnTo>
                    <a:pt x="1936242" y="1890522"/>
                  </a:lnTo>
                  <a:lnTo>
                    <a:pt x="1936242" y="1575435"/>
                  </a:lnTo>
                  <a:lnTo>
                    <a:pt x="1667637" y="1575435"/>
                  </a:lnTo>
                  <a:lnTo>
                    <a:pt x="1667637" y="2520696"/>
                  </a:lnTo>
                  <a:lnTo>
                    <a:pt x="0" y="252069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580888" y="1743425"/>
            <a:ext cx="5903380" cy="634393"/>
            <a:chOff x="5580634" y="1740154"/>
            <a:chExt cx="4929505" cy="6223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6984" y="1746504"/>
              <a:ext cx="4916423" cy="609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86984" y="1746504"/>
              <a:ext cx="4916805" cy="609600"/>
            </a:xfrm>
            <a:custGeom>
              <a:avLst/>
              <a:gdLst/>
              <a:ahLst/>
              <a:cxnLst/>
              <a:rect l="l" t="t" r="r" b="b"/>
              <a:pathLst>
                <a:path w="4916805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4814823" y="0"/>
                  </a:lnTo>
                  <a:lnTo>
                    <a:pt x="4854380" y="7981"/>
                  </a:lnTo>
                  <a:lnTo>
                    <a:pt x="4886674" y="29749"/>
                  </a:lnTo>
                  <a:lnTo>
                    <a:pt x="4908442" y="62043"/>
                  </a:lnTo>
                  <a:lnTo>
                    <a:pt x="4916423" y="101600"/>
                  </a:lnTo>
                  <a:lnTo>
                    <a:pt x="4916423" y="508000"/>
                  </a:lnTo>
                  <a:lnTo>
                    <a:pt x="4908442" y="547556"/>
                  </a:lnTo>
                  <a:lnTo>
                    <a:pt x="4886674" y="579850"/>
                  </a:lnTo>
                  <a:lnTo>
                    <a:pt x="4854380" y="601618"/>
                  </a:lnTo>
                  <a:lnTo>
                    <a:pt x="4814823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12700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695950" y="1878330"/>
            <a:ext cx="565785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9900" algn="l"/>
              </a:tabLst>
            </a:pPr>
            <a:r>
              <a:rPr sz="2000" spc="-25" dirty="0">
                <a:latin typeface="Times New Roman"/>
                <a:cs typeface="Times New Roman"/>
              </a:rPr>
              <a:t>1.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Khả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năng,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nhu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cầu,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đặc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điểm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nhân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74537" y="2432050"/>
            <a:ext cx="5887713" cy="621446"/>
            <a:chOff x="5574538" y="2432050"/>
            <a:chExt cx="4935220" cy="58610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888" y="2438400"/>
              <a:ext cx="4922520" cy="5730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80888" y="2438400"/>
              <a:ext cx="4922520" cy="573405"/>
            </a:xfrm>
            <a:custGeom>
              <a:avLst/>
              <a:gdLst/>
              <a:ahLst/>
              <a:cxnLst/>
              <a:rect l="l" t="t" r="r" b="b"/>
              <a:pathLst>
                <a:path w="4922520" h="573405">
                  <a:moveTo>
                    <a:pt x="0" y="95503"/>
                  </a:moveTo>
                  <a:lnTo>
                    <a:pt x="7510" y="58346"/>
                  </a:lnTo>
                  <a:lnTo>
                    <a:pt x="27987" y="27987"/>
                  </a:lnTo>
                  <a:lnTo>
                    <a:pt x="58346" y="7510"/>
                  </a:lnTo>
                  <a:lnTo>
                    <a:pt x="95503" y="0"/>
                  </a:lnTo>
                  <a:lnTo>
                    <a:pt x="4827016" y="0"/>
                  </a:lnTo>
                  <a:lnTo>
                    <a:pt x="4864173" y="7510"/>
                  </a:lnTo>
                  <a:lnTo>
                    <a:pt x="4894532" y="27987"/>
                  </a:lnTo>
                  <a:lnTo>
                    <a:pt x="4915009" y="58346"/>
                  </a:lnTo>
                  <a:lnTo>
                    <a:pt x="4922520" y="95503"/>
                  </a:lnTo>
                  <a:lnTo>
                    <a:pt x="4922520" y="477520"/>
                  </a:lnTo>
                  <a:lnTo>
                    <a:pt x="4915009" y="514677"/>
                  </a:lnTo>
                  <a:lnTo>
                    <a:pt x="4894532" y="545036"/>
                  </a:lnTo>
                  <a:lnTo>
                    <a:pt x="4864173" y="565513"/>
                  </a:lnTo>
                  <a:lnTo>
                    <a:pt x="4827016" y="573024"/>
                  </a:lnTo>
                  <a:lnTo>
                    <a:pt x="95503" y="573024"/>
                  </a:lnTo>
                  <a:lnTo>
                    <a:pt x="58346" y="565513"/>
                  </a:lnTo>
                  <a:lnTo>
                    <a:pt x="27987" y="545036"/>
                  </a:lnTo>
                  <a:lnTo>
                    <a:pt x="7510" y="514677"/>
                  </a:lnTo>
                  <a:lnTo>
                    <a:pt x="0" y="477520"/>
                  </a:lnTo>
                  <a:lnTo>
                    <a:pt x="0" y="95503"/>
                  </a:lnTo>
                  <a:close/>
                </a:path>
              </a:pathLst>
            </a:custGeom>
            <a:ln w="12699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574538" y="3099561"/>
            <a:ext cx="5902864" cy="621446"/>
            <a:chOff x="5574538" y="3099561"/>
            <a:chExt cx="4947920" cy="58610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0888" y="3105911"/>
              <a:ext cx="4934712" cy="57302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580888" y="3105911"/>
              <a:ext cx="4935220" cy="573405"/>
            </a:xfrm>
            <a:custGeom>
              <a:avLst/>
              <a:gdLst/>
              <a:ahLst/>
              <a:cxnLst/>
              <a:rect l="l" t="t" r="r" b="b"/>
              <a:pathLst>
                <a:path w="4935220" h="573404">
                  <a:moveTo>
                    <a:pt x="0" y="95503"/>
                  </a:moveTo>
                  <a:lnTo>
                    <a:pt x="7510" y="58346"/>
                  </a:lnTo>
                  <a:lnTo>
                    <a:pt x="27987" y="27987"/>
                  </a:lnTo>
                  <a:lnTo>
                    <a:pt x="58346" y="7510"/>
                  </a:lnTo>
                  <a:lnTo>
                    <a:pt x="95503" y="0"/>
                  </a:lnTo>
                  <a:lnTo>
                    <a:pt x="4839208" y="0"/>
                  </a:lnTo>
                  <a:lnTo>
                    <a:pt x="4876365" y="7510"/>
                  </a:lnTo>
                  <a:lnTo>
                    <a:pt x="4906724" y="27987"/>
                  </a:lnTo>
                  <a:lnTo>
                    <a:pt x="4927201" y="58346"/>
                  </a:lnTo>
                  <a:lnTo>
                    <a:pt x="4934712" y="95503"/>
                  </a:lnTo>
                  <a:lnTo>
                    <a:pt x="4934712" y="477520"/>
                  </a:lnTo>
                  <a:lnTo>
                    <a:pt x="4927201" y="514677"/>
                  </a:lnTo>
                  <a:lnTo>
                    <a:pt x="4906724" y="545036"/>
                  </a:lnTo>
                  <a:lnTo>
                    <a:pt x="4876365" y="565513"/>
                  </a:lnTo>
                  <a:lnTo>
                    <a:pt x="4839208" y="573024"/>
                  </a:lnTo>
                  <a:lnTo>
                    <a:pt x="95503" y="573024"/>
                  </a:lnTo>
                  <a:lnTo>
                    <a:pt x="58346" y="565513"/>
                  </a:lnTo>
                  <a:lnTo>
                    <a:pt x="27987" y="545036"/>
                  </a:lnTo>
                  <a:lnTo>
                    <a:pt x="7510" y="514677"/>
                  </a:lnTo>
                  <a:lnTo>
                    <a:pt x="0" y="477520"/>
                  </a:lnTo>
                  <a:lnTo>
                    <a:pt x="0" y="95503"/>
                  </a:lnTo>
                  <a:close/>
                </a:path>
              </a:pathLst>
            </a:custGeom>
            <a:ln w="12700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688329" y="2552141"/>
            <a:ext cx="5665471" cy="11355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521334" algn="l"/>
              </a:tabLst>
            </a:pPr>
            <a:r>
              <a:rPr sz="2400" dirty="0">
                <a:latin typeface="Times New Roman"/>
                <a:cs typeface="Times New Roman"/>
              </a:rPr>
              <a:t>Mục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tiêu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học.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Mục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tiêu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kì</a:t>
            </a:r>
            <a:r>
              <a:rPr sz="2400" spc="-25" dirty="0">
                <a:latin typeface="Times New Roman"/>
                <a:cs typeface="Times New Roman"/>
              </a:rPr>
              <a:t> học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Font typeface="Times New Roman"/>
              <a:buAutoNum type="arabicPeriod" startAt="2"/>
            </a:pPr>
            <a:endParaRPr sz="2000" dirty="0">
              <a:latin typeface="Times New Roman"/>
              <a:cs typeface="Times New Roman"/>
            </a:endParaRPr>
          </a:p>
          <a:p>
            <a:pPr marL="261620" indent="-248920">
              <a:lnSpc>
                <a:spcPct val="100000"/>
              </a:lnSpc>
              <a:buAutoNum type="arabicPeriod" startAt="2"/>
              <a:tabLst>
                <a:tab pos="26162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   </a:t>
            </a:r>
            <a:r>
              <a:rPr sz="2400" dirty="0" err="1">
                <a:latin typeface="Times New Roman"/>
                <a:cs typeface="Times New Roman"/>
              </a:rPr>
              <a:t>Thời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thực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hiện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90754" y="3765064"/>
            <a:ext cx="5899076" cy="621446"/>
            <a:chOff x="5656834" y="3764026"/>
            <a:chExt cx="4944745" cy="58610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3184" y="3770376"/>
              <a:ext cx="4931664" cy="57302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63184" y="3770376"/>
              <a:ext cx="4932045" cy="573405"/>
            </a:xfrm>
            <a:custGeom>
              <a:avLst/>
              <a:gdLst/>
              <a:ahLst/>
              <a:cxnLst/>
              <a:rect l="l" t="t" r="r" b="b"/>
              <a:pathLst>
                <a:path w="4932045" h="573404">
                  <a:moveTo>
                    <a:pt x="0" y="95504"/>
                  </a:moveTo>
                  <a:lnTo>
                    <a:pt x="7510" y="58346"/>
                  </a:lnTo>
                  <a:lnTo>
                    <a:pt x="27987" y="27987"/>
                  </a:lnTo>
                  <a:lnTo>
                    <a:pt x="58346" y="7510"/>
                  </a:lnTo>
                  <a:lnTo>
                    <a:pt x="95503" y="0"/>
                  </a:lnTo>
                  <a:lnTo>
                    <a:pt x="4836160" y="0"/>
                  </a:lnTo>
                  <a:lnTo>
                    <a:pt x="4873317" y="7510"/>
                  </a:lnTo>
                  <a:lnTo>
                    <a:pt x="4903676" y="27987"/>
                  </a:lnTo>
                  <a:lnTo>
                    <a:pt x="4924153" y="58346"/>
                  </a:lnTo>
                  <a:lnTo>
                    <a:pt x="4931664" y="95504"/>
                  </a:lnTo>
                  <a:lnTo>
                    <a:pt x="4931664" y="477519"/>
                  </a:lnTo>
                  <a:lnTo>
                    <a:pt x="4924153" y="514677"/>
                  </a:lnTo>
                  <a:lnTo>
                    <a:pt x="4903676" y="545036"/>
                  </a:lnTo>
                  <a:lnTo>
                    <a:pt x="4873317" y="565513"/>
                  </a:lnTo>
                  <a:lnTo>
                    <a:pt x="4836160" y="573024"/>
                  </a:lnTo>
                  <a:lnTo>
                    <a:pt x="95503" y="573024"/>
                  </a:lnTo>
                  <a:lnTo>
                    <a:pt x="58346" y="565513"/>
                  </a:lnTo>
                  <a:lnTo>
                    <a:pt x="27987" y="545036"/>
                  </a:lnTo>
                  <a:lnTo>
                    <a:pt x="7510" y="514677"/>
                  </a:lnTo>
                  <a:lnTo>
                    <a:pt x="0" y="477519"/>
                  </a:lnTo>
                  <a:lnTo>
                    <a:pt x="0" y="95504"/>
                  </a:lnTo>
                  <a:close/>
                </a:path>
              </a:pathLst>
            </a:custGeom>
            <a:ln w="12700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586728" y="4401058"/>
            <a:ext cx="5895289" cy="624812"/>
            <a:chOff x="5586729" y="4401058"/>
            <a:chExt cx="4941570" cy="58928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3079" y="4407408"/>
              <a:ext cx="4928616" cy="5760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593079" y="4407408"/>
              <a:ext cx="4928870" cy="576580"/>
            </a:xfrm>
            <a:custGeom>
              <a:avLst/>
              <a:gdLst/>
              <a:ahLst/>
              <a:cxnLst/>
              <a:rect l="l" t="t" r="r" b="b"/>
              <a:pathLst>
                <a:path w="4928870" h="576579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4832604" y="0"/>
                  </a:lnTo>
                  <a:lnTo>
                    <a:pt x="4870001" y="7536"/>
                  </a:lnTo>
                  <a:lnTo>
                    <a:pt x="4900517" y="28098"/>
                  </a:lnTo>
                  <a:lnTo>
                    <a:pt x="4921079" y="58614"/>
                  </a:lnTo>
                  <a:lnTo>
                    <a:pt x="4928616" y="96012"/>
                  </a:lnTo>
                  <a:lnTo>
                    <a:pt x="4928616" y="480060"/>
                  </a:lnTo>
                  <a:lnTo>
                    <a:pt x="4921079" y="517457"/>
                  </a:lnTo>
                  <a:lnTo>
                    <a:pt x="4900517" y="547973"/>
                  </a:lnTo>
                  <a:lnTo>
                    <a:pt x="4870001" y="568535"/>
                  </a:lnTo>
                  <a:lnTo>
                    <a:pt x="4832604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2700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586729" y="5105146"/>
            <a:ext cx="5873319" cy="572969"/>
            <a:chOff x="5586729" y="5105146"/>
            <a:chExt cx="4923155" cy="54038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93079" y="5111496"/>
              <a:ext cx="4910328" cy="52730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93079" y="5111496"/>
              <a:ext cx="4910455" cy="527685"/>
            </a:xfrm>
            <a:custGeom>
              <a:avLst/>
              <a:gdLst/>
              <a:ahLst/>
              <a:cxnLst/>
              <a:rect l="l" t="t" r="r" b="b"/>
              <a:pathLst>
                <a:path w="4910455" h="527685">
                  <a:moveTo>
                    <a:pt x="0" y="87883"/>
                  </a:moveTo>
                  <a:lnTo>
                    <a:pt x="6909" y="53685"/>
                  </a:lnTo>
                  <a:lnTo>
                    <a:pt x="25749" y="25749"/>
                  </a:lnTo>
                  <a:lnTo>
                    <a:pt x="53685" y="6909"/>
                  </a:lnTo>
                  <a:lnTo>
                    <a:pt x="87884" y="0"/>
                  </a:lnTo>
                  <a:lnTo>
                    <a:pt x="4822444" y="0"/>
                  </a:lnTo>
                  <a:lnTo>
                    <a:pt x="4856642" y="6909"/>
                  </a:lnTo>
                  <a:lnTo>
                    <a:pt x="4884578" y="25749"/>
                  </a:lnTo>
                  <a:lnTo>
                    <a:pt x="4903418" y="53685"/>
                  </a:lnTo>
                  <a:lnTo>
                    <a:pt x="4910328" y="87883"/>
                  </a:lnTo>
                  <a:lnTo>
                    <a:pt x="4910328" y="439419"/>
                  </a:lnTo>
                  <a:lnTo>
                    <a:pt x="4903418" y="473629"/>
                  </a:lnTo>
                  <a:lnTo>
                    <a:pt x="4884578" y="501564"/>
                  </a:lnTo>
                  <a:lnTo>
                    <a:pt x="4856642" y="520397"/>
                  </a:lnTo>
                  <a:lnTo>
                    <a:pt x="4822444" y="527303"/>
                  </a:lnTo>
                  <a:lnTo>
                    <a:pt x="87884" y="527303"/>
                  </a:lnTo>
                  <a:lnTo>
                    <a:pt x="53685" y="520397"/>
                  </a:lnTo>
                  <a:lnTo>
                    <a:pt x="25749" y="501564"/>
                  </a:lnTo>
                  <a:lnTo>
                    <a:pt x="6909" y="473629"/>
                  </a:lnTo>
                  <a:lnTo>
                    <a:pt x="0" y="439419"/>
                  </a:lnTo>
                  <a:lnTo>
                    <a:pt x="0" y="87883"/>
                  </a:lnTo>
                  <a:close/>
                </a:path>
              </a:pathLst>
            </a:custGeom>
            <a:ln w="12700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697728" y="3883229"/>
            <a:ext cx="5656072" cy="1835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9090" indent="-252095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33909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Nội</a:t>
            </a:r>
            <a:r>
              <a:rPr lang="vi-VN" sz="2400" spc="-3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dung,</a:t>
            </a:r>
            <a:r>
              <a:rPr lang="vi-VN" sz="2400" spc="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các</a:t>
            </a:r>
            <a:r>
              <a:rPr lang="vi-VN" sz="2400" spc="-5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biện</a:t>
            </a:r>
            <a:r>
              <a:rPr lang="vi-VN" sz="2400" spc="-40" dirty="0">
                <a:latin typeface="Times New Roman"/>
                <a:cs typeface="Times New Roman"/>
              </a:rPr>
              <a:t> </a:t>
            </a:r>
            <a:r>
              <a:rPr lang="vi-VN" sz="2400" spc="-20" dirty="0">
                <a:latin typeface="Times New Roman"/>
                <a:cs typeface="Times New Roman"/>
              </a:rPr>
              <a:t>pháp</a:t>
            </a:r>
            <a:endParaRPr lang="vi-VN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lang="vi-VN" sz="2000" dirty="0">
              <a:latin typeface="Times New Roman"/>
              <a:cs typeface="Times New Roman"/>
            </a:endParaRPr>
          </a:p>
          <a:p>
            <a:pPr marL="14605">
              <a:lnSpc>
                <a:spcPct val="100000"/>
              </a:lnSpc>
              <a:tabLst>
                <a:tab pos="52387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5.   </a:t>
            </a:r>
            <a:r>
              <a:rPr lang="vi-VN" sz="2400" dirty="0">
                <a:latin typeface="Times New Roman"/>
                <a:cs typeface="Times New Roman"/>
              </a:rPr>
              <a:t>Người</a:t>
            </a:r>
            <a:r>
              <a:rPr lang="vi-VN" sz="2400" spc="-3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thực</a:t>
            </a:r>
            <a:r>
              <a:rPr lang="vi-VN" sz="2400" spc="-25" dirty="0">
                <a:latin typeface="Times New Roman"/>
                <a:cs typeface="Times New Roman"/>
              </a:rPr>
              <a:t> </a:t>
            </a:r>
            <a:r>
              <a:rPr lang="vi-VN" sz="2400" spc="-20" dirty="0">
                <a:latin typeface="Times New Roman"/>
                <a:cs typeface="Times New Roman"/>
              </a:rPr>
              <a:t>hiện</a:t>
            </a:r>
            <a:endParaRPr lang="vi-VN" sz="2400" dirty="0">
              <a:latin typeface="Times New Roman"/>
              <a:cs typeface="Times New Roman"/>
            </a:endParaRPr>
          </a:p>
          <a:p>
            <a:pPr marL="521334" indent="-508634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521334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21334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6.   </a:t>
            </a:r>
            <a:r>
              <a:rPr lang="vi-VN" sz="2400" dirty="0">
                <a:latin typeface="Times New Roman"/>
                <a:cs typeface="Times New Roman"/>
              </a:rPr>
              <a:t>Đánh</a:t>
            </a:r>
            <a:r>
              <a:rPr lang="vi-VN" sz="2400" spc="-2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giá</a:t>
            </a:r>
            <a:r>
              <a:rPr lang="vi-VN" sz="2400" spc="-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kết</a:t>
            </a:r>
            <a:r>
              <a:rPr lang="vi-VN" sz="2400" spc="-30" dirty="0">
                <a:latin typeface="Times New Roman"/>
                <a:cs typeface="Times New Roman"/>
              </a:rPr>
              <a:t> </a:t>
            </a:r>
            <a:r>
              <a:rPr lang="vi-VN" sz="2400" spc="-25" dirty="0">
                <a:latin typeface="Times New Roman"/>
                <a:cs typeface="Times New Roman"/>
              </a:rPr>
              <a:t>quả</a:t>
            </a:r>
            <a:endParaRPr lang="vi-VN" sz="24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9561" y="4425772"/>
            <a:ext cx="1306195" cy="116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 marR="5080" indent="-73660" algn="just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Kế</a:t>
            </a:r>
            <a:r>
              <a:rPr sz="2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hoạch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sz="2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dục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cá</a:t>
            </a:r>
            <a:r>
              <a:rPr sz="2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nhân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21208"/>
            <a:ext cx="7781544" cy="795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151" y="521208"/>
            <a:ext cx="7781925" cy="795655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2.</a:t>
            </a:r>
            <a:r>
              <a:rPr sz="2200" b="1" spc="1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QUY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200" b="1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endParaRPr sz="2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2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2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NHÂN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7" y="1423416"/>
            <a:ext cx="5129784" cy="51297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35632" y="2404948"/>
            <a:ext cx="3045460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10"/>
              </a:spcBef>
              <a:tabLst>
                <a:tab pos="1326515" algn="l"/>
              </a:tabLst>
            </a:pPr>
            <a:r>
              <a:rPr sz="2800" dirty="0">
                <a:latin typeface="Times New Roman"/>
                <a:cs typeface="Times New Roman"/>
              </a:rPr>
              <a:t>Quy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trình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xây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dựng KHCN</a:t>
            </a:r>
            <a:r>
              <a:rPr sz="2800" dirty="0">
                <a:latin typeface="Times New Roman"/>
                <a:cs typeface="Times New Roman"/>
              </a:rPr>
              <a:t>	cho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trẻ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gồm</a:t>
            </a:r>
            <a:endParaRPr sz="2800">
              <a:latin typeface="Times New Roman"/>
              <a:cs typeface="Times New Roman"/>
            </a:endParaRPr>
          </a:p>
          <a:p>
            <a:pPr marL="344805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những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bước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nào?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4383" y="1444752"/>
            <a:ext cx="1765553" cy="190271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37372" y="1531746"/>
            <a:ext cx="1184275" cy="15875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5240" algn="just">
              <a:lnSpc>
                <a:spcPct val="86300"/>
              </a:lnSpc>
              <a:spcBef>
                <a:spcPts val="480"/>
              </a:spcBef>
            </a:pP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Xác</a:t>
            </a:r>
            <a:r>
              <a:rPr sz="23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định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khả</a:t>
            </a:r>
            <a:r>
              <a:rPr sz="2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năng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nhu</a:t>
            </a:r>
            <a:r>
              <a:rPr sz="2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cầu/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đặc</a:t>
            </a:r>
            <a:r>
              <a:rPr sz="2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điểm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r>
              <a:rPr sz="2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trẻ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366504" y="2545067"/>
            <a:ext cx="1964055" cy="2326640"/>
            <a:chOff x="9366504" y="2545067"/>
            <a:chExt cx="1964055" cy="23266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66504" y="2545067"/>
              <a:ext cx="960894" cy="11163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88424" y="3642360"/>
              <a:ext cx="1841753" cy="122910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676256" y="3760089"/>
            <a:ext cx="1466850" cy="89979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065" marR="5080" indent="-1905" algn="ctr">
              <a:lnSpc>
                <a:spcPct val="86300"/>
              </a:lnSpc>
              <a:spcBef>
                <a:spcPts val="455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Xây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dựng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mục</a:t>
            </a:r>
            <a:r>
              <a:rPr sz="21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tiêu</a:t>
            </a:r>
            <a:r>
              <a:rPr sz="21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và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lập</a:t>
            </a:r>
            <a:r>
              <a:rPr sz="21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kế</a:t>
            </a:r>
            <a:r>
              <a:rPr sz="2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hoạch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07807" y="4803647"/>
            <a:ext cx="2719705" cy="1945639"/>
            <a:chOff x="7607807" y="4803647"/>
            <a:chExt cx="2719705" cy="1945639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03079" y="4803647"/>
              <a:ext cx="924318" cy="10980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07807" y="5522978"/>
              <a:ext cx="1838705" cy="12260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936483" y="5778500"/>
            <a:ext cx="1186180" cy="621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11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Thực</a:t>
            </a:r>
            <a:r>
              <a:rPr sz="21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hiện</a:t>
            </a:r>
            <a:endParaRPr sz="2100">
              <a:latin typeface="Times New Roman"/>
              <a:cs typeface="Times New Roman"/>
            </a:endParaRPr>
          </a:p>
          <a:p>
            <a:pPr marL="82550">
              <a:lnSpc>
                <a:spcPts val="2340"/>
              </a:lnSpc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kế</a:t>
            </a:r>
            <a:r>
              <a:rPr sz="2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hoạch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27191" y="3642359"/>
            <a:ext cx="1924050" cy="2259965"/>
            <a:chOff x="5727191" y="3642359"/>
            <a:chExt cx="1924050" cy="225996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26935" y="4803647"/>
              <a:ext cx="924305" cy="10980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27191" y="3642359"/>
              <a:ext cx="1866138" cy="122910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955919" y="3898138"/>
            <a:ext cx="1384935" cy="6216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0520" marR="5080" indent="-338455">
              <a:lnSpc>
                <a:spcPts val="2160"/>
              </a:lnSpc>
              <a:spcBef>
                <a:spcPts val="484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Đánh</a:t>
            </a:r>
            <a:r>
              <a:rPr sz="21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giá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kế 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hoạch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26935" y="2545067"/>
            <a:ext cx="960881" cy="111634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719441" y="3593372"/>
            <a:ext cx="1678939" cy="125984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40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KHGDCN</a:t>
            </a:r>
            <a:endParaRPr sz="2800">
              <a:latin typeface="Times New Roman"/>
              <a:cs typeface="Times New Roman"/>
            </a:endParaRPr>
          </a:p>
          <a:p>
            <a:pPr marR="51435" algn="ctr">
              <a:lnSpc>
                <a:spcPct val="100000"/>
              </a:lnSpc>
              <a:spcBef>
                <a:spcPts val="795"/>
              </a:spcBef>
            </a:pPr>
            <a:r>
              <a:rPr sz="1800" dirty="0">
                <a:latin typeface="Times New Roman"/>
                <a:cs typeface="Times New Roman"/>
              </a:rPr>
              <a:t>Là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một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vòng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tròn</a:t>
            </a:r>
            <a:endParaRPr sz="1800">
              <a:latin typeface="Times New Roman"/>
              <a:cs typeface="Times New Roman"/>
            </a:endParaRPr>
          </a:p>
          <a:p>
            <a:pPr marR="5334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khép</a:t>
            </a:r>
            <a:r>
              <a:rPr sz="1800" spc="-25" dirty="0">
                <a:latin typeface="Times New Roman"/>
                <a:cs typeface="Times New Roman"/>
              </a:rPr>
              <a:t> kín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466344"/>
            <a:ext cx="7781544" cy="795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2063" y="466344"/>
            <a:ext cx="8936737" cy="714298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 marR="81280">
              <a:lnSpc>
                <a:spcPct val="100000"/>
              </a:lnSpc>
              <a:spcBef>
                <a:spcPts val="290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2.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QUY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200" b="1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2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200" b="1" spc="-4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r>
              <a:rPr sz="22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 NHÂN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15895" y="1740407"/>
            <a:ext cx="7758430" cy="2089785"/>
            <a:chOff x="2215895" y="1740407"/>
            <a:chExt cx="7758430" cy="20897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5895" y="3386315"/>
              <a:ext cx="7757921" cy="4434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9872" y="1740407"/>
              <a:ext cx="3643122" cy="184175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9676" y="1740890"/>
            <a:ext cx="3153410" cy="1605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143800"/>
              </a:lnSpc>
              <a:spcBef>
                <a:spcPts val="114"/>
              </a:spcBef>
            </a:pPr>
            <a:r>
              <a:rPr dirty="0"/>
              <a:t>Xác</a:t>
            </a:r>
            <a:r>
              <a:rPr spc="-25" dirty="0"/>
              <a:t> </a:t>
            </a:r>
            <a:r>
              <a:rPr dirty="0"/>
              <a:t>định</a:t>
            </a:r>
            <a:r>
              <a:rPr spc="-70" dirty="0"/>
              <a:t> </a:t>
            </a:r>
            <a:r>
              <a:rPr dirty="0"/>
              <a:t>khả</a:t>
            </a:r>
            <a:r>
              <a:rPr spc="-30" dirty="0"/>
              <a:t> </a:t>
            </a:r>
            <a:r>
              <a:rPr dirty="0"/>
              <a:t>năng,</a:t>
            </a:r>
            <a:r>
              <a:rPr spc="-65" dirty="0"/>
              <a:t> </a:t>
            </a:r>
            <a:r>
              <a:rPr spc="-25" dirty="0"/>
              <a:t>nhu </a:t>
            </a:r>
            <a:r>
              <a:rPr dirty="0"/>
              <a:t>cầu</a:t>
            </a:r>
            <a:r>
              <a:rPr spc="-10" dirty="0"/>
              <a:t> </a:t>
            </a:r>
            <a:r>
              <a:rPr dirty="0"/>
              <a:t>và</a:t>
            </a:r>
            <a:r>
              <a:rPr spc="-15" dirty="0"/>
              <a:t> </a:t>
            </a:r>
            <a:r>
              <a:rPr dirty="0"/>
              <a:t>đặc</a:t>
            </a:r>
            <a:r>
              <a:rPr spc="-25" dirty="0"/>
              <a:t> </a:t>
            </a:r>
            <a:r>
              <a:rPr dirty="0"/>
              <a:t>điểm</a:t>
            </a:r>
            <a:r>
              <a:rPr spc="-25" dirty="0"/>
              <a:t> </a:t>
            </a:r>
            <a:r>
              <a:rPr dirty="0"/>
              <a:t>của</a:t>
            </a:r>
            <a:r>
              <a:rPr spc="-15" dirty="0"/>
              <a:t> </a:t>
            </a:r>
            <a:r>
              <a:rPr spc="-25" dirty="0"/>
              <a:t>trẻ </a:t>
            </a:r>
            <a:r>
              <a:rPr dirty="0"/>
              <a:t>khuyết</a:t>
            </a:r>
            <a:r>
              <a:rPr spc="-45" dirty="0"/>
              <a:t> </a:t>
            </a:r>
            <a:r>
              <a:rPr spc="-25" dirty="0"/>
              <a:t>tật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959" y="3791711"/>
            <a:ext cx="3582162" cy="173202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50240" y="4056888"/>
            <a:ext cx="3165475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443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1.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Những</a:t>
            </a:r>
            <a:r>
              <a:rPr sz="24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thông</a:t>
            </a:r>
            <a:r>
              <a:rPr sz="24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tin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cần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thu</a:t>
            </a:r>
            <a:r>
              <a:rPr sz="2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thập</a:t>
            </a:r>
            <a:r>
              <a:rPr sz="24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về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trẻ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khuyết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tật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8535" y="3791711"/>
            <a:ext cx="3682746" cy="173202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98340" y="4056888"/>
            <a:ext cx="3193415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255" marR="5080" indent="-1012190">
              <a:lnSpc>
                <a:spcPct val="1443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2.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Phương</a:t>
            </a:r>
            <a:r>
              <a:rPr sz="2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pháp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thu</a:t>
            </a:r>
            <a:r>
              <a:rPr sz="2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thập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thông</a:t>
            </a:r>
            <a:r>
              <a:rPr sz="24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tin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86928" y="3791711"/>
            <a:ext cx="3542537" cy="173202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087357" y="4481829"/>
            <a:ext cx="17424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3.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Thực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hành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0832" y="1952751"/>
            <a:ext cx="2761615" cy="4081779"/>
          </a:xfrm>
          <a:custGeom>
            <a:avLst/>
            <a:gdLst/>
            <a:ahLst/>
            <a:cxnLst/>
            <a:rect l="l" t="t" r="r" b="b"/>
            <a:pathLst>
              <a:path w="2761615" h="4081779">
                <a:moveTo>
                  <a:pt x="0" y="758951"/>
                </a:moveTo>
                <a:lnTo>
                  <a:pt x="1851660" y="758951"/>
                </a:lnTo>
                <a:lnTo>
                  <a:pt x="1851660" y="0"/>
                </a:lnTo>
                <a:lnTo>
                  <a:pt x="2761488" y="2040636"/>
                </a:lnTo>
                <a:lnTo>
                  <a:pt x="1851660" y="4081272"/>
                </a:lnTo>
                <a:lnTo>
                  <a:pt x="1851660" y="3322320"/>
                </a:lnTo>
                <a:lnTo>
                  <a:pt x="0" y="3322320"/>
                </a:lnTo>
                <a:lnTo>
                  <a:pt x="0" y="758951"/>
                </a:lnTo>
                <a:close/>
              </a:path>
            </a:pathLst>
          </a:custGeom>
          <a:ln w="19050">
            <a:solidFill>
              <a:srgbClr val="EBEBE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08066" y="2041779"/>
            <a:ext cx="4731385" cy="3887470"/>
            <a:chOff x="5108066" y="2041779"/>
            <a:chExt cx="4731385" cy="3887470"/>
          </a:xfrm>
        </p:grpSpPr>
        <p:sp>
          <p:nvSpPr>
            <p:cNvPr id="4" name="object 4"/>
            <p:cNvSpPr/>
            <p:nvPr/>
          </p:nvSpPr>
          <p:spPr>
            <a:xfrm>
              <a:off x="5117591" y="2051304"/>
              <a:ext cx="4712335" cy="3868420"/>
            </a:xfrm>
            <a:custGeom>
              <a:avLst/>
              <a:gdLst/>
              <a:ahLst/>
              <a:cxnLst/>
              <a:rect l="l" t="t" r="r" b="b"/>
              <a:pathLst>
                <a:path w="4712334" h="3868420">
                  <a:moveTo>
                    <a:pt x="4577588" y="0"/>
                  </a:moveTo>
                  <a:lnTo>
                    <a:pt x="134620" y="0"/>
                  </a:lnTo>
                  <a:lnTo>
                    <a:pt x="92090" y="6868"/>
                  </a:lnTo>
                  <a:lnTo>
                    <a:pt x="55138" y="25989"/>
                  </a:lnTo>
                  <a:lnTo>
                    <a:pt x="25989" y="55138"/>
                  </a:lnTo>
                  <a:lnTo>
                    <a:pt x="6868" y="92090"/>
                  </a:lnTo>
                  <a:lnTo>
                    <a:pt x="0" y="134620"/>
                  </a:lnTo>
                  <a:lnTo>
                    <a:pt x="0" y="3733266"/>
                  </a:lnTo>
                  <a:lnTo>
                    <a:pt x="6868" y="3775823"/>
                  </a:lnTo>
                  <a:lnTo>
                    <a:pt x="25989" y="3812784"/>
                  </a:lnTo>
                  <a:lnTo>
                    <a:pt x="55138" y="3841932"/>
                  </a:lnTo>
                  <a:lnTo>
                    <a:pt x="92090" y="3861047"/>
                  </a:lnTo>
                  <a:lnTo>
                    <a:pt x="134620" y="3867912"/>
                  </a:lnTo>
                  <a:lnTo>
                    <a:pt x="4577588" y="3867912"/>
                  </a:lnTo>
                  <a:lnTo>
                    <a:pt x="4620117" y="3861047"/>
                  </a:lnTo>
                  <a:lnTo>
                    <a:pt x="4657069" y="3841932"/>
                  </a:lnTo>
                  <a:lnTo>
                    <a:pt x="4686218" y="3812784"/>
                  </a:lnTo>
                  <a:lnTo>
                    <a:pt x="4705339" y="3775823"/>
                  </a:lnTo>
                  <a:lnTo>
                    <a:pt x="4712208" y="3733266"/>
                  </a:lnTo>
                  <a:lnTo>
                    <a:pt x="4712208" y="134620"/>
                  </a:lnTo>
                  <a:lnTo>
                    <a:pt x="4705339" y="92090"/>
                  </a:lnTo>
                  <a:lnTo>
                    <a:pt x="4686218" y="55138"/>
                  </a:lnTo>
                  <a:lnTo>
                    <a:pt x="4657069" y="25989"/>
                  </a:lnTo>
                  <a:lnTo>
                    <a:pt x="4620117" y="6868"/>
                  </a:lnTo>
                  <a:lnTo>
                    <a:pt x="4577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17591" y="2051304"/>
              <a:ext cx="4712335" cy="3868420"/>
            </a:xfrm>
            <a:custGeom>
              <a:avLst/>
              <a:gdLst/>
              <a:ahLst/>
              <a:cxnLst/>
              <a:rect l="l" t="t" r="r" b="b"/>
              <a:pathLst>
                <a:path w="4712334" h="3868420">
                  <a:moveTo>
                    <a:pt x="0" y="134620"/>
                  </a:moveTo>
                  <a:lnTo>
                    <a:pt x="6868" y="92090"/>
                  </a:lnTo>
                  <a:lnTo>
                    <a:pt x="25989" y="55138"/>
                  </a:lnTo>
                  <a:lnTo>
                    <a:pt x="55138" y="25989"/>
                  </a:lnTo>
                  <a:lnTo>
                    <a:pt x="92090" y="6868"/>
                  </a:lnTo>
                  <a:lnTo>
                    <a:pt x="134620" y="0"/>
                  </a:lnTo>
                  <a:lnTo>
                    <a:pt x="4577588" y="0"/>
                  </a:lnTo>
                  <a:lnTo>
                    <a:pt x="4620117" y="6868"/>
                  </a:lnTo>
                  <a:lnTo>
                    <a:pt x="4657069" y="25989"/>
                  </a:lnTo>
                  <a:lnTo>
                    <a:pt x="4686218" y="55138"/>
                  </a:lnTo>
                  <a:lnTo>
                    <a:pt x="4705339" y="92090"/>
                  </a:lnTo>
                  <a:lnTo>
                    <a:pt x="4712208" y="134620"/>
                  </a:lnTo>
                  <a:lnTo>
                    <a:pt x="4712208" y="3733266"/>
                  </a:lnTo>
                  <a:lnTo>
                    <a:pt x="4705339" y="3775823"/>
                  </a:lnTo>
                  <a:lnTo>
                    <a:pt x="4686218" y="3812784"/>
                  </a:lnTo>
                  <a:lnTo>
                    <a:pt x="4657069" y="3841932"/>
                  </a:lnTo>
                  <a:lnTo>
                    <a:pt x="4620117" y="3861047"/>
                  </a:lnTo>
                  <a:lnTo>
                    <a:pt x="4577588" y="3867912"/>
                  </a:lnTo>
                  <a:lnTo>
                    <a:pt x="134620" y="3867912"/>
                  </a:lnTo>
                  <a:lnTo>
                    <a:pt x="92090" y="3861047"/>
                  </a:lnTo>
                  <a:lnTo>
                    <a:pt x="55138" y="3841932"/>
                  </a:lnTo>
                  <a:lnTo>
                    <a:pt x="25989" y="3812784"/>
                  </a:lnTo>
                  <a:lnTo>
                    <a:pt x="6868" y="3775823"/>
                  </a:lnTo>
                  <a:lnTo>
                    <a:pt x="0" y="3733266"/>
                  </a:lnTo>
                  <a:lnTo>
                    <a:pt x="0" y="134620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3415" y="2191512"/>
              <a:ext cx="4498848" cy="11338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87695" y="2615184"/>
              <a:ext cx="494030" cy="350520"/>
            </a:xfrm>
            <a:custGeom>
              <a:avLst/>
              <a:gdLst/>
              <a:ahLst/>
              <a:cxnLst/>
              <a:rect l="l" t="t" r="r" b="b"/>
              <a:pathLst>
                <a:path w="494029" h="350519">
                  <a:moveTo>
                    <a:pt x="289305" y="0"/>
                  </a:moveTo>
                  <a:lnTo>
                    <a:pt x="289305" y="87629"/>
                  </a:lnTo>
                  <a:lnTo>
                    <a:pt x="0" y="87629"/>
                  </a:lnTo>
                  <a:lnTo>
                    <a:pt x="0" y="262889"/>
                  </a:lnTo>
                  <a:lnTo>
                    <a:pt x="289305" y="262889"/>
                  </a:lnTo>
                  <a:lnTo>
                    <a:pt x="289305" y="350519"/>
                  </a:lnTo>
                  <a:lnTo>
                    <a:pt x="493775" y="175260"/>
                  </a:lnTo>
                  <a:lnTo>
                    <a:pt x="289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3415" y="3413760"/>
              <a:ext cx="4498848" cy="11338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87695" y="3846576"/>
              <a:ext cx="494030" cy="350520"/>
            </a:xfrm>
            <a:custGeom>
              <a:avLst/>
              <a:gdLst/>
              <a:ahLst/>
              <a:cxnLst/>
              <a:rect l="l" t="t" r="r" b="b"/>
              <a:pathLst>
                <a:path w="494029" h="350520">
                  <a:moveTo>
                    <a:pt x="289305" y="0"/>
                  </a:moveTo>
                  <a:lnTo>
                    <a:pt x="289305" y="87630"/>
                  </a:lnTo>
                  <a:lnTo>
                    <a:pt x="0" y="87630"/>
                  </a:lnTo>
                  <a:lnTo>
                    <a:pt x="0" y="262890"/>
                  </a:lnTo>
                  <a:lnTo>
                    <a:pt x="289305" y="262890"/>
                  </a:lnTo>
                  <a:lnTo>
                    <a:pt x="289305" y="350519"/>
                  </a:lnTo>
                  <a:lnTo>
                    <a:pt x="493775" y="175260"/>
                  </a:lnTo>
                  <a:lnTo>
                    <a:pt x="289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3415" y="4654296"/>
              <a:ext cx="4498848" cy="11338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87695" y="5074920"/>
              <a:ext cx="494030" cy="353695"/>
            </a:xfrm>
            <a:custGeom>
              <a:avLst/>
              <a:gdLst/>
              <a:ahLst/>
              <a:cxnLst/>
              <a:rect l="l" t="t" r="r" b="b"/>
              <a:pathLst>
                <a:path w="494029" h="353695">
                  <a:moveTo>
                    <a:pt x="287527" y="0"/>
                  </a:moveTo>
                  <a:lnTo>
                    <a:pt x="287527" y="88391"/>
                  </a:lnTo>
                  <a:lnTo>
                    <a:pt x="0" y="88391"/>
                  </a:lnTo>
                  <a:lnTo>
                    <a:pt x="0" y="265175"/>
                  </a:lnTo>
                  <a:lnTo>
                    <a:pt x="287527" y="265175"/>
                  </a:lnTo>
                  <a:lnTo>
                    <a:pt x="287527" y="353567"/>
                  </a:lnTo>
                  <a:lnTo>
                    <a:pt x="493775" y="176783"/>
                  </a:lnTo>
                  <a:lnTo>
                    <a:pt x="287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00165" y="5039359"/>
            <a:ext cx="1485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i="1" dirty="0">
                <a:latin typeface="Cambria"/>
                <a:cs typeface="Cambria"/>
              </a:rPr>
              <a:t>c.</a:t>
            </a:r>
            <a:r>
              <a:rPr sz="2000" b="1" i="1" spc="-6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Thực</a:t>
            </a:r>
            <a:r>
              <a:rPr sz="2000" b="1" i="1" spc="-15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hành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00165" y="3664076"/>
            <a:ext cx="18529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i="1" dirty="0">
                <a:latin typeface="Cambria"/>
                <a:cs typeface="Cambria"/>
              </a:rPr>
              <a:t>b.</a:t>
            </a:r>
            <a:r>
              <a:rPr sz="2000" b="1" i="1" spc="-5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Phương</a:t>
            </a:r>
            <a:r>
              <a:rPr sz="2000" b="1" i="1" spc="-5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pháp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0165" y="244393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Cambria"/>
                <a:cs typeface="Cambria"/>
              </a:rPr>
              <a:t>a.</a:t>
            </a:r>
            <a:r>
              <a:rPr sz="2000" b="1" i="1" spc="-4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Những</a:t>
            </a:r>
            <a:r>
              <a:rPr sz="2000" b="1" i="1" spc="-2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thông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tin</a:t>
            </a:r>
            <a:r>
              <a:rPr sz="2000" b="1" i="1" spc="-3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cần</a:t>
            </a:r>
            <a:r>
              <a:rPr sz="2000" b="1" i="1" spc="-45" dirty="0">
                <a:latin typeface="Cambria"/>
                <a:cs typeface="Cambria"/>
              </a:rPr>
              <a:t> </a:t>
            </a:r>
            <a:r>
              <a:rPr sz="2000" b="1" i="1" spc="-25" dirty="0">
                <a:latin typeface="Cambria"/>
                <a:cs typeface="Cambria"/>
              </a:rPr>
              <a:t>thu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latin typeface="Cambria"/>
                <a:cs typeface="Cambria"/>
              </a:rPr>
              <a:t>thập</a:t>
            </a:r>
            <a:r>
              <a:rPr sz="2000" b="1" i="1" spc="-2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về</a:t>
            </a:r>
            <a:r>
              <a:rPr sz="2000" b="1" i="1" spc="-6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trẻ</a:t>
            </a:r>
            <a:r>
              <a:rPr sz="2000" b="1" i="1" spc="-4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khuyết</a:t>
            </a:r>
            <a:r>
              <a:rPr sz="2000" b="1" i="1" spc="-55" dirty="0">
                <a:latin typeface="Cambria"/>
                <a:cs typeface="Cambria"/>
              </a:rPr>
              <a:t> </a:t>
            </a:r>
            <a:r>
              <a:rPr sz="2000" b="1" i="1" spc="-25" dirty="0">
                <a:latin typeface="Cambria"/>
                <a:cs typeface="Cambria"/>
              </a:rPr>
              <a:t>tật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6800" y="545336"/>
            <a:ext cx="9220200" cy="881889"/>
          </a:xfrm>
          <a:custGeom>
            <a:avLst/>
            <a:gdLst/>
            <a:ahLst/>
            <a:cxnLst/>
            <a:rect l="l" t="t" r="r" b="b"/>
            <a:pathLst>
              <a:path w="5867400" h="591819">
                <a:moveTo>
                  <a:pt x="5867400" y="103505"/>
                </a:moveTo>
                <a:lnTo>
                  <a:pt x="5859259" y="63233"/>
                </a:lnTo>
                <a:lnTo>
                  <a:pt x="5837072" y="30327"/>
                </a:lnTo>
                <a:lnTo>
                  <a:pt x="5804166" y="8140"/>
                </a:lnTo>
                <a:lnTo>
                  <a:pt x="5763895" y="0"/>
                </a:lnTo>
                <a:lnTo>
                  <a:pt x="103505" y="0"/>
                </a:lnTo>
                <a:lnTo>
                  <a:pt x="63220" y="8140"/>
                </a:lnTo>
                <a:lnTo>
                  <a:pt x="30314" y="30327"/>
                </a:lnTo>
                <a:lnTo>
                  <a:pt x="8128" y="63233"/>
                </a:lnTo>
                <a:lnTo>
                  <a:pt x="0" y="103505"/>
                </a:lnTo>
                <a:lnTo>
                  <a:pt x="0" y="487807"/>
                </a:lnTo>
                <a:lnTo>
                  <a:pt x="8128" y="528091"/>
                </a:lnTo>
                <a:lnTo>
                  <a:pt x="30314" y="560997"/>
                </a:lnTo>
                <a:lnTo>
                  <a:pt x="63220" y="583184"/>
                </a:lnTo>
                <a:lnTo>
                  <a:pt x="103505" y="591312"/>
                </a:lnTo>
                <a:lnTo>
                  <a:pt x="5763895" y="591312"/>
                </a:lnTo>
                <a:lnTo>
                  <a:pt x="5804166" y="583184"/>
                </a:lnTo>
                <a:lnTo>
                  <a:pt x="5837072" y="560997"/>
                </a:lnTo>
                <a:lnTo>
                  <a:pt x="5859259" y="528091"/>
                </a:lnTo>
                <a:lnTo>
                  <a:pt x="5867400" y="487807"/>
                </a:lnTo>
                <a:lnTo>
                  <a:pt x="5867400" y="103505"/>
                </a:lnTo>
                <a:close/>
              </a:path>
            </a:pathLst>
          </a:custGeom>
          <a:solidFill>
            <a:srgbClr val="4B6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52599" y="622173"/>
            <a:ext cx="8534401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sz="2400" b="1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sz="2400" b="1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2400"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937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400"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sz="2400" b="1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400" b="1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sz="24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2400"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62200" y="2970887"/>
            <a:ext cx="2209800" cy="2134870"/>
            <a:chOff x="2362200" y="2970887"/>
            <a:chExt cx="2209800" cy="213487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0" y="2971800"/>
              <a:ext cx="2209800" cy="21275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2200" y="2970887"/>
              <a:ext cx="2194560" cy="213451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590800" y="3325367"/>
            <a:ext cx="1752600" cy="124585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6830" marR="5080" indent="-24765" algn="ctr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lực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 err="1">
                <a:solidFill>
                  <a:schemeClr val="bg1"/>
                </a:solidFill>
                <a:latin typeface="Times New Roman"/>
                <a:cs typeface="Times New Roman"/>
              </a:rPr>
              <a:t>cầu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r>
              <a:rPr lang="en-US"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 trẻ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400" y="191390"/>
            <a:ext cx="5943600" cy="1485265"/>
            <a:chOff x="1676400" y="191390"/>
            <a:chExt cx="5943600" cy="1485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1390"/>
              <a:ext cx="5943600" cy="148500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276600" y="701040"/>
            <a:ext cx="469900" cy="332740"/>
          </a:xfrm>
          <a:custGeom>
            <a:avLst/>
            <a:gdLst/>
            <a:ahLst/>
            <a:cxnLst/>
            <a:rect l="l" t="t" r="r" b="b"/>
            <a:pathLst>
              <a:path w="469900" h="332740">
                <a:moveTo>
                  <a:pt x="275589" y="0"/>
                </a:moveTo>
                <a:lnTo>
                  <a:pt x="275589" y="83058"/>
                </a:lnTo>
                <a:lnTo>
                  <a:pt x="0" y="83058"/>
                </a:lnTo>
                <a:lnTo>
                  <a:pt x="0" y="249174"/>
                </a:lnTo>
                <a:lnTo>
                  <a:pt x="275589" y="249174"/>
                </a:lnTo>
                <a:lnTo>
                  <a:pt x="275589" y="332232"/>
                </a:lnTo>
                <a:lnTo>
                  <a:pt x="469391" y="166115"/>
                </a:lnTo>
                <a:lnTo>
                  <a:pt x="275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86200" y="397827"/>
            <a:ext cx="342646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Cambria"/>
                <a:cs typeface="Cambria"/>
              </a:rPr>
              <a:t>a.</a:t>
            </a:r>
            <a:r>
              <a:rPr sz="2000" b="1" i="1" spc="-5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Nội</a:t>
            </a:r>
            <a:r>
              <a:rPr sz="2000" b="1" i="1" spc="-3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dung/</a:t>
            </a:r>
            <a:r>
              <a:rPr sz="2000" b="1" i="1" dirty="0" err="1">
                <a:latin typeface="Cambria"/>
                <a:cs typeface="Cambria"/>
              </a:rPr>
              <a:t>n</a:t>
            </a:r>
            <a:r>
              <a:rPr lang="en-US" sz="2000" b="1" i="1" dirty="0" err="1">
                <a:latin typeface="Cambria"/>
                <a:cs typeface="Cambria"/>
              </a:rPr>
              <a:t>h</a:t>
            </a:r>
            <a:r>
              <a:rPr sz="2000" b="1" i="1" dirty="0" err="1">
                <a:latin typeface="Cambria"/>
                <a:cs typeface="Cambria"/>
              </a:rPr>
              <a:t>ững</a:t>
            </a:r>
            <a:r>
              <a:rPr sz="2000" b="1" i="1" spc="-5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thông</a:t>
            </a:r>
            <a:r>
              <a:rPr sz="2000" b="1" i="1" spc="-25" dirty="0">
                <a:latin typeface="Cambria"/>
                <a:cs typeface="Cambria"/>
              </a:rPr>
              <a:t> tin </a:t>
            </a:r>
            <a:r>
              <a:rPr sz="2000" b="1" i="1" dirty="0">
                <a:latin typeface="Cambria"/>
                <a:cs typeface="Cambria"/>
              </a:rPr>
              <a:t>cần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thu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thập</a:t>
            </a:r>
            <a:r>
              <a:rPr sz="2000" b="1" i="1" spc="-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về</a:t>
            </a:r>
            <a:r>
              <a:rPr sz="2000" b="1" i="1" spc="-5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trẻ có</a:t>
            </a:r>
            <a:r>
              <a:rPr sz="2000" b="1" i="1" spc="-6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nhu</a:t>
            </a:r>
            <a:r>
              <a:rPr sz="2000" b="1" i="1" spc="-25" dirty="0">
                <a:latin typeface="Cambria"/>
                <a:cs typeface="Cambria"/>
              </a:rPr>
              <a:t> cầu </a:t>
            </a:r>
            <a:r>
              <a:rPr sz="2000" b="1" i="1" dirty="0">
                <a:latin typeface="Cambria"/>
                <a:cs typeface="Cambria"/>
              </a:rPr>
              <a:t>đặc</a:t>
            </a:r>
            <a:r>
              <a:rPr sz="2000" b="1" i="1" spc="-25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biệt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6530" y="1846008"/>
            <a:ext cx="8305800" cy="1371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6530" y="3387217"/>
            <a:ext cx="8305800" cy="12954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00200" y="2017154"/>
            <a:ext cx="7846695" cy="2393603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000" b="1" dirty="0">
                <a:latin typeface="Cambria"/>
                <a:cs typeface="Cambria"/>
              </a:rPr>
              <a:t>(1).</a:t>
            </a:r>
            <a:r>
              <a:rPr sz="2000" b="1" spc="14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Tiền</a:t>
            </a:r>
            <a:r>
              <a:rPr sz="2400" b="1" spc="15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sử:</a:t>
            </a:r>
            <a:r>
              <a:rPr sz="2400" b="1" spc="150" dirty="0">
                <a:latin typeface="Cambria"/>
                <a:cs typeface="Cambria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Tiền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gia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đình,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tiền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tế,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tiền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phát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triển,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tiền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sử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20" dirty="0" err="1">
                <a:latin typeface="Times New Roman"/>
                <a:cs typeface="Times New Roman"/>
              </a:rPr>
              <a:t>giáo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25" dirty="0" err="1">
                <a:latin typeface="Times New Roman"/>
                <a:cs typeface="Times New Roman"/>
              </a:rPr>
              <a:t>dục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mbria"/>
                <a:cs typeface="Cambria"/>
              </a:rPr>
              <a:t>(2.)</a:t>
            </a:r>
            <a:r>
              <a:rPr sz="2400" b="1" spc="19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Mức</a:t>
            </a:r>
            <a:r>
              <a:rPr sz="2400" b="1" spc="19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độ</a:t>
            </a:r>
            <a:r>
              <a:rPr sz="2400" b="1" spc="21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phát</a:t>
            </a:r>
            <a:r>
              <a:rPr sz="2400" b="1" spc="21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triển</a:t>
            </a:r>
            <a:r>
              <a:rPr sz="2400" b="1" spc="21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hiện</a:t>
            </a:r>
            <a:r>
              <a:rPr sz="2400" b="1" spc="21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tại</a:t>
            </a:r>
            <a:r>
              <a:rPr sz="2400" b="1" spc="19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của</a:t>
            </a:r>
            <a:r>
              <a:rPr sz="2400" b="1" spc="20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trẻ</a:t>
            </a:r>
            <a:r>
              <a:rPr sz="2400" b="1" spc="21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ở</a:t>
            </a:r>
            <a:r>
              <a:rPr sz="2400" b="1" spc="204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mỗi</a:t>
            </a:r>
            <a:r>
              <a:rPr sz="2400" b="1" spc="19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lĩnh</a:t>
            </a:r>
            <a:r>
              <a:rPr sz="2400" b="1" spc="18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vực:</a:t>
            </a:r>
            <a:r>
              <a:rPr sz="2400" b="1" spc="2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Thể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chất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-</a:t>
            </a:r>
            <a:r>
              <a:rPr lang="en-US" sz="2400" spc="-5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vận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động,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nhận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thức,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ngôn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ngữ,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tự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phục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vụ…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CD9E338A-6466-57DC-693C-BB7E7CBC70F3}"/>
              </a:ext>
            </a:extLst>
          </p:cNvPr>
          <p:cNvSpPr txBox="1"/>
          <p:nvPr/>
        </p:nvSpPr>
        <p:spPr>
          <a:xfrm>
            <a:off x="1600200" y="338792"/>
            <a:ext cx="1672414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 err="1">
                <a:solidFill>
                  <a:schemeClr val="bg1"/>
                </a:solidFill>
                <a:latin typeface="Cambria"/>
                <a:cs typeface="Cambria"/>
              </a:rPr>
              <a:t>X</a:t>
            </a:r>
            <a:r>
              <a:rPr lang="en-US" sz="2000" b="1" dirty="0" err="1">
                <a:solidFill>
                  <a:schemeClr val="bg1"/>
                </a:solidFill>
                <a:latin typeface="Cambria"/>
                <a:cs typeface="Cambria"/>
              </a:rPr>
              <a:t>Xá</a:t>
            </a:r>
            <a:r>
              <a:rPr sz="2000" b="1" dirty="0" err="1">
                <a:solidFill>
                  <a:schemeClr val="bg1"/>
                </a:solidFill>
                <a:latin typeface="Cambria"/>
                <a:cs typeface="Cambria"/>
              </a:rPr>
              <a:t>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400" y="191390"/>
            <a:ext cx="5943600" cy="1485265"/>
            <a:chOff x="1676400" y="191390"/>
            <a:chExt cx="5943600" cy="1485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1390"/>
              <a:ext cx="5943600" cy="148500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276600" y="701040"/>
            <a:ext cx="469900" cy="332740"/>
          </a:xfrm>
          <a:custGeom>
            <a:avLst/>
            <a:gdLst/>
            <a:ahLst/>
            <a:cxnLst/>
            <a:rect l="l" t="t" r="r" b="b"/>
            <a:pathLst>
              <a:path w="469900" h="332740">
                <a:moveTo>
                  <a:pt x="275589" y="0"/>
                </a:moveTo>
                <a:lnTo>
                  <a:pt x="275589" y="83058"/>
                </a:lnTo>
                <a:lnTo>
                  <a:pt x="0" y="83058"/>
                </a:lnTo>
                <a:lnTo>
                  <a:pt x="0" y="249174"/>
                </a:lnTo>
                <a:lnTo>
                  <a:pt x="275589" y="249174"/>
                </a:lnTo>
                <a:lnTo>
                  <a:pt x="275589" y="332232"/>
                </a:lnTo>
                <a:lnTo>
                  <a:pt x="469391" y="166115"/>
                </a:lnTo>
                <a:lnTo>
                  <a:pt x="275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89628" y="482930"/>
            <a:ext cx="502577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95"/>
              </a:spcBef>
            </a:pP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sz="2000" i="1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Nội</a:t>
            </a:r>
            <a:r>
              <a:rPr sz="2000" i="1" spc="-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dung/những</a:t>
            </a:r>
            <a:r>
              <a:rPr sz="2000" i="1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thông</a:t>
            </a:r>
            <a:r>
              <a:rPr sz="2000" i="1" spc="-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spc="-25" dirty="0">
                <a:solidFill>
                  <a:srgbClr val="000000"/>
                </a:solidFill>
                <a:latin typeface="Cambria"/>
                <a:cs typeface="Cambria"/>
              </a:rPr>
              <a:t>tin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cần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thu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thập</a:t>
            </a:r>
            <a:r>
              <a:rPr sz="2000" i="1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về</a:t>
            </a:r>
            <a:r>
              <a:rPr sz="2000" i="1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trẻ có</a:t>
            </a:r>
            <a:r>
              <a:rPr sz="2000" i="1" spc="-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nhu</a:t>
            </a:r>
            <a:r>
              <a:rPr sz="2000" i="1" spc="-25" dirty="0">
                <a:solidFill>
                  <a:srgbClr val="000000"/>
                </a:solidFill>
                <a:latin typeface="Cambria"/>
                <a:cs typeface="Cambria"/>
              </a:rPr>
              <a:t> cầu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đặc</a:t>
            </a:r>
            <a:r>
              <a:rPr sz="2000" i="1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spc="-20" dirty="0">
                <a:solidFill>
                  <a:srgbClr val="000000"/>
                </a:solidFill>
                <a:latin typeface="Cambria"/>
                <a:cs typeface="Cambria"/>
              </a:rPr>
              <a:t>biệt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1865375"/>
            <a:ext cx="9601200" cy="1371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3338219"/>
            <a:ext cx="9601200" cy="1295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5400" y="4876190"/>
            <a:ext cx="8305800" cy="12954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62000" y="5181600"/>
            <a:ext cx="9525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kĩ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vận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tinh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(cầm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vật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nhỏ,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sự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chuyển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ánh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mắt,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sự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khéo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léo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chi,…).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1600" y="2211609"/>
            <a:ext cx="7846695" cy="27413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6090" marR="5080" indent="-344805" algn="just">
              <a:lnSpc>
                <a:spcPct val="130000"/>
              </a:lnSpc>
              <a:spcBef>
                <a:spcPts val="105"/>
              </a:spcBef>
            </a:pPr>
            <a:r>
              <a:rPr lang="en-US" sz="2400" b="1" dirty="0">
                <a:latin typeface="Times New Roman"/>
                <a:cs typeface="Times New Roman"/>
              </a:rPr>
              <a:t>2.1.</a:t>
            </a:r>
            <a:r>
              <a:rPr sz="2400" b="1" dirty="0">
                <a:latin typeface="Times New Roman"/>
                <a:cs typeface="Times New Roman"/>
              </a:rPr>
              <a:t>Thể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chất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vận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động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Quá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trình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phát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triển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thể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chất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trẻ: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hình</a:t>
            </a:r>
            <a:r>
              <a:rPr lang="en-US" sz="2400" spc="4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dáng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tầm </a:t>
            </a:r>
            <a:r>
              <a:rPr sz="2400" dirty="0">
                <a:latin typeface="Times New Roman"/>
                <a:cs typeface="Times New Roman"/>
              </a:rPr>
              <a:t>vóc,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đầu,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mặt,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chân,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tay,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tầm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vóc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cơ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thể,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chiều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cao,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cân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nặng,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giác </a:t>
            </a:r>
            <a:r>
              <a:rPr sz="2400" spc="-10" dirty="0">
                <a:latin typeface="Times New Roman"/>
                <a:cs typeface="Times New Roman"/>
              </a:rPr>
              <a:t>quan;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Hoạt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(vận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động)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trẻ:</a:t>
            </a:r>
            <a:endParaRPr sz="2400" dirty="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kĩ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vận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thô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(đi,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đứng,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ngồi,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chạy,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nhảy,...);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104509D6-EAAE-7433-CE93-CB5E2E44F513}"/>
              </a:ext>
            </a:extLst>
          </p:cNvPr>
          <p:cNvSpPr txBox="1"/>
          <p:nvPr/>
        </p:nvSpPr>
        <p:spPr>
          <a:xfrm>
            <a:off x="1371600" y="338792"/>
            <a:ext cx="1901014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600" y="302006"/>
            <a:ext cx="5943600" cy="1485265"/>
            <a:chOff x="1676400" y="191390"/>
            <a:chExt cx="5943600" cy="1485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1390"/>
              <a:ext cx="5943600" cy="148500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276600" y="701040"/>
            <a:ext cx="469900" cy="332740"/>
          </a:xfrm>
          <a:custGeom>
            <a:avLst/>
            <a:gdLst/>
            <a:ahLst/>
            <a:cxnLst/>
            <a:rect l="l" t="t" r="r" b="b"/>
            <a:pathLst>
              <a:path w="469900" h="332740">
                <a:moveTo>
                  <a:pt x="275589" y="0"/>
                </a:moveTo>
                <a:lnTo>
                  <a:pt x="275589" y="83058"/>
                </a:lnTo>
                <a:lnTo>
                  <a:pt x="0" y="83058"/>
                </a:lnTo>
                <a:lnTo>
                  <a:pt x="0" y="249174"/>
                </a:lnTo>
                <a:lnTo>
                  <a:pt x="275589" y="249174"/>
                </a:lnTo>
                <a:lnTo>
                  <a:pt x="275589" y="332232"/>
                </a:lnTo>
                <a:lnTo>
                  <a:pt x="469391" y="166115"/>
                </a:lnTo>
                <a:lnTo>
                  <a:pt x="275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89628" y="482930"/>
            <a:ext cx="342646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sz="2000" i="1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Nội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dung/</a:t>
            </a:r>
            <a:r>
              <a:rPr sz="2000" i="1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Những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thông</a:t>
            </a:r>
            <a:r>
              <a:rPr sz="2000" i="1" spc="-25" dirty="0">
                <a:solidFill>
                  <a:srgbClr val="000000"/>
                </a:solidFill>
                <a:latin typeface="Cambria"/>
                <a:cs typeface="Cambria"/>
              </a:rPr>
              <a:t> tin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cần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thu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thập</a:t>
            </a:r>
            <a:r>
              <a:rPr sz="2000" i="1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về</a:t>
            </a:r>
            <a:r>
              <a:rPr sz="2000" i="1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trẻ có</a:t>
            </a:r>
            <a:r>
              <a:rPr sz="2000" i="1" spc="-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nhu</a:t>
            </a:r>
            <a:r>
              <a:rPr sz="2000" i="1" spc="-25" dirty="0">
                <a:solidFill>
                  <a:srgbClr val="000000"/>
                </a:solidFill>
                <a:latin typeface="Cambria"/>
                <a:cs typeface="Cambria"/>
              </a:rPr>
              <a:t> cầu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đặc</a:t>
            </a:r>
            <a:r>
              <a:rPr sz="2000" i="1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spc="-20" dirty="0">
                <a:solidFill>
                  <a:srgbClr val="000000"/>
                </a:solidFill>
                <a:latin typeface="Cambria"/>
                <a:cs typeface="Cambria"/>
              </a:rPr>
              <a:t>biệt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1866622"/>
            <a:ext cx="8119872" cy="11460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95400" y="2018233"/>
            <a:ext cx="8512541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Times New Roman"/>
                <a:cs typeface="Times New Roman"/>
              </a:rPr>
              <a:t>2.2. </a:t>
            </a:r>
            <a:r>
              <a:rPr sz="2400" b="1" dirty="0" err="1">
                <a:latin typeface="Times New Roman"/>
                <a:cs typeface="Times New Roman"/>
              </a:rPr>
              <a:t>Khả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năng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ngôn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ngữ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−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giao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20" dirty="0" err="1">
                <a:latin typeface="Times New Roman"/>
                <a:cs typeface="Times New Roman"/>
              </a:rPr>
              <a:t>tiếp</a:t>
            </a:r>
            <a:endParaRPr lang="en-US" sz="2400" b="1" spc="-2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20" dirty="0">
                <a:latin typeface="Times New Roman"/>
                <a:cs typeface="Times New Roman"/>
              </a:rPr>
              <a:t>Bao </a:t>
            </a:r>
            <a:r>
              <a:rPr lang="en-US" sz="2400" b="1" spc="-20" dirty="0" err="1">
                <a:latin typeface="Times New Roman"/>
                <a:cs typeface="Times New Roman"/>
              </a:rPr>
              <a:t>gồm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3000" y="3066149"/>
            <a:ext cx="9014092" cy="12954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3000" y="4804410"/>
            <a:ext cx="9024289" cy="113919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95400" y="5107144"/>
            <a:ext cx="7607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Trẻ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có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bị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tật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ngôn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ngữ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không?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Đặc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biệt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là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thái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trẻ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trong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giao </a:t>
            </a:r>
            <a:r>
              <a:rPr sz="2400" spc="-10" dirty="0">
                <a:latin typeface="Times New Roman"/>
                <a:cs typeface="Times New Roman"/>
              </a:rPr>
              <a:t>tiếp.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5400" y="3211861"/>
            <a:ext cx="8512542" cy="14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lang="en-US" sz="2400" dirty="0">
                <a:latin typeface="Times New Roman"/>
                <a:cs typeface="Times New Roman"/>
              </a:rPr>
              <a:t>- V</a:t>
            </a:r>
            <a:r>
              <a:rPr lang="vi-VN" sz="2400" dirty="0">
                <a:latin typeface="Times New Roman"/>
                <a:cs typeface="Times New Roman"/>
              </a:rPr>
              <a:t>ốn</a:t>
            </a:r>
            <a:r>
              <a:rPr lang="vi-VN" sz="2400" spc="15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từ</a:t>
            </a:r>
            <a:r>
              <a:rPr lang="vi-VN" sz="2400" spc="14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của</a:t>
            </a:r>
            <a:r>
              <a:rPr lang="vi-VN" sz="2400" spc="13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trẻ,</a:t>
            </a:r>
            <a:r>
              <a:rPr lang="vi-VN" sz="2400" spc="14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khả</a:t>
            </a:r>
            <a:r>
              <a:rPr lang="vi-VN" sz="2400" spc="13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năng</a:t>
            </a:r>
            <a:r>
              <a:rPr lang="vi-VN" sz="2400" spc="13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nghe</a:t>
            </a:r>
            <a:r>
              <a:rPr lang="vi-VN" sz="2400" spc="13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hiểu,</a:t>
            </a:r>
            <a:r>
              <a:rPr lang="vi-VN" sz="2400" spc="15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biểu</a:t>
            </a:r>
            <a:r>
              <a:rPr lang="vi-VN" sz="2400" spc="14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đạt</a:t>
            </a:r>
            <a:r>
              <a:rPr lang="vi-VN" sz="2400" spc="14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ngôn</a:t>
            </a:r>
            <a:r>
              <a:rPr lang="vi-VN" sz="2400" spc="15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ngữ,</a:t>
            </a:r>
            <a:r>
              <a:rPr lang="vi-VN" sz="2400" spc="15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sử</a:t>
            </a:r>
            <a:r>
              <a:rPr lang="vi-VN" sz="2400" spc="14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dụng</a:t>
            </a:r>
            <a:r>
              <a:rPr lang="vi-VN" sz="2400" spc="120" dirty="0">
                <a:latin typeface="Times New Roman"/>
                <a:cs typeface="Times New Roman"/>
              </a:rPr>
              <a:t> </a:t>
            </a:r>
            <a:r>
              <a:rPr lang="vi-VN" sz="2400" spc="-20" dirty="0">
                <a:latin typeface="Times New Roman"/>
                <a:cs typeface="Times New Roman"/>
              </a:rPr>
              <a:t>ngôn </a:t>
            </a:r>
            <a:r>
              <a:rPr lang="vi-VN" sz="2400" dirty="0">
                <a:latin typeface="Times New Roman"/>
                <a:cs typeface="Times New Roman"/>
              </a:rPr>
              <a:t>ngữ</a:t>
            </a:r>
            <a:r>
              <a:rPr lang="vi-VN" sz="2400" spc="7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trong</a:t>
            </a:r>
            <a:r>
              <a:rPr lang="vi-VN" sz="2400" spc="6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giao</a:t>
            </a:r>
            <a:r>
              <a:rPr lang="vi-VN" sz="2400" spc="7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tiếp</a:t>
            </a:r>
            <a:r>
              <a:rPr lang="vi-VN" sz="2400" spc="7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(ngôn</a:t>
            </a:r>
            <a:r>
              <a:rPr lang="vi-VN" sz="2400" spc="5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ngữ</a:t>
            </a:r>
            <a:r>
              <a:rPr lang="vi-VN" sz="2400" spc="7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nói,</a:t>
            </a:r>
            <a:r>
              <a:rPr lang="vi-VN" sz="2400" spc="7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ngôn</a:t>
            </a:r>
            <a:r>
              <a:rPr lang="vi-VN" sz="2400" spc="5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ngữ</a:t>
            </a:r>
            <a:r>
              <a:rPr lang="vi-VN" sz="2400" spc="7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viết,</a:t>
            </a:r>
            <a:r>
              <a:rPr lang="vi-VN" sz="2400" spc="7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ngôn</a:t>
            </a:r>
            <a:r>
              <a:rPr lang="vi-VN" sz="2400" spc="5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ngữ</a:t>
            </a:r>
            <a:r>
              <a:rPr lang="vi-VN" sz="2400" spc="7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cử</a:t>
            </a:r>
            <a:r>
              <a:rPr lang="vi-VN" sz="2400" spc="7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chỉ)</a:t>
            </a:r>
            <a:r>
              <a:rPr lang="vi-VN" sz="2400" spc="6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của</a:t>
            </a:r>
            <a:r>
              <a:rPr lang="vi-VN" sz="2400" spc="60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trẻ</a:t>
            </a:r>
            <a:r>
              <a:rPr lang="vi-VN" sz="2400" spc="65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như</a:t>
            </a:r>
            <a:r>
              <a:rPr lang="vi-VN" sz="2400" spc="70" dirty="0">
                <a:latin typeface="Times New Roman"/>
                <a:cs typeface="Times New Roman"/>
              </a:rPr>
              <a:t> </a:t>
            </a:r>
            <a:r>
              <a:rPr lang="vi-VN" sz="2400" spc="-25" dirty="0">
                <a:latin typeface="Times New Roman"/>
                <a:cs typeface="Times New Roman"/>
              </a:rPr>
              <a:t>thế </a:t>
            </a:r>
            <a:r>
              <a:rPr lang="vi-VN" sz="2400" spc="-20" dirty="0">
                <a:latin typeface="Times New Roman"/>
                <a:cs typeface="Times New Roman"/>
              </a:rPr>
              <a:t>nào?</a:t>
            </a:r>
            <a:endParaRPr lang="vi-VN" sz="2400" dirty="0">
              <a:latin typeface="Times New Roman"/>
              <a:cs typeface="Times New Roman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162D75BB-62B6-5203-65D1-22B19BAC1790}"/>
              </a:ext>
            </a:extLst>
          </p:cNvPr>
          <p:cNvSpPr txBox="1"/>
          <p:nvPr/>
        </p:nvSpPr>
        <p:spPr>
          <a:xfrm>
            <a:off x="2009140" y="438638"/>
            <a:ext cx="126746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400" y="191390"/>
            <a:ext cx="5943600" cy="1485265"/>
            <a:chOff x="1676400" y="191390"/>
            <a:chExt cx="5943600" cy="1485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1390"/>
              <a:ext cx="5943600" cy="148500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276600" y="701040"/>
            <a:ext cx="469900" cy="332740"/>
          </a:xfrm>
          <a:custGeom>
            <a:avLst/>
            <a:gdLst/>
            <a:ahLst/>
            <a:cxnLst/>
            <a:rect l="l" t="t" r="r" b="b"/>
            <a:pathLst>
              <a:path w="469900" h="332740">
                <a:moveTo>
                  <a:pt x="275589" y="0"/>
                </a:moveTo>
                <a:lnTo>
                  <a:pt x="275589" y="83058"/>
                </a:lnTo>
                <a:lnTo>
                  <a:pt x="0" y="83058"/>
                </a:lnTo>
                <a:lnTo>
                  <a:pt x="0" y="249174"/>
                </a:lnTo>
                <a:lnTo>
                  <a:pt x="275589" y="249174"/>
                </a:lnTo>
                <a:lnTo>
                  <a:pt x="275589" y="332232"/>
                </a:lnTo>
                <a:lnTo>
                  <a:pt x="469391" y="166115"/>
                </a:lnTo>
                <a:lnTo>
                  <a:pt x="275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26889" y="482930"/>
            <a:ext cx="502145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sz="2000" i="1" spc="-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Nội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dung/</a:t>
            </a:r>
            <a:r>
              <a:rPr sz="2000" i="1" spc="-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Những</a:t>
            </a:r>
            <a:r>
              <a:rPr sz="2000" i="1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thông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spc="-25" dirty="0">
                <a:solidFill>
                  <a:srgbClr val="000000"/>
                </a:solidFill>
                <a:latin typeface="Cambria"/>
                <a:cs typeface="Cambria"/>
              </a:rPr>
              <a:t>tin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cần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thu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thập</a:t>
            </a:r>
            <a:r>
              <a:rPr sz="2000" i="1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về</a:t>
            </a:r>
            <a:r>
              <a:rPr sz="2000" i="1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trẻ có</a:t>
            </a:r>
            <a:r>
              <a:rPr sz="2000" i="1" spc="-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nhu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spc="-25" dirty="0">
                <a:solidFill>
                  <a:srgbClr val="000000"/>
                </a:solidFill>
                <a:latin typeface="Cambria"/>
                <a:cs typeface="Cambria"/>
              </a:rPr>
              <a:t>cầu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đặc</a:t>
            </a:r>
            <a:r>
              <a:rPr sz="2000" i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spc="-20" dirty="0">
                <a:solidFill>
                  <a:srgbClr val="000000"/>
                </a:solidFill>
                <a:latin typeface="Cambria"/>
                <a:cs typeface="Cambria"/>
              </a:rPr>
              <a:t>biệt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0" y="2060217"/>
            <a:ext cx="9947231" cy="126729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16399" y="1964890"/>
            <a:ext cx="8489602" cy="1212511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815"/>
              </a:spcBef>
              <a:tabLst>
                <a:tab pos="1426210" algn="l"/>
              </a:tabLst>
            </a:pPr>
            <a:r>
              <a:rPr lang="en-US" sz="2400" b="1" dirty="0">
                <a:latin typeface="Times New Roman"/>
                <a:cs typeface="Times New Roman"/>
              </a:rPr>
              <a:t>2.3. </a:t>
            </a:r>
            <a:r>
              <a:rPr sz="2400" b="1" dirty="0" err="1">
                <a:latin typeface="Times New Roman"/>
                <a:cs typeface="Times New Roman"/>
              </a:rPr>
              <a:t>Nhận</a:t>
            </a:r>
            <a:r>
              <a:rPr sz="2400" b="1" spc="125" dirty="0">
                <a:latin typeface="Times New Roman"/>
                <a:cs typeface="Times New Roman"/>
              </a:rPr>
              <a:t> </a:t>
            </a:r>
            <a:r>
              <a:rPr sz="2400" b="1" spc="-20" dirty="0" err="1">
                <a:latin typeface="Times New Roman"/>
                <a:cs typeface="Times New Roman"/>
              </a:rPr>
              <a:t>thức</a:t>
            </a:r>
            <a:r>
              <a:rPr sz="2400" b="1" spc="-20" dirty="0">
                <a:latin typeface="Times New Roman"/>
                <a:cs typeface="Times New Roman"/>
              </a:rPr>
              <a:t>:</a:t>
            </a:r>
            <a:r>
              <a:rPr lang="en-US" sz="2400" b="1" spc="-2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nhận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thức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cảm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tính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và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nhận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thức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lí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tính,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trí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nhớ,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khả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năng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học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tập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25" dirty="0" err="1">
                <a:latin typeface="Times New Roman"/>
                <a:cs typeface="Times New Roman"/>
              </a:rPr>
              <a:t>các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môn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học,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áp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kiến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thức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đã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vào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thực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tiễn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cuộc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sống hằng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ngày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trẻ,...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0665" y="3429000"/>
            <a:ext cx="9881497" cy="20574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84933" y="3581400"/>
            <a:ext cx="9881498" cy="14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95"/>
              </a:spcBef>
            </a:pPr>
            <a:r>
              <a:rPr sz="2400" dirty="0">
                <a:latin typeface="Times New Roman"/>
                <a:cs typeface="Times New Roman"/>
              </a:rPr>
              <a:t>Xác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định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khả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năng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chú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ý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(phân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phối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chú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ý,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khối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lượng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chú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ý,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sự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chuyển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chú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ý,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tính </a:t>
            </a:r>
            <a:r>
              <a:rPr sz="2400" dirty="0">
                <a:latin typeface="Times New Roman"/>
                <a:cs typeface="Times New Roman"/>
              </a:rPr>
              <a:t>ổn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định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sự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chú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ý,...)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trẻ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trong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quá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trình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hoạt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như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học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tập,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vui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chơi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cùng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bè </a:t>
            </a:r>
            <a:r>
              <a:rPr sz="2400" spc="-10" dirty="0">
                <a:latin typeface="Times New Roman"/>
                <a:cs typeface="Times New Roman"/>
              </a:rPr>
              <a:t>bạn,...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9CAB4833-6163-D611-917E-451247C5A182}"/>
              </a:ext>
            </a:extLst>
          </p:cNvPr>
          <p:cNvSpPr txBox="1"/>
          <p:nvPr/>
        </p:nvSpPr>
        <p:spPr>
          <a:xfrm>
            <a:off x="1905000" y="338792"/>
            <a:ext cx="1367614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400" y="191390"/>
            <a:ext cx="5943600" cy="1485265"/>
            <a:chOff x="1676400" y="191390"/>
            <a:chExt cx="5943600" cy="1485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1390"/>
              <a:ext cx="5943600" cy="148500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28800" y="338792"/>
            <a:ext cx="1443814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701040"/>
            <a:ext cx="469900" cy="332740"/>
          </a:xfrm>
          <a:custGeom>
            <a:avLst/>
            <a:gdLst/>
            <a:ahLst/>
            <a:cxnLst/>
            <a:rect l="l" t="t" r="r" b="b"/>
            <a:pathLst>
              <a:path w="469900" h="332740">
                <a:moveTo>
                  <a:pt x="275589" y="0"/>
                </a:moveTo>
                <a:lnTo>
                  <a:pt x="275589" y="83058"/>
                </a:lnTo>
                <a:lnTo>
                  <a:pt x="0" y="83058"/>
                </a:lnTo>
                <a:lnTo>
                  <a:pt x="0" y="249174"/>
                </a:lnTo>
                <a:lnTo>
                  <a:pt x="275589" y="249174"/>
                </a:lnTo>
                <a:lnTo>
                  <a:pt x="275589" y="332232"/>
                </a:lnTo>
                <a:lnTo>
                  <a:pt x="469391" y="166115"/>
                </a:lnTo>
                <a:lnTo>
                  <a:pt x="275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68596" y="354155"/>
            <a:ext cx="64182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Cambria"/>
                <a:cs typeface="Cambria"/>
              </a:rPr>
              <a:t>a.</a:t>
            </a:r>
            <a:r>
              <a:rPr sz="2000" b="1" i="1" spc="-5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Nội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dung/</a:t>
            </a:r>
            <a:r>
              <a:rPr sz="2000" b="1" i="1" spc="-5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Những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thông</a:t>
            </a:r>
            <a:r>
              <a:rPr sz="2000" b="1" i="1" spc="-25" dirty="0">
                <a:latin typeface="Cambria"/>
                <a:cs typeface="Cambria"/>
              </a:rPr>
              <a:t> tin </a:t>
            </a:r>
            <a:r>
              <a:rPr sz="2000" b="1" i="1" dirty="0">
                <a:latin typeface="Cambria"/>
                <a:cs typeface="Cambria"/>
              </a:rPr>
              <a:t>cần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thu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thập</a:t>
            </a:r>
            <a:r>
              <a:rPr sz="2000" b="1" i="1" spc="-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về</a:t>
            </a:r>
            <a:r>
              <a:rPr sz="2000" b="1" i="1" spc="-5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trẻ có</a:t>
            </a:r>
            <a:r>
              <a:rPr sz="2000" b="1" i="1" spc="-6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nhu</a:t>
            </a:r>
            <a:r>
              <a:rPr sz="2000" b="1" i="1" spc="-25" dirty="0">
                <a:latin typeface="Cambria"/>
                <a:cs typeface="Cambria"/>
              </a:rPr>
              <a:t> cầu </a:t>
            </a:r>
            <a:r>
              <a:rPr sz="2000" b="1" i="1" dirty="0">
                <a:latin typeface="Cambria"/>
                <a:cs typeface="Cambria"/>
              </a:rPr>
              <a:t>đặc</a:t>
            </a:r>
            <a:r>
              <a:rPr sz="2000" b="1" i="1" spc="-25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biệt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1" y="1980563"/>
            <a:ext cx="10668000" cy="15740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1" y="3731103"/>
            <a:ext cx="10668000" cy="14478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5218176"/>
            <a:ext cx="10668000" cy="14478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9601" y="1998084"/>
            <a:ext cx="10515599" cy="2900153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815"/>
              </a:spcBef>
              <a:tabLst>
                <a:tab pos="61595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(3).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điểm,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sz="2400" b="1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trẻ: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kèm,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độ,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hưởng của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trẻ,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phù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thấy thoải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mái,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>
              <a:lnSpc>
                <a:spcPct val="100000"/>
              </a:lnSpc>
              <a:spcBef>
                <a:spcPts val="815"/>
              </a:spcBef>
              <a:tabLst>
                <a:tab pos="615950" algn="l"/>
              </a:tabLs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195"/>
              </a:lnSpc>
              <a:tabLst>
                <a:tab pos="42545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vi,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cách:</a:t>
            </a:r>
            <a:r>
              <a:rPr sz="2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hái,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ơ/lãnh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đạm/ưu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tư,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nảy,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“bình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thản”,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,...tự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uống,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áo,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thể,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trường...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công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đồng..,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199" y="5436251"/>
            <a:ext cx="10820401" cy="84382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2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sz="2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kiện sống, thái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xử của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trường;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đồng..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00" y="304800"/>
            <a:ext cx="4343400" cy="762000"/>
            <a:chOff x="3352800" y="304800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5471" y="304800"/>
              <a:ext cx="4300728" cy="762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2800" y="594359"/>
              <a:ext cx="469900" cy="234950"/>
            </a:xfrm>
            <a:custGeom>
              <a:avLst/>
              <a:gdLst/>
              <a:ahLst/>
              <a:cxnLst/>
              <a:rect l="l" t="t" r="r" b="b"/>
              <a:pathLst>
                <a:path w="469900" h="234950">
                  <a:moveTo>
                    <a:pt x="332486" y="0"/>
                  </a:moveTo>
                  <a:lnTo>
                    <a:pt x="332486" y="58674"/>
                  </a:lnTo>
                  <a:lnTo>
                    <a:pt x="0" y="58674"/>
                  </a:lnTo>
                  <a:lnTo>
                    <a:pt x="0" y="176022"/>
                  </a:lnTo>
                  <a:lnTo>
                    <a:pt x="332486" y="176022"/>
                  </a:lnTo>
                  <a:lnTo>
                    <a:pt x="332486" y="234695"/>
                  </a:lnTo>
                  <a:lnTo>
                    <a:pt x="469391" y="117348"/>
                  </a:lnTo>
                  <a:lnTo>
                    <a:pt x="33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98390" y="544779"/>
            <a:ext cx="185038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Cambria"/>
                <a:cs typeface="Cambria"/>
              </a:rPr>
              <a:t>b.</a:t>
            </a:r>
            <a:r>
              <a:rPr sz="2000" b="1" i="1" spc="-7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Phương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pháp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905000" y="1905000"/>
            <a:ext cx="9372600" cy="4191000"/>
            <a:chOff x="1905000" y="1905000"/>
            <a:chExt cx="8305800" cy="39624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1905000"/>
              <a:ext cx="8305800" cy="3962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81200" y="2819400"/>
              <a:ext cx="1295400" cy="2133600"/>
            </a:xfrm>
            <a:custGeom>
              <a:avLst/>
              <a:gdLst/>
              <a:ahLst/>
              <a:cxnLst/>
              <a:rect l="l" t="t" r="r" b="b"/>
              <a:pathLst>
                <a:path w="1295400" h="213360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917700"/>
                  </a:lnTo>
                  <a:lnTo>
                    <a:pt x="5701" y="1967208"/>
                  </a:lnTo>
                  <a:lnTo>
                    <a:pt x="21941" y="2012653"/>
                  </a:lnTo>
                  <a:lnTo>
                    <a:pt x="47426" y="2052740"/>
                  </a:lnTo>
                  <a:lnTo>
                    <a:pt x="80859" y="2086173"/>
                  </a:lnTo>
                  <a:lnTo>
                    <a:pt x="120946" y="2111658"/>
                  </a:lnTo>
                  <a:lnTo>
                    <a:pt x="166391" y="2127898"/>
                  </a:lnTo>
                  <a:lnTo>
                    <a:pt x="215900" y="2133600"/>
                  </a:lnTo>
                  <a:lnTo>
                    <a:pt x="1079500" y="2133600"/>
                  </a:lnTo>
                  <a:lnTo>
                    <a:pt x="1129008" y="2127898"/>
                  </a:lnTo>
                  <a:lnTo>
                    <a:pt x="1174453" y="2111658"/>
                  </a:lnTo>
                  <a:lnTo>
                    <a:pt x="1214540" y="2086173"/>
                  </a:lnTo>
                  <a:lnTo>
                    <a:pt x="1247973" y="2052740"/>
                  </a:lnTo>
                  <a:lnTo>
                    <a:pt x="1273458" y="2012653"/>
                  </a:lnTo>
                  <a:lnTo>
                    <a:pt x="1289698" y="1967208"/>
                  </a:lnTo>
                  <a:lnTo>
                    <a:pt x="1295400" y="1917700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76535" y="3392864"/>
            <a:ext cx="1065912" cy="879087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139065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95"/>
              </a:spcBef>
            </a:pPr>
            <a:r>
              <a:rPr sz="2400" b="1" spc="-20" dirty="0">
                <a:latin typeface="Cambria"/>
                <a:cs typeface="Cambria"/>
              </a:rPr>
              <a:t>Quan</a:t>
            </a:r>
            <a:r>
              <a:rPr lang="en-US" sz="2400" b="1" spc="-20" dirty="0">
                <a:latin typeface="Cambria"/>
                <a:cs typeface="Cambria"/>
              </a:rPr>
              <a:t> </a:t>
            </a:r>
            <a:r>
              <a:rPr lang="en-US" sz="2400" b="1" spc="-20" dirty="0" err="1">
                <a:latin typeface="Cambria"/>
                <a:cs typeface="Cambria"/>
              </a:rPr>
              <a:t>sát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5485" y="2250724"/>
            <a:ext cx="7581115" cy="3163366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là</a:t>
            </a:r>
            <a:r>
              <a:rPr sz="24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công</a:t>
            </a:r>
            <a:r>
              <a:rPr sz="2400"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cụ</a:t>
            </a:r>
            <a:r>
              <a:rPr sz="24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thiết</a:t>
            </a:r>
            <a:r>
              <a:rPr sz="2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yếu</a:t>
            </a:r>
            <a:r>
              <a:rPr sz="2400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giúp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viên,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gia</a:t>
            </a:r>
            <a:r>
              <a:rPr sz="240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đình</a:t>
            </a:r>
            <a:r>
              <a:rPr sz="2400" spc="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hiểu</a:t>
            </a:r>
            <a:r>
              <a:rPr lang="en-US"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đáp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ứng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các nhu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cầu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phát triển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nhân</a:t>
            </a:r>
            <a:r>
              <a:rPr sz="2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 học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tập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 err="1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lang="en-US"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30100"/>
              </a:lnSpc>
              <a:spcBef>
                <a:spcPts val="6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2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2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có</a:t>
            </a:r>
            <a:r>
              <a:rPr sz="2400" spc="2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chủ</a:t>
            </a:r>
            <a:r>
              <a:rPr sz="2400" spc="2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định</a:t>
            </a:r>
            <a:r>
              <a:rPr sz="2400" spc="2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2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2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không</a:t>
            </a:r>
            <a:r>
              <a:rPr sz="2400" spc="2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chủ</a:t>
            </a:r>
            <a:r>
              <a:rPr sz="2400" spc="2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định</a:t>
            </a:r>
            <a:r>
              <a:rPr sz="2400" spc="2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nhằm</a:t>
            </a:r>
            <a:r>
              <a:rPr sz="24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thu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thập</a:t>
            </a:r>
            <a:r>
              <a:rPr sz="2400" spc="1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1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spc="1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về</a:t>
            </a:r>
            <a:r>
              <a:rPr sz="2400" spc="1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các</a:t>
            </a:r>
            <a:r>
              <a:rPr sz="2400" spc="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biểu</a:t>
            </a:r>
            <a:r>
              <a:rPr sz="2400" spc="1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hiện</a:t>
            </a:r>
            <a:r>
              <a:rPr sz="2400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hành</a:t>
            </a:r>
            <a:r>
              <a:rPr sz="2400" spc="1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</a:t>
            </a:r>
            <a:r>
              <a:rPr sz="2400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1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1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</a:t>
            </a:r>
            <a:r>
              <a:rPr sz="2400" spc="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các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hoạt</a:t>
            </a:r>
            <a:r>
              <a:rPr sz="24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động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học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tập,</a:t>
            </a:r>
            <a:r>
              <a:rPr sz="2400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vui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chơi,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sinh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hoạt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hằng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ngày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trẻ.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2D9A367C-AC38-8B59-9094-AA778F2CC9E8}"/>
              </a:ext>
            </a:extLst>
          </p:cNvPr>
          <p:cNvSpPr txBox="1"/>
          <p:nvPr/>
        </p:nvSpPr>
        <p:spPr>
          <a:xfrm>
            <a:off x="2005154" y="338792"/>
            <a:ext cx="126746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MỤC</a:t>
            </a:r>
            <a:r>
              <a:rPr sz="3200" spc="-120" dirty="0"/>
              <a:t> </a:t>
            </a:r>
            <a:r>
              <a:rPr sz="3200" spc="-20" dirty="0"/>
              <a:t>TIÊU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6310" y="1449048"/>
            <a:ext cx="8927465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6985" indent="-344805" algn="just">
              <a:lnSpc>
                <a:spcPct val="150000"/>
              </a:lnSpc>
              <a:spcBef>
                <a:spcPts val="95"/>
              </a:spcBef>
              <a:buClr>
                <a:srgbClr val="5FCAEE"/>
              </a:buClr>
              <a:buSzPct val="79166"/>
              <a:buFont typeface="Wingdings"/>
              <a:buChar char=""/>
              <a:tabLst>
                <a:tab pos="356870" algn="l"/>
              </a:tabLst>
            </a:pP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Trình</a:t>
            </a:r>
            <a:r>
              <a:rPr sz="2400" spc="1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bày</a:t>
            </a:r>
            <a:r>
              <a:rPr sz="2400" spc="11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khái</a:t>
            </a:r>
            <a:r>
              <a:rPr sz="2400" spc="16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niệm,</a:t>
            </a:r>
            <a:r>
              <a:rPr sz="2400" spc="1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ý</a:t>
            </a:r>
            <a:r>
              <a:rPr sz="2400" spc="11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nghĩa,</a:t>
            </a:r>
            <a:r>
              <a:rPr sz="2400" spc="1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vai</a:t>
            </a:r>
            <a:r>
              <a:rPr sz="2400" spc="1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trò</a:t>
            </a:r>
            <a:r>
              <a:rPr sz="2400" spc="16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của</a:t>
            </a:r>
            <a:r>
              <a:rPr sz="2400" spc="1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kế</a:t>
            </a:r>
            <a:r>
              <a:rPr sz="2400" spc="1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hoạch</a:t>
            </a:r>
            <a:r>
              <a:rPr sz="2400" spc="16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giáo</a:t>
            </a:r>
            <a:r>
              <a:rPr sz="2400" spc="1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dục</a:t>
            </a:r>
            <a:r>
              <a:rPr sz="2400" spc="1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cá</a:t>
            </a:r>
            <a:r>
              <a:rPr sz="2400" spc="1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nhân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đối</a:t>
            </a:r>
            <a:r>
              <a:rPr sz="2400" spc="20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với</a:t>
            </a:r>
            <a:r>
              <a:rPr sz="2400" spc="2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sz="2400" spc="1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khuyết</a:t>
            </a:r>
            <a:r>
              <a:rPr sz="2400" spc="2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tật</a:t>
            </a:r>
            <a:r>
              <a:rPr sz="2400" spc="2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học</a:t>
            </a:r>
            <a:r>
              <a:rPr sz="2400" spc="1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hòa</a:t>
            </a:r>
            <a:r>
              <a:rPr sz="2400" spc="19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nhập.</a:t>
            </a:r>
            <a:r>
              <a:rPr sz="2400" spc="20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Nhận</a:t>
            </a:r>
            <a:r>
              <a:rPr sz="2400" spc="2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diện</a:t>
            </a:r>
            <a:r>
              <a:rPr sz="2400" spc="2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đúng</a:t>
            </a:r>
            <a:r>
              <a:rPr sz="2400" spc="1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các</a:t>
            </a:r>
            <a:r>
              <a:rPr sz="2400" spc="2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yếu</a:t>
            </a:r>
            <a:r>
              <a:rPr sz="2400" spc="2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tố</a:t>
            </a:r>
            <a:r>
              <a:rPr sz="2400" spc="20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ảnh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hưởng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tới</a:t>
            </a:r>
            <a:r>
              <a:rPr sz="24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việc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xây</a:t>
            </a:r>
            <a:r>
              <a:rPr sz="2400" spc="-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dựng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thực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hiện</a:t>
            </a:r>
            <a:r>
              <a:rPr sz="2400" spc="-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kế hoạch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giáo</a:t>
            </a:r>
            <a:r>
              <a:rPr sz="24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dục</a:t>
            </a:r>
            <a:r>
              <a:rPr sz="2400" spc="-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cá 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nhân.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50100"/>
              </a:lnSpc>
              <a:buClr>
                <a:srgbClr val="5FCAEE"/>
              </a:buClr>
              <a:buSzPct val="79166"/>
              <a:buFont typeface="Wingdings"/>
              <a:buChar char=""/>
              <a:tabLst>
                <a:tab pos="356870" algn="l"/>
              </a:tabLst>
            </a:pP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Hiểu</a:t>
            </a:r>
            <a:r>
              <a:rPr sz="2400" spc="2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nhu</a:t>
            </a:r>
            <a:r>
              <a:rPr sz="2400" spc="2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cầu,</a:t>
            </a:r>
            <a:r>
              <a:rPr sz="2400" spc="2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khả</a:t>
            </a:r>
            <a:r>
              <a:rPr sz="2400" spc="20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năng</a:t>
            </a:r>
            <a:r>
              <a:rPr sz="2400" spc="2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của</a:t>
            </a:r>
            <a:r>
              <a:rPr sz="2400" spc="20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sz="2400" spc="2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khuyết</a:t>
            </a:r>
            <a:r>
              <a:rPr sz="2400" spc="229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tật</a:t>
            </a:r>
            <a:r>
              <a:rPr sz="2400" spc="2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để</a:t>
            </a:r>
            <a:r>
              <a:rPr sz="2400" spc="2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xác</a:t>
            </a:r>
            <a:r>
              <a:rPr sz="2400" spc="229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định</a:t>
            </a:r>
            <a:r>
              <a:rPr sz="2400" spc="2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các</a:t>
            </a:r>
            <a:r>
              <a:rPr sz="2400" spc="20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mục</a:t>
            </a:r>
            <a:r>
              <a:rPr sz="2400" spc="2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tiêu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giáo dục hòa</a:t>
            </a:r>
            <a:r>
              <a:rPr sz="24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nhập</a:t>
            </a:r>
            <a:r>
              <a:rPr sz="24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và lập</a:t>
            </a:r>
            <a:r>
              <a:rPr sz="24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kế hoạch</a:t>
            </a:r>
            <a:r>
              <a:rPr sz="2400" spc="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giáo</a:t>
            </a:r>
            <a:r>
              <a:rPr sz="24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dục</a:t>
            </a:r>
            <a:r>
              <a:rPr sz="24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cá</a:t>
            </a:r>
            <a:r>
              <a:rPr sz="24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nhân</a:t>
            </a:r>
            <a:r>
              <a:rPr sz="24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cho</a:t>
            </a:r>
            <a:r>
              <a:rPr sz="2400" spc="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trẻ khuyết</a:t>
            </a:r>
            <a:r>
              <a:rPr sz="2400" spc="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tật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ở</a:t>
            </a:r>
            <a:r>
              <a:rPr sz="2400" spc="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trường</a:t>
            </a:r>
            <a:r>
              <a:rPr sz="2400" spc="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mầm</a:t>
            </a:r>
            <a:r>
              <a:rPr sz="2400" spc="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non.</a:t>
            </a:r>
            <a:r>
              <a:rPr sz="2400" spc="6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Vận</a:t>
            </a:r>
            <a:r>
              <a:rPr sz="2400" spc="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dụng</a:t>
            </a:r>
            <a:r>
              <a:rPr sz="2400" spc="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các</a:t>
            </a:r>
            <a:r>
              <a:rPr sz="2400" spc="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kĩ</a:t>
            </a:r>
            <a:r>
              <a:rPr sz="2400" spc="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thuật</a:t>
            </a:r>
            <a:r>
              <a:rPr sz="2400" spc="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đánh</a:t>
            </a:r>
            <a:r>
              <a:rPr sz="2400" spc="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giá</a:t>
            </a:r>
            <a:r>
              <a:rPr sz="2400" spc="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năng</a:t>
            </a:r>
            <a:r>
              <a:rPr sz="24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lực,</a:t>
            </a:r>
            <a:r>
              <a:rPr sz="2400" spc="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nhu</a:t>
            </a:r>
            <a:r>
              <a:rPr sz="2400" spc="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cầu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xác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lập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mục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tiêu</a:t>
            </a:r>
            <a:r>
              <a:rPr sz="2400" spc="-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phù</a:t>
            </a:r>
            <a:r>
              <a:rPr sz="24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hợp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với</a:t>
            </a:r>
            <a:r>
              <a:rPr sz="24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từng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trẻ.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00" y="304800"/>
            <a:ext cx="4343400" cy="762000"/>
            <a:chOff x="3352800" y="304800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5471" y="304800"/>
              <a:ext cx="4300728" cy="762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2800" y="594359"/>
              <a:ext cx="469900" cy="234950"/>
            </a:xfrm>
            <a:custGeom>
              <a:avLst/>
              <a:gdLst/>
              <a:ahLst/>
              <a:cxnLst/>
              <a:rect l="l" t="t" r="r" b="b"/>
              <a:pathLst>
                <a:path w="469900" h="234950">
                  <a:moveTo>
                    <a:pt x="332486" y="0"/>
                  </a:moveTo>
                  <a:lnTo>
                    <a:pt x="332486" y="58674"/>
                  </a:lnTo>
                  <a:lnTo>
                    <a:pt x="0" y="58674"/>
                  </a:lnTo>
                  <a:lnTo>
                    <a:pt x="0" y="176022"/>
                  </a:lnTo>
                  <a:lnTo>
                    <a:pt x="332486" y="176022"/>
                  </a:lnTo>
                  <a:lnTo>
                    <a:pt x="332486" y="234695"/>
                  </a:lnTo>
                  <a:lnTo>
                    <a:pt x="469391" y="117348"/>
                  </a:lnTo>
                  <a:lnTo>
                    <a:pt x="33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98390" y="544779"/>
            <a:ext cx="284061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sz="2400" b="1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sz="24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85801" y="1904999"/>
            <a:ext cx="11026466" cy="4358641"/>
            <a:chOff x="1905000" y="1905000"/>
            <a:chExt cx="8305800" cy="39624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1905000"/>
              <a:ext cx="8305800" cy="3962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81200" y="2819400"/>
              <a:ext cx="1295400" cy="2133600"/>
            </a:xfrm>
            <a:custGeom>
              <a:avLst/>
              <a:gdLst/>
              <a:ahLst/>
              <a:cxnLst/>
              <a:rect l="l" t="t" r="r" b="b"/>
              <a:pathLst>
                <a:path w="1295400" h="213360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917700"/>
                  </a:lnTo>
                  <a:lnTo>
                    <a:pt x="5701" y="1967208"/>
                  </a:lnTo>
                  <a:lnTo>
                    <a:pt x="21941" y="2012653"/>
                  </a:lnTo>
                  <a:lnTo>
                    <a:pt x="47426" y="2052740"/>
                  </a:lnTo>
                  <a:lnTo>
                    <a:pt x="80859" y="2086173"/>
                  </a:lnTo>
                  <a:lnTo>
                    <a:pt x="120946" y="2111658"/>
                  </a:lnTo>
                  <a:lnTo>
                    <a:pt x="166391" y="2127898"/>
                  </a:lnTo>
                  <a:lnTo>
                    <a:pt x="215900" y="2133600"/>
                  </a:lnTo>
                  <a:lnTo>
                    <a:pt x="1079500" y="2133600"/>
                  </a:lnTo>
                  <a:lnTo>
                    <a:pt x="1129008" y="2127898"/>
                  </a:lnTo>
                  <a:lnTo>
                    <a:pt x="1174453" y="2111658"/>
                  </a:lnTo>
                  <a:lnTo>
                    <a:pt x="1214540" y="2086173"/>
                  </a:lnTo>
                  <a:lnTo>
                    <a:pt x="1247973" y="2052740"/>
                  </a:lnTo>
                  <a:lnTo>
                    <a:pt x="1273458" y="2012653"/>
                  </a:lnTo>
                  <a:lnTo>
                    <a:pt x="1289698" y="1967208"/>
                  </a:lnTo>
                  <a:lnTo>
                    <a:pt x="1295400" y="1917700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4400" y="3429000"/>
            <a:ext cx="1447800" cy="448200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139065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95"/>
              </a:spcBef>
            </a:pPr>
            <a:r>
              <a:rPr sz="2000" b="1" spc="-20" dirty="0">
                <a:latin typeface="Cambria"/>
                <a:cs typeface="Cambria"/>
              </a:rPr>
              <a:t>Quan</a:t>
            </a:r>
            <a:r>
              <a:rPr lang="en-US" sz="2000" b="1" spc="-20" dirty="0">
                <a:latin typeface="Cambria"/>
                <a:cs typeface="Cambria"/>
              </a:rPr>
              <a:t> </a:t>
            </a:r>
            <a:r>
              <a:rPr lang="en-US" sz="2000" b="1" spc="-20" dirty="0" err="1">
                <a:latin typeface="Cambria"/>
                <a:cs typeface="Cambria"/>
              </a:rPr>
              <a:t>sát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3200" y="1950035"/>
            <a:ext cx="8969067" cy="3313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Mục</a:t>
            </a:r>
            <a:r>
              <a:rPr sz="2400" b="1" i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đích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Đánh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 kiến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thức,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thái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độ,</a:t>
            </a:r>
            <a:r>
              <a:rPr sz="24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kĩ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năng;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105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sz="24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không</a:t>
            </a:r>
            <a:r>
              <a:rPr sz="2400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chỉ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ghi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nhận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hành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động,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mà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còn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lắng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nghe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nhận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biết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những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gì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tâm,</a:t>
            </a:r>
            <a:r>
              <a:rPr sz="2400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động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lực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cảm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xúc,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từ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đó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hiểu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sâu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về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cách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thức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học tập,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phát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triển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 kết nối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với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trường xung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quanh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1653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cung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cấp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bằng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chứng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cụ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thể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về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tiến trình,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điểm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mạnh,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khả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mức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độ</a:t>
            </a:r>
            <a:r>
              <a:rPr sz="2400" spc="4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phát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triển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hiện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tại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trẻ,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giúp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nhận</a:t>
            </a:r>
            <a:r>
              <a:rPr sz="2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diện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các nhu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cầu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đặc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biệt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hoặc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tiềm năng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A036418-B4D9-0119-1FB5-AEE554362060}"/>
              </a:ext>
            </a:extLst>
          </p:cNvPr>
          <p:cNvSpPr txBox="1"/>
          <p:nvPr/>
        </p:nvSpPr>
        <p:spPr>
          <a:xfrm>
            <a:off x="2005154" y="338792"/>
            <a:ext cx="126746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00" y="304800"/>
            <a:ext cx="4343400" cy="762000"/>
            <a:chOff x="3352800" y="304800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5471" y="304800"/>
              <a:ext cx="4300728" cy="762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2800" y="594359"/>
              <a:ext cx="469900" cy="234950"/>
            </a:xfrm>
            <a:custGeom>
              <a:avLst/>
              <a:gdLst/>
              <a:ahLst/>
              <a:cxnLst/>
              <a:rect l="l" t="t" r="r" b="b"/>
              <a:pathLst>
                <a:path w="469900" h="234950">
                  <a:moveTo>
                    <a:pt x="332486" y="0"/>
                  </a:moveTo>
                  <a:lnTo>
                    <a:pt x="332486" y="58674"/>
                  </a:lnTo>
                  <a:lnTo>
                    <a:pt x="0" y="58674"/>
                  </a:lnTo>
                  <a:lnTo>
                    <a:pt x="0" y="176022"/>
                  </a:lnTo>
                  <a:lnTo>
                    <a:pt x="332486" y="176022"/>
                  </a:lnTo>
                  <a:lnTo>
                    <a:pt x="332486" y="234695"/>
                  </a:lnTo>
                  <a:lnTo>
                    <a:pt x="469391" y="117348"/>
                  </a:lnTo>
                  <a:lnTo>
                    <a:pt x="33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98390" y="544779"/>
            <a:ext cx="185038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Cambria"/>
                <a:cs typeface="Cambria"/>
              </a:rPr>
              <a:t>b.</a:t>
            </a:r>
            <a:r>
              <a:rPr sz="2000" b="1" i="1" spc="-7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Phương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pháp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09600" y="1905000"/>
            <a:ext cx="11582400" cy="4191000"/>
            <a:chOff x="1905000" y="1905000"/>
            <a:chExt cx="8305800" cy="39624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1905000"/>
              <a:ext cx="8305800" cy="3962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81200" y="2819400"/>
              <a:ext cx="1295400" cy="2133600"/>
            </a:xfrm>
            <a:custGeom>
              <a:avLst/>
              <a:gdLst/>
              <a:ahLst/>
              <a:cxnLst/>
              <a:rect l="l" t="t" r="r" b="b"/>
              <a:pathLst>
                <a:path w="1295400" h="213360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917700"/>
                  </a:lnTo>
                  <a:lnTo>
                    <a:pt x="5701" y="1967208"/>
                  </a:lnTo>
                  <a:lnTo>
                    <a:pt x="21941" y="2012653"/>
                  </a:lnTo>
                  <a:lnTo>
                    <a:pt x="47426" y="2052740"/>
                  </a:lnTo>
                  <a:lnTo>
                    <a:pt x="80859" y="2086173"/>
                  </a:lnTo>
                  <a:lnTo>
                    <a:pt x="120946" y="2111658"/>
                  </a:lnTo>
                  <a:lnTo>
                    <a:pt x="166391" y="2127898"/>
                  </a:lnTo>
                  <a:lnTo>
                    <a:pt x="215900" y="2133600"/>
                  </a:lnTo>
                  <a:lnTo>
                    <a:pt x="1079500" y="2133600"/>
                  </a:lnTo>
                  <a:lnTo>
                    <a:pt x="1129008" y="2127898"/>
                  </a:lnTo>
                  <a:lnTo>
                    <a:pt x="1174453" y="2111658"/>
                  </a:lnTo>
                  <a:lnTo>
                    <a:pt x="1214540" y="2086173"/>
                  </a:lnTo>
                  <a:lnTo>
                    <a:pt x="1247973" y="2052740"/>
                  </a:lnTo>
                  <a:lnTo>
                    <a:pt x="1273458" y="2012653"/>
                  </a:lnTo>
                  <a:lnTo>
                    <a:pt x="1289698" y="1967208"/>
                  </a:lnTo>
                  <a:lnTo>
                    <a:pt x="1295400" y="1917700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02398" y="1976061"/>
            <a:ext cx="8661002" cy="36689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Quá</a:t>
            </a:r>
            <a:r>
              <a:rPr sz="2400" b="1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trình</a:t>
            </a:r>
            <a:r>
              <a:rPr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b="1" i="1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sát: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Trước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khi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sát:</a:t>
            </a:r>
            <a:r>
              <a:rPr sz="24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Xác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định</a:t>
            </a:r>
            <a:r>
              <a:rPr sz="2400"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mục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tiêu,</a:t>
            </a:r>
            <a:r>
              <a:rPr sz="2400"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nhiệm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vụ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rõ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ràng,</a:t>
            </a:r>
            <a:r>
              <a:rPr sz="2400"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 err="1">
                <a:solidFill>
                  <a:schemeClr val="bg1"/>
                </a:solidFill>
                <a:latin typeface="Times New Roman"/>
                <a:cs typeface="Times New Roman"/>
              </a:rPr>
              <a:t>lí</a:t>
            </a:r>
            <a:r>
              <a:rPr lang="en-US"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4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tiến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hành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 đặt</a:t>
            </a:r>
            <a:r>
              <a:rPr sz="24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ra</a:t>
            </a:r>
            <a:r>
              <a:rPr sz="24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tiêu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chí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sát.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101600">
              <a:lnSpc>
                <a:spcPct val="100000"/>
              </a:lnSpc>
              <a:spcBef>
                <a:spcPts val="1105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sz="2400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Trong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khi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sát:</a:t>
            </a:r>
            <a:r>
              <a:rPr sz="24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Theo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dõi</a:t>
            </a:r>
            <a:r>
              <a:rPr sz="2400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các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hoạt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động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diễn</a:t>
            </a:r>
            <a:r>
              <a:rPr sz="24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ra</a:t>
            </a:r>
            <a:r>
              <a:rPr sz="24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 cách</a:t>
            </a:r>
            <a:r>
              <a:rPr sz="24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thức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diễn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ra</a:t>
            </a:r>
            <a:r>
              <a:rPr sz="24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như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thế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nào;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lưu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các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8760">
              <a:lnSpc>
                <a:spcPct val="100000"/>
              </a:lnSpc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Sau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khi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sát: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Sử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dụng các</a:t>
            </a:r>
            <a:r>
              <a:rPr sz="24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lưu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lại</a:t>
            </a:r>
            <a:r>
              <a:rPr sz="2400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để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hoàn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tất</a:t>
            </a:r>
            <a:r>
              <a:rPr sz="24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quá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trình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trước;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Sau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khi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ghi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nhận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đầy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đủ,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sẽ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suy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ngẫm,</a:t>
            </a:r>
            <a:r>
              <a:rPr sz="24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phân tích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và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liên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hệ lại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với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chương</a:t>
            </a:r>
            <a:r>
              <a:rPr sz="2400" spc="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trình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hay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kế hoạch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giảng</a:t>
            </a:r>
            <a:r>
              <a:rPr sz="2400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dạy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để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đưa ra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những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điều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chỉnh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giúp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phát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huy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tối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đa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lực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ED905000-A50C-7655-6855-C4CE1868181C}"/>
              </a:ext>
            </a:extLst>
          </p:cNvPr>
          <p:cNvSpPr txBox="1"/>
          <p:nvPr/>
        </p:nvSpPr>
        <p:spPr>
          <a:xfrm>
            <a:off x="1752600" y="338792"/>
            <a:ext cx="1520014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6D37F449-C036-2BE0-8BF5-3374EDEFF346}"/>
              </a:ext>
            </a:extLst>
          </p:cNvPr>
          <p:cNvSpPr txBox="1"/>
          <p:nvPr/>
        </p:nvSpPr>
        <p:spPr>
          <a:xfrm>
            <a:off x="838200" y="3429000"/>
            <a:ext cx="1447800" cy="448200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139065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95"/>
              </a:spcBef>
            </a:pPr>
            <a:r>
              <a:rPr sz="2000" b="1" spc="-20" dirty="0">
                <a:latin typeface="Cambria"/>
                <a:cs typeface="Cambria"/>
              </a:rPr>
              <a:t>Quan</a:t>
            </a:r>
            <a:r>
              <a:rPr lang="en-US" sz="2000" b="1" spc="-20" dirty="0">
                <a:latin typeface="Cambria"/>
                <a:cs typeface="Cambria"/>
              </a:rPr>
              <a:t> </a:t>
            </a:r>
            <a:r>
              <a:rPr lang="en-US" sz="2000" b="1" spc="-20" dirty="0" err="1">
                <a:latin typeface="Cambria"/>
                <a:cs typeface="Cambria"/>
              </a:rPr>
              <a:t>sát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00" y="304800"/>
            <a:ext cx="4343400" cy="762000"/>
            <a:chOff x="3352800" y="304800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5471" y="304800"/>
              <a:ext cx="4300728" cy="762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2800" y="594359"/>
              <a:ext cx="469900" cy="234950"/>
            </a:xfrm>
            <a:custGeom>
              <a:avLst/>
              <a:gdLst/>
              <a:ahLst/>
              <a:cxnLst/>
              <a:rect l="l" t="t" r="r" b="b"/>
              <a:pathLst>
                <a:path w="469900" h="234950">
                  <a:moveTo>
                    <a:pt x="332486" y="0"/>
                  </a:moveTo>
                  <a:lnTo>
                    <a:pt x="332486" y="58674"/>
                  </a:lnTo>
                  <a:lnTo>
                    <a:pt x="0" y="58674"/>
                  </a:lnTo>
                  <a:lnTo>
                    <a:pt x="0" y="176022"/>
                  </a:lnTo>
                  <a:lnTo>
                    <a:pt x="332486" y="176022"/>
                  </a:lnTo>
                  <a:lnTo>
                    <a:pt x="332486" y="234695"/>
                  </a:lnTo>
                  <a:lnTo>
                    <a:pt x="469391" y="117348"/>
                  </a:lnTo>
                  <a:lnTo>
                    <a:pt x="33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98390" y="544779"/>
            <a:ext cx="185293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Cambria"/>
                <a:cs typeface="Cambria"/>
              </a:rPr>
              <a:t>b.</a:t>
            </a:r>
            <a:r>
              <a:rPr sz="2000" b="1" i="1" spc="-5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Phương</a:t>
            </a:r>
            <a:r>
              <a:rPr sz="2000" b="1" i="1" spc="-15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pháp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09600" y="1904999"/>
            <a:ext cx="11582400" cy="4358641"/>
            <a:chOff x="1905000" y="1905000"/>
            <a:chExt cx="8305800" cy="39624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1905000"/>
              <a:ext cx="8305800" cy="3962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81200" y="2819400"/>
              <a:ext cx="1295400" cy="2133600"/>
            </a:xfrm>
            <a:custGeom>
              <a:avLst/>
              <a:gdLst/>
              <a:ahLst/>
              <a:cxnLst/>
              <a:rect l="l" t="t" r="r" b="b"/>
              <a:pathLst>
                <a:path w="1295400" h="213360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917700"/>
                  </a:lnTo>
                  <a:lnTo>
                    <a:pt x="5701" y="1967208"/>
                  </a:lnTo>
                  <a:lnTo>
                    <a:pt x="21941" y="2012653"/>
                  </a:lnTo>
                  <a:lnTo>
                    <a:pt x="47426" y="2052740"/>
                  </a:lnTo>
                  <a:lnTo>
                    <a:pt x="80859" y="2086173"/>
                  </a:lnTo>
                  <a:lnTo>
                    <a:pt x="120946" y="2111658"/>
                  </a:lnTo>
                  <a:lnTo>
                    <a:pt x="166391" y="2127898"/>
                  </a:lnTo>
                  <a:lnTo>
                    <a:pt x="215900" y="2133600"/>
                  </a:lnTo>
                  <a:lnTo>
                    <a:pt x="1079500" y="2133600"/>
                  </a:lnTo>
                  <a:lnTo>
                    <a:pt x="1129008" y="2127898"/>
                  </a:lnTo>
                  <a:lnTo>
                    <a:pt x="1174453" y="2111658"/>
                  </a:lnTo>
                  <a:lnTo>
                    <a:pt x="1214540" y="2086173"/>
                  </a:lnTo>
                  <a:lnTo>
                    <a:pt x="1247973" y="2052740"/>
                  </a:lnTo>
                  <a:lnTo>
                    <a:pt x="1273458" y="2012653"/>
                  </a:lnTo>
                  <a:lnTo>
                    <a:pt x="1289698" y="1967208"/>
                  </a:lnTo>
                  <a:lnTo>
                    <a:pt x="1295400" y="1917700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05000" y="1962910"/>
            <a:ext cx="10134600" cy="3647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0605" algn="l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Lưu ý</a:t>
            </a:r>
            <a:r>
              <a:rPr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spc="-5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en-US" sz="2400" i="1" spc="-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030605" algn="l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sz="2400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Tôn</a:t>
            </a:r>
            <a:r>
              <a:rPr sz="2400" spc="-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trọng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những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gì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đang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diễn</a:t>
            </a:r>
            <a:r>
              <a:rPr sz="24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ra</a:t>
            </a:r>
            <a:r>
              <a:rPr sz="24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tự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nhiên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với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trẻ;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030605" algn="l">
              <a:lnSpc>
                <a:spcPct val="100000"/>
              </a:lnSpc>
              <a:spcBef>
                <a:spcPts val="1515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Không nên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áp</a:t>
            </a:r>
            <a:r>
              <a:rPr sz="24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đặt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;</a:t>
            </a:r>
            <a:endParaRPr lang="en-US" sz="2400" spc="-2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030605" algn="l">
              <a:lnSpc>
                <a:spcPct val="100000"/>
              </a:lnSpc>
              <a:spcBef>
                <a:spcPts val="1515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+ Tránh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định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kiến,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niệm,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kinh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nghiệm</a:t>
            </a:r>
            <a:r>
              <a:rPr sz="24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chủ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quan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người</a:t>
            </a:r>
            <a:r>
              <a:rPr sz="2400" spc="2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sát;</a:t>
            </a:r>
            <a:r>
              <a:rPr sz="24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Ghi</a:t>
            </a:r>
            <a:r>
              <a:rPr sz="2400" spc="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lại</a:t>
            </a:r>
            <a:r>
              <a:rPr sz="2400" spc="2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chính</a:t>
            </a:r>
            <a:r>
              <a:rPr sz="2400" spc="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xác</a:t>
            </a:r>
            <a:r>
              <a:rPr sz="2400" spc="2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những</a:t>
            </a:r>
            <a:r>
              <a:rPr sz="2400" spc="2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gì</a:t>
            </a:r>
            <a:r>
              <a:rPr sz="2400" spc="2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2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nói,</a:t>
            </a:r>
            <a:r>
              <a:rPr sz="2400" spc="2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làm,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cảm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nhận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mà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không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đưa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ra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phán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xét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hay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kết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luận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chủ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quan.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030605" algn="just">
              <a:lnSpc>
                <a:spcPct val="100000"/>
              </a:lnSpc>
              <a:spcBef>
                <a:spcPts val="151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+ Quan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chung, bao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quát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không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gian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rộng,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từng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bộ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phận,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chi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tiết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nhiều góc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độ,</a:t>
            </a:r>
            <a:r>
              <a:rPr sz="24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khía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cạnh,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vị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trí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khác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nhau.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E652D90-FBDE-C7D9-976A-CD3C5AF8DF94}"/>
              </a:ext>
            </a:extLst>
          </p:cNvPr>
          <p:cNvSpPr txBox="1"/>
          <p:nvPr/>
        </p:nvSpPr>
        <p:spPr>
          <a:xfrm>
            <a:off x="1905000" y="338792"/>
            <a:ext cx="1367614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047309C2-ADFE-1CE7-0B9C-8170A43C771C}"/>
              </a:ext>
            </a:extLst>
          </p:cNvPr>
          <p:cNvSpPr txBox="1"/>
          <p:nvPr/>
        </p:nvSpPr>
        <p:spPr>
          <a:xfrm>
            <a:off x="822122" y="3429000"/>
            <a:ext cx="1806429" cy="448200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139065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95"/>
              </a:spcBef>
            </a:pPr>
            <a:r>
              <a:rPr sz="2000" b="1" spc="-20" dirty="0">
                <a:latin typeface="Cambria"/>
                <a:cs typeface="Cambria"/>
              </a:rPr>
              <a:t>Quan</a:t>
            </a:r>
            <a:r>
              <a:rPr lang="en-US" sz="2000" b="1" spc="-20" dirty="0">
                <a:latin typeface="Cambria"/>
                <a:cs typeface="Cambria"/>
              </a:rPr>
              <a:t> </a:t>
            </a:r>
            <a:r>
              <a:rPr lang="en-US" sz="2000" b="1" spc="-20" dirty="0" err="1">
                <a:latin typeface="Cambria"/>
                <a:cs typeface="Cambria"/>
              </a:rPr>
              <a:t>sát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00" y="304800"/>
            <a:ext cx="4343400" cy="762000"/>
            <a:chOff x="3352800" y="304800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5471" y="304800"/>
              <a:ext cx="4300728" cy="762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2800" y="594359"/>
              <a:ext cx="469900" cy="234950"/>
            </a:xfrm>
            <a:custGeom>
              <a:avLst/>
              <a:gdLst/>
              <a:ahLst/>
              <a:cxnLst/>
              <a:rect l="l" t="t" r="r" b="b"/>
              <a:pathLst>
                <a:path w="469900" h="234950">
                  <a:moveTo>
                    <a:pt x="332486" y="0"/>
                  </a:moveTo>
                  <a:lnTo>
                    <a:pt x="332486" y="58674"/>
                  </a:lnTo>
                  <a:lnTo>
                    <a:pt x="0" y="58674"/>
                  </a:lnTo>
                  <a:lnTo>
                    <a:pt x="0" y="176022"/>
                  </a:lnTo>
                  <a:lnTo>
                    <a:pt x="332486" y="176022"/>
                  </a:lnTo>
                  <a:lnTo>
                    <a:pt x="332486" y="234695"/>
                  </a:lnTo>
                  <a:lnTo>
                    <a:pt x="469391" y="117348"/>
                  </a:lnTo>
                  <a:lnTo>
                    <a:pt x="33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42028" y="399999"/>
            <a:ext cx="18510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Cambria"/>
                <a:cs typeface="Cambria"/>
              </a:rPr>
              <a:t>b.</a:t>
            </a:r>
            <a:r>
              <a:rPr sz="2000" b="1" i="1" spc="-7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Phương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pháp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905000" y="1904999"/>
            <a:ext cx="9753600" cy="4358641"/>
            <a:chOff x="1905000" y="1905000"/>
            <a:chExt cx="8458200" cy="43586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1905000"/>
              <a:ext cx="8458200" cy="43586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81200" y="2590800"/>
              <a:ext cx="1295400" cy="2993390"/>
            </a:xfrm>
            <a:custGeom>
              <a:avLst/>
              <a:gdLst/>
              <a:ahLst/>
              <a:cxnLst/>
              <a:rect l="l" t="t" r="r" b="b"/>
              <a:pathLst>
                <a:path w="1295400" h="299339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2777236"/>
                  </a:lnTo>
                  <a:lnTo>
                    <a:pt x="5701" y="2826744"/>
                  </a:lnTo>
                  <a:lnTo>
                    <a:pt x="21941" y="2872189"/>
                  </a:lnTo>
                  <a:lnTo>
                    <a:pt x="47426" y="2912276"/>
                  </a:lnTo>
                  <a:lnTo>
                    <a:pt x="80859" y="2945709"/>
                  </a:lnTo>
                  <a:lnTo>
                    <a:pt x="120946" y="2971194"/>
                  </a:lnTo>
                  <a:lnTo>
                    <a:pt x="166391" y="2987434"/>
                  </a:lnTo>
                  <a:lnTo>
                    <a:pt x="215900" y="2993136"/>
                  </a:lnTo>
                  <a:lnTo>
                    <a:pt x="1079500" y="2993136"/>
                  </a:lnTo>
                  <a:lnTo>
                    <a:pt x="1129008" y="2987434"/>
                  </a:lnTo>
                  <a:lnTo>
                    <a:pt x="1174453" y="2971194"/>
                  </a:lnTo>
                  <a:lnTo>
                    <a:pt x="1214540" y="2945709"/>
                  </a:lnTo>
                  <a:lnTo>
                    <a:pt x="1247973" y="2912276"/>
                  </a:lnTo>
                  <a:lnTo>
                    <a:pt x="1273458" y="2872189"/>
                  </a:lnTo>
                  <a:lnTo>
                    <a:pt x="1289698" y="2826744"/>
                  </a:lnTo>
                  <a:lnTo>
                    <a:pt x="1295400" y="2777236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48255" y="2746248"/>
            <a:ext cx="1143000" cy="2533015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13716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080"/>
              </a:spcBef>
            </a:pPr>
            <a:r>
              <a:rPr sz="2000" b="1" spc="-10" dirty="0">
                <a:latin typeface="Cambria"/>
                <a:cs typeface="Cambria"/>
              </a:rPr>
              <a:t>Phỏng</a:t>
            </a:r>
            <a:endParaRPr sz="2000">
              <a:latin typeface="Cambria"/>
              <a:cs typeface="Cambria"/>
            </a:endParaRPr>
          </a:p>
          <a:p>
            <a:pPr marL="269240" algn="just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latin typeface="Cambria"/>
                <a:cs typeface="Cambria"/>
              </a:rPr>
              <a:t>vấn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b="1" spc="-50" dirty="0">
                <a:latin typeface="Cambria"/>
                <a:cs typeface="Cambria"/>
              </a:rPr>
              <a:t>–</a:t>
            </a:r>
            <a:endParaRPr sz="2000">
              <a:latin typeface="Cambria"/>
              <a:cs typeface="Cambria"/>
            </a:endParaRPr>
          </a:p>
          <a:p>
            <a:pPr marL="150495" marR="139700" indent="161290" algn="just">
              <a:lnSpc>
                <a:spcPct val="150600"/>
              </a:lnSpc>
              <a:spcBef>
                <a:spcPts val="10"/>
              </a:spcBef>
            </a:pPr>
            <a:r>
              <a:rPr sz="2000" b="1" spc="-25" dirty="0">
                <a:latin typeface="Cambria"/>
                <a:cs typeface="Cambria"/>
              </a:rPr>
              <a:t>đàm </a:t>
            </a:r>
            <a:r>
              <a:rPr sz="2000" b="1" spc="-10" dirty="0">
                <a:latin typeface="Cambria"/>
                <a:cs typeface="Cambria"/>
              </a:rPr>
              <a:t>thoại </a:t>
            </a:r>
            <a:r>
              <a:rPr sz="2000" b="1" dirty="0">
                <a:latin typeface="Cambria"/>
                <a:cs typeface="Cambria"/>
              </a:rPr>
              <a:t>với</a:t>
            </a:r>
            <a:r>
              <a:rPr sz="2000" b="1" spc="-90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cha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1417" y="5161863"/>
            <a:ext cx="8413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0" dirty="0">
                <a:latin typeface="Cambria"/>
                <a:cs typeface="Cambria"/>
              </a:rPr>
              <a:t>mẹ/GV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9266" y="5619699"/>
            <a:ext cx="22352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50" dirty="0">
                <a:latin typeface="Cambria"/>
                <a:cs typeface="Cambria"/>
              </a:rPr>
              <a:t>…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8310" y="1872922"/>
            <a:ext cx="8171690" cy="3882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620" indent="-343535" algn="l">
              <a:lnSpc>
                <a:spcPct val="130000"/>
              </a:lnSpc>
              <a:spcBef>
                <a:spcPts val="95"/>
              </a:spcBef>
              <a:buAutoNum type="arabicParenBoth"/>
              <a:tabLst>
                <a:tab pos="356870" algn="l"/>
              </a:tabLst>
            </a:pP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Phỏng</a:t>
            </a:r>
            <a:r>
              <a:rPr sz="24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vấn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400" spc="3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đàm</a:t>
            </a:r>
            <a:r>
              <a:rPr sz="2400" spc="3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thoại</a:t>
            </a:r>
            <a:r>
              <a:rPr sz="2400" spc="3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là</a:t>
            </a:r>
            <a:r>
              <a:rPr sz="2400" spc="3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phương</a:t>
            </a:r>
            <a:r>
              <a:rPr sz="2400" spc="3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pháp</a:t>
            </a:r>
            <a:r>
              <a:rPr sz="2400" spc="4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giao</a:t>
            </a:r>
            <a:r>
              <a:rPr sz="2400" spc="4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tiếp</a:t>
            </a:r>
            <a:r>
              <a:rPr sz="2400" spc="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trực</a:t>
            </a:r>
            <a:r>
              <a:rPr sz="2400" spc="3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tiếp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	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giúp</a:t>
            </a:r>
            <a:r>
              <a:rPr sz="2400" spc="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thu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thập</a:t>
            </a:r>
            <a:r>
              <a:rPr sz="24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về</a:t>
            </a:r>
            <a:r>
              <a:rPr sz="2400" spc="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khuyết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tật</a:t>
            </a:r>
            <a:r>
              <a:rPr sz="2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trong</a:t>
            </a:r>
            <a:r>
              <a:rPr sz="24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lớp</a:t>
            </a:r>
            <a:r>
              <a:rPr sz="240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hòa</a:t>
            </a:r>
            <a:r>
              <a:rPr sz="2400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nhập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bổ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 sung</a:t>
            </a:r>
            <a:r>
              <a:rPr sz="2400" spc="4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hiệu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quả</a:t>
            </a:r>
            <a:r>
              <a:rPr sz="2400" spc="4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cho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4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4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làm</a:t>
            </a:r>
            <a:r>
              <a:rPr sz="2400" spc="4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rõ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hơn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400" spc="4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cầu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lực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cảm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xúc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mong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muốn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tổng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hợp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tin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về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5080" indent="-343535" algn="l">
              <a:lnSpc>
                <a:spcPct val="130000"/>
              </a:lnSpc>
              <a:spcBef>
                <a:spcPts val="605"/>
              </a:spcBef>
              <a:buAutoNum type="arabicParenBoth"/>
              <a:tabLst>
                <a:tab pos="35687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trò</a:t>
            </a:r>
            <a:r>
              <a:rPr sz="2400" spc="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chuyện,</a:t>
            </a:r>
            <a:r>
              <a:rPr sz="24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400" spc="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viên</a:t>
            </a:r>
            <a:r>
              <a:rPr sz="2400" spc="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nhận</a:t>
            </a:r>
            <a:r>
              <a:rPr sz="2400" spc="1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diện</a:t>
            </a:r>
            <a:r>
              <a:rPr sz="2400" spc="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mong</a:t>
            </a:r>
            <a:r>
              <a:rPr sz="2400" spc="1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muốn,</a:t>
            </a:r>
            <a:r>
              <a:rPr sz="2400" spc="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cảm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xúc, 	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điểm</a:t>
            </a:r>
            <a:r>
              <a:rPr sz="24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mạnh,</a:t>
            </a:r>
            <a:r>
              <a:rPr sz="2400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khó</a:t>
            </a:r>
            <a:r>
              <a:rPr sz="2400" spc="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khăn</a:t>
            </a:r>
            <a:r>
              <a:rPr sz="2400" spc="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sở</a:t>
            </a:r>
            <a:r>
              <a:rPr sz="2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thích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mà</a:t>
            </a:r>
            <a:r>
              <a:rPr sz="2400" spc="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sự</a:t>
            </a:r>
            <a:r>
              <a:rPr sz="2400" spc="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 err="1">
                <a:solidFill>
                  <a:schemeClr val="bg1"/>
                </a:solidFill>
                <a:latin typeface="Times New Roman"/>
                <a:cs typeface="Times New Roman"/>
              </a:rPr>
              <a:t>có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thể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chưa</a:t>
            </a:r>
            <a:r>
              <a:rPr sz="2400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phát</a:t>
            </a:r>
            <a:r>
              <a:rPr sz="2400"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hiện</a:t>
            </a:r>
            <a:r>
              <a:rPr sz="2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hết.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Kết</a:t>
            </a:r>
            <a:r>
              <a:rPr sz="2400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hợp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thu</a:t>
            </a:r>
            <a:r>
              <a:rPr sz="2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nhận</a:t>
            </a:r>
            <a:r>
              <a:rPr sz="2400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phỏng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vấn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với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các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dữ liệu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sẽ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cho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cái nhìn</a:t>
            </a:r>
            <a:r>
              <a:rPr sz="2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đầy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đủ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hơn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5B48997C-1C33-C69C-6FD5-A07F2C72711B}"/>
              </a:ext>
            </a:extLst>
          </p:cNvPr>
          <p:cNvSpPr txBox="1"/>
          <p:nvPr/>
        </p:nvSpPr>
        <p:spPr>
          <a:xfrm>
            <a:off x="2005154" y="338792"/>
            <a:ext cx="126746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00" y="304800"/>
            <a:ext cx="4343400" cy="762000"/>
            <a:chOff x="3352800" y="304800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5471" y="304800"/>
              <a:ext cx="4300728" cy="762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2800" y="594359"/>
              <a:ext cx="469900" cy="234950"/>
            </a:xfrm>
            <a:custGeom>
              <a:avLst/>
              <a:gdLst/>
              <a:ahLst/>
              <a:cxnLst/>
              <a:rect l="l" t="t" r="r" b="b"/>
              <a:pathLst>
                <a:path w="469900" h="234950">
                  <a:moveTo>
                    <a:pt x="332486" y="0"/>
                  </a:moveTo>
                  <a:lnTo>
                    <a:pt x="332486" y="58674"/>
                  </a:lnTo>
                  <a:lnTo>
                    <a:pt x="0" y="58674"/>
                  </a:lnTo>
                  <a:lnTo>
                    <a:pt x="0" y="176022"/>
                  </a:lnTo>
                  <a:lnTo>
                    <a:pt x="332486" y="176022"/>
                  </a:lnTo>
                  <a:lnTo>
                    <a:pt x="332486" y="234695"/>
                  </a:lnTo>
                  <a:lnTo>
                    <a:pt x="469391" y="117348"/>
                  </a:lnTo>
                  <a:lnTo>
                    <a:pt x="33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42028" y="399999"/>
            <a:ext cx="18510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Cambria"/>
                <a:cs typeface="Cambria"/>
              </a:rPr>
              <a:t>b.</a:t>
            </a:r>
            <a:r>
              <a:rPr sz="2000" b="1" i="1" spc="-7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Phương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pháp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905000" y="1905000"/>
            <a:ext cx="8458200" cy="4358640"/>
            <a:chOff x="1905000" y="1905000"/>
            <a:chExt cx="8458200" cy="43586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1905000"/>
              <a:ext cx="8458200" cy="43586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81200" y="2590800"/>
              <a:ext cx="1295400" cy="2993390"/>
            </a:xfrm>
            <a:custGeom>
              <a:avLst/>
              <a:gdLst/>
              <a:ahLst/>
              <a:cxnLst/>
              <a:rect l="l" t="t" r="r" b="b"/>
              <a:pathLst>
                <a:path w="1295400" h="299339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2777236"/>
                  </a:lnTo>
                  <a:lnTo>
                    <a:pt x="5701" y="2826744"/>
                  </a:lnTo>
                  <a:lnTo>
                    <a:pt x="21941" y="2872189"/>
                  </a:lnTo>
                  <a:lnTo>
                    <a:pt x="47426" y="2912276"/>
                  </a:lnTo>
                  <a:lnTo>
                    <a:pt x="80859" y="2945709"/>
                  </a:lnTo>
                  <a:lnTo>
                    <a:pt x="120946" y="2971194"/>
                  </a:lnTo>
                  <a:lnTo>
                    <a:pt x="166391" y="2987434"/>
                  </a:lnTo>
                  <a:lnTo>
                    <a:pt x="215900" y="2993136"/>
                  </a:lnTo>
                  <a:lnTo>
                    <a:pt x="1079500" y="2993136"/>
                  </a:lnTo>
                  <a:lnTo>
                    <a:pt x="1129008" y="2987434"/>
                  </a:lnTo>
                  <a:lnTo>
                    <a:pt x="1174453" y="2971194"/>
                  </a:lnTo>
                  <a:lnTo>
                    <a:pt x="1214540" y="2945709"/>
                  </a:lnTo>
                  <a:lnTo>
                    <a:pt x="1247973" y="2912276"/>
                  </a:lnTo>
                  <a:lnTo>
                    <a:pt x="1273458" y="2872189"/>
                  </a:lnTo>
                  <a:lnTo>
                    <a:pt x="1289698" y="2826744"/>
                  </a:lnTo>
                  <a:lnTo>
                    <a:pt x="1295400" y="2777236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48255" y="2746248"/>
            <a:ext cx="1143000" cy="2533015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13716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080"/>
              </a:spcBef>
            </a:pPr>
            <a:r>
              <a:rPr sz="2000" b="1" spc="-10" dirty="0">
                <a:latin typeface="Cambria"/>
                <a:cs typeface="Cambria"/>
              </a:rPr>
              <a:t>Phỏng</a:t>
            </a:r>
            <a:endParaRPr sz="2000">
              <a:latin typeface="Cambria"/>
              <a:cs typeface="Cambria"/>
            </a:endParaRPr>
          </a:p>
          <a:p>
            <a:pPr marL="269240" algn="just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latin typeface="Cambria"/>
                <a:cs typeface="Cambria"/>
              </a:rPr>
              <a:t>vấn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b="1" spc="-50" dirty="0">
                <a:latin typeface="Cambria"/>
                <a:cs typeface="Cambria"/>
              </a:rPr>
              <a:t>–</a:t>
            </a:r>
            <a:endParaRPr sz="2000">
              <a:latin typeface="Cambria"/>
              <a:cs typeface="Cambria"/>
            </a:endParaRPr>
          </a:p>
          <a:p>
            <a:pPr marL="150495" marR="139700" indent="161290" algn="just">
              <a:lnSpc>
                <a:spcPct val="150600"/>
              </a:lnSpc>
              <a:spcBef>
                <a:spcPts val="10"/>
              </a:spcBef>
            </a:pPr>
            <a:r>
              <a:rPr sz="2000" b="1" spc="-25" dirty="0">
                <a:latin typeface="Cambria"/>
                <a:cs typeface="Cambria"/>
              </a:rPr>
              <a:t>đàm </a:t>
            </a:r>
            <a:r>
              <a:rPr sz="2000" b="1" spc="-10" dirty="0">
                <a:latin typeface="Cambria"/>
                <a:cs typeface="Cambria"/>
              </a:rPr>
              <a:t>thoại </a:t>
            </a:r>
            <a:r>
              <a:rPr sz="2000" b="1" dirty="0">
                <a:latin typeface="Cambria"/>
                <a:cs typeface="Cambria"/>
              </a:rPr>
              <a:t>với</a:t>
            </a:r>
            <a:r>
              <a:rPr sz="2000" b="1" spc="-90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cha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1417" y="5161863"/>
            <a:ext cx="8413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0" dirty="0">
                <a:latin typeface="Cambria"/>
                <a:cs typeface="Cambria"/>
              </a:rPr>
              <a:t>mẹ/GV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9266" y="5619699"/>
            <a:ext cx="22352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50" dirty="0">
                <a:latin typeface="Cambria"/>
                <a:cs typeface="Cambria"/>
              </a:rPr>
              <a:t>…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11728" y="1986759"/>
            <a:ext cx="6614795" cy="3756861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17830" indent="-405130" algn="just">
              <a:lnSpc>
                <a:spcPct val="100000"/>
              </a:lnSpc>
              <a:spcBef>
                <a:spcPts val="844"/>
              </a:spcBef>
              <a:buAutoNum type="arabicParenBoth" startAt="3"/>
              <a:tabLst>
                <a:tab pos="41783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Dùng</a:t>
            </a:r>
            <a:r>
              <a:rPr sz="2400" spc="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câu</a:t>
            </a:r>
            <a:r>
              <a:rPr sz="2400" spc="3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hỏi</a:t>
            </a:r>
            <a:r>
              <a:rPr sz="2400" spc="3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mở,</a:t>
            </a:r>
            <a:r>
              <a:rPr sz="24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tâm</a:t>
            </a:r>
            <a:r>
              <a:rPr sz="2400" spc="2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đến</a:t>
            </a:r>
            <a:r>
              <a:rPr sz="2400" spc="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sở</a:t>
            </a:r>
            <a:r>
              <a:rPr sz="2400" spc="3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thích,</a:t>
            </a:r>
            <a:r>
              <a:rPr sz="24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cảm</a:t>
            </a:r>
            <a:r>
              <a:rPr sz="2400" spc="3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xúc,</a:t>
            </a:r>
            <a:r>
              <a:rPr sz="24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hoạt</a:t>
            </a:r>
            <a:r>
              <a:rPr lang="en-US"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động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hàng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ngày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indent="376555" algn="just">
              <a:lnSpc>
                <a:spcPct val="130100"/>
              </a:lnSpc>
              <a:spcBef>
                <a:spcPts val="600"/>
              </a:spcBef>
              <a:buAutoNum type="arabicParenBoth" startAt="4"/>
              <a:tabLst>
                <a:tab pos="389255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Với</a:t>
            </a:r>
            <a:r>
              <a:rPr sz="2400" spc="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khuyết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tật,</a:t>
            </a:r>
            <a:r>
              <a:rPr sz="2400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400" spc="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viên</a:t>
            </a:r>
            <a:r>
              <a:rPr sz="2400" spc="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cần</a:t>
            </a:r>
            <a:r>
              <a:rPr sz="2400" spc="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kiên</a:t>
            </a:r>
            <a:r>
              <a:rPr sz="2400" spc="1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nhẫn,</a:t>
            </a:r>
            <a:r>
              <a:rPr sz="24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dùng</a:t>
            </a:r>
            <a:r>
              <a:rPr sz="2400" spc="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ngôn</a:t>
            </a:r>
            <a:r>
              <a:rPr sz="2400" spc="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ngữ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phù</a:t>
            </a:r>
            <a:r>
              <a:rPr sz="2400" spc="25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hợp</a:t>
            </a:r>
            <a:r>
              <a:rPr sz="2400" spc="2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nhận</a:t>
            </a:r>
            <a:r>
              <a:rPr sz="24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thức</a:t>
            </a:r>
            <a:r>
              <a:rPr sz="2400" spc="25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2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mức</a:t>
            </a:r>
            <a:r>
              <a:rPr sz="2400" spc="2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độ</a:t>
            </a:r>
            <a:r>
              <a:rPr sz="2400" spc="2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giao</a:t>
            </a:r>
            <a:r>
              <a:rPr sz="2400" spc="2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tiếp</a:t>
            </a:r>
            <a:r>
              <a:rPr sz="2400" spc="2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2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từng</a:t>
            </a:r>
            <a:r>
              <a:rPr sz="2400" spc="2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25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400" spc="2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ghi</a:t>
            </a:r>
            <a:r>
              <a:rPr sz="2400" spc="2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lại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nguyên</a:t>
            </a:r>
            <a:r>
              <a:rPr sz="2400" spc="2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văn</a:t>
            </a:r>
            <a:r>
              <a:rPr sz="2400" spc="2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câu</a:t>
            </a:r>
            <a:r>
              <a:rPr sz="24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trả</a:t>
            </a:r>
            <a:r>
              <a:rPr sz="2400" spc="2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lời;</a:t>
            </a:r>
            <a:r>
              <a:rPr sz="2400" spc="2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kết</a:t>
            </a:r>
            <a:r>
              <a:rPr sz="2400" spc="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nối</a:t>
            </a:r>
            <a:r>
              <a:rPr sz="2400" spc="2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với</a:t>
            </a:r>
            <a:r>
              <a:rPr sz="2400" spc="25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phỏng</a:t>
            </a:r>
            <a:r>
              <a:rPr sz="2400" spc="2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vấn</a:t>
            </a:r>
            <a:r>
              <a:rPr sz="2400" spc="2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cha</a:t>
            </a:r>
            <a:r>
              <a:rPr sz="2400" spc="3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mẹ,</a:t>
            </a:r>
            <a:r>
              <a:rPr sz="2400" spc="2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người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chăm</a:t>
            </a:r>
            <a:r>
              <a:rPr sz="240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sóc</a:t>
            </a:r>
            <a:r>
              <a:rPr sz="2400" spc="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hoặc</a:t>
            </a:r>
            <a:r>
              <a:rPr sz="24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chuyên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gia</a:t>
            </a:r>
            <a:r>
              <a:rPr sz="2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để</a:t>
            </a:r>
            <a:r>
              <a:rPr sz="2400" spc="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làm</a:t>
            </a:r>
            <a:r>
              <a:rPr sz="2400"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rõ</a:t>
            </a:r>
            <a:r>
              <a:rPr sz="2400" spc="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ý</a:t>
            </a:r>
            <a:r>
              <a:rPr sz="240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nghĩa</a:t>
            </a:r>
            <a:r>
              <a:rPr sz="24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biểu</a:t>
            </a:r>
            <a:r>
              <a:rPr sz="24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đạt,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xác</a:t>
            </a:r>
            <a:r>
              <a:rPr sz="2400" spc="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định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cầu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hỗ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trợ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hiệu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quả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hơn.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1189482-C033-8881-ECBD-3A383FFBCE68}"/>
              </a:ext>
            </a:extLst>
          </p:cNvPr>
          <p:cNvSpPr txBox="1"/>
          <p:nvPr/>
        </p:nvSpPr>
        <p:spPr>
          <a:xfrm>
            <a:off x="2005154" y="338792"/>
            <a:ext cx="126746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00" y="304800"/>
            <a:ext cx="4343400" cy="762000"/>
            <a:chOff x="3352800" y="304800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5471" y="304800"/>
              <a:ext cx="4300728" cy="762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2800" y="594359"/>
              <a:ext cx="469900" cy="234950"/>
            </a:xfrm>
            <a:custGeom>
              <a:avLst/>
              <a:gdLst/>
              <a:ahLst/>
              <a:cxnLst/>
              <a:rect l="l" t="t" r="r" b="b"/>
              <a:pathLst>
                <a:path w="469900" h="234950">
                  <a:moveTo>
                    <a:pt x="332486" y="0"/>
                  </a:moveTo>
                  <a:lnTo>
                    <a:pt x="332486" y="58674"/>
                  </a:lnTo>
                  <a:lnTo>
                    <a:pt x="0" y="58674"/>
                  </a:lnTo>
                  <a:lnTo>
                    <a:pt x="0" y="176022"/>
                  </a:lnTo>
                  <a:lnTo>
                    <a:pt x="332486" y="176022"/>
                  </a:lnTo>
                  <a:lnTo>
                    <a:pt x="332486" y="234695"/>
                  </a:lnTo>
                  <a:lnTo>
                    <a:pt x="469391" y="117348"/>
                  </a:lnTo>
                  <a:lnTo>
                    <a:pt x="33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42028" y="399999"/>
            <a:ext cx="18510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Cambria"/>
                <a:cs typeface="Cambria"/>
              </a:rPr>
              <a:t>b.</a:t>
            </a:r>
            <a:r>
              <a:rPr sz="2000" b="1" i="1" spc="-7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Phương</a:t>
            </a:r>
            <a:r>
              <a:rPr sz="2000" b="1" i="1" spc="-30" dirty="0">
                <a:latin typeface="Cambria"/>
                <a:cs typeface="Cambria"/>
              </a:rPr>
              <a:t> </a:t>
            </a:r>
            <a:r>
              <a:rPr sz="2000" b="1" i="1" spc="-20" dirty="0">
                <a:latin typeface="Cambria"/>
                <a:cs typeface="Cambria"/>
              </a:rPr>
              <a:t>pháp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905000" y="1905000"/>
            <a:ext cx="8458200" cy="4358640"/>
            <a:chOff x="1905000" y="1905000"/>
            <a:chExt cx="8458200" cy="43586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1905000"/>
              <a:ext cx="8458200" cy="43586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81200" y="2590800"/>
              <a:ext cx="1295400" cy="2993390"/>
            </a:xfrm>
            <a:custGeom>
              <a:avLst/>
              <a:gdLst/>
              <a:ahLst/>
              <a:cxnLst/>
              <a:rect l="l" t="t" r="r" b="b"/>
              <a:pathLst>
                <a:path w="1295400" h="299339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2777236"/>
                  </a:lnTo>
                  <a:lnTo>
                    <a:pt x="5701" y="2826744"/>
                  </a:lnTo>
                  <a:lnTo>
                    <a:pt x="21941" y="2872189"/>
                  </a:lnTo>
                  <a:lnTo>
                    <a:pt x="47426" y="2912276"/>
                  </a:lnTo>
                  <a:lnTo>
                    <a:pt x="80859" y="2945709"/>
                  </a:lnTo>
                  <a:lnTo>
                    <a:pt x="120946" y="2971194"/>
                  </a:lnTo>
                  <a:lnTo>
                    <a:pt x="166391" y="2987434"/>
                  </a:lnTo>
                  <a:lnTo>
                    <a:pt x="215900" y="2993136"/>
                  </a:lnTo>
                  <a:lnTo>
                    <a:pt x="1079500" y="2993136"/>
                  </a:lnTo>
                  <a:lnTo>
                    <a:pt x="1129008" y="2987434"/>
                  </a:lnTo>
                  <a:lnTo>
                    <a:pt x="1174453" y="2971194"/>
                  </a:lnTo>
                  <a:lnTo>
                    <a:pt x="1214540" y="2945709"/>
                  </a:lnTo>
                  <a:lnTo>
                    <a:pt x="1247973" y="2912276"/>
                  </a:lnTo>
                  <a:lnTo>
                    <a:pt x="1273458" y="2872189"/>
                  </a:lnTo>
                  <a:lnTo>
                    <a:pt x="1289698" y="2826744"/>
                  </a:lnTo>
                  <a:lnTo>
                    <a:pt x="1295400" y="2777236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48255" y="2746248"/>
            <a:ext cx="1143000" cy="2533015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13716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080"/>
              </a:spcBef>
            </a:pPr>
            <a:r>
              <a:rPr sz="2000" b="1" spc="-10" dirty="0">
                <a:latin typeface="Cambria"/>
                <a:cs typeface="Cambria"/>
              </a:rPr>
              <a:t>Phỏng</a:t>
            </a:r>
            <a:endParaRPr sz="2000">
              <a:latin typeface="Cambria"/>
              <a:cs typeface="Cambria"/>
            </a:endParaRPr>
          </a:p>
          <a:p>
            <a:pPr marL="269240" algn="just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latin typeface="Cambria"/>
                <a:cs typeface="Cambria"/>
              </a:rPr>
              <a:t>vấn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b="1" spc="-50" dirty="0">
                <a:latin typeface="Cambria"/>
                <a:cs typeface="Cambria"/>
              </a:rPr>
              <a:t>–</a:t>
            </a:r>
            <a:endParaRPr sz="2000">
              <a:latin typeface="Cambria"/>
              <a:cs typeface="Cambria"/>
            </a:endParaRPr>
          </a:p>
          <a:p>
            <a:pPr marL="150495" marR="139700" indent="161290" algn="just">
              <a:lnSpc>
                <a:spcPct val="150600"/>
              </a:lnSpc>
              <a:spcBef>
                <a:spcPts val="10"/>
              </a:spcBef>
            </a:pPr>
            <a:r>
              <a:rPr sz="2000" b="1" spc="-25" dirty="0">
                <a:latin typeface="Cambria"/>
                <a:cs typeface="Cambria"/>
              </a:rPr>
              <a:t>đàm </a:t>
            </a:r>
            <a:r>
              <a:rPr sz="2000" b="1" spc="-10" dirty="0">
                <a:latin typeface="Cambria"/>
                <a:cs typeface="Cambria"/>
              </a:rPr>
              <a:t>thoại </a:t>
            </a:r>
            <a:r>
              <a:rPr sz="2000" b="1" dirty="0">
                <a:latin typeface="Cambria"/>
                <a:cs typeface="Cambria"/>
              </a:rPr>
              <a:t>với</a:t>
            </a:r>
            <a:r>
              <a:rPr sz="2000" b="1" spc="-90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cha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1417" y="5161863"/>
            <a:ext cx="8413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0" dirty="0">
                <a:latin typeface="Cambria"/>
                <a:cs typeface="Cambria"/>
              </a:rPr>
              <a:t>mẹ/GV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9266" y="5619699"/>
            <a:ext cx="22352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50" dirty="0">
                <a:latin typeface="Cambria"/>
                <a:cs typeface="Cambria"/>
              </a:rPr>
              <a:t>…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11728" y="1983593"/>
            <a:ext cx="6617334" cy="4102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 algn="just">
              <a:lnSpc>
                <a:spcPct val="130100"/>
              </a:lnSpc>
              <a:spcBef>
                <a:spcPts val="90"/>
              </a:spcBef>
              <a:buAutoNum type="arabicParenBoth"/>
              <a:tabLst>
                <a:tab pos="356870" algn="l"/>
              </a:tabLst>
            </a:pP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Nhằm</a:t>
            </a:r>
            <a:r>
              <a:rPr sz="2200" spc="20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thu</a:t>
            </a:r>
            <a:r>
              <a:rPr sz="22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thập</a:t>
            </a:r>
            <a:r>
              <a:rPr sz="2200" spc="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thêm</a:t>
            </a:r>
            <a:r>
              <a:rPr sz="2200" spc="2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200" spc="2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2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về</a:t>
            </a:r>
            <a:r>
              <a:rPr sz="2200" spc="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tiền</a:t>
            </a:r>
            <a:r>
              <a:rPr sz="22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sử</a:t>
            </a:r>
            <a:r>
              <a:rPr sz="22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sz="2200" spc="2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tế,</a:t>
            </a:r>
            <a:r>
              <a:rPr sz="2200" spc="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tiền</a:t>
            </a:r>
            <a:r>
              <a:rPr sz="2200" spc="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Times New Roman"/>
                <a:cs typeface="Times New Roman"/>
              </a:rPr>
              <a:t>sử 	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phát</a:t>
            </a:r>
            <a:r>
              <a:rPr sz="2200" spc="22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triển,</a:t>
            </a:r>
            <a:r>
              <a:rPr sz="2200" spc="2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tiền</a:t>
            </a:r>
            <a:r>
              <a:rPr sz="2200" spc="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sử</a:t>
            </a:r>
            <a:r>
              <a:rPr sz="2200" spc="2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200" spc="22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dục,</a:t>
            </a:r>
            <a:r>
              <a:rPr sz="2200" spc="2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tính</a:t>
            </a:r>
            <a:r>
              <a:rPr sz="2200" spc="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cách</a:t>
            </a:r>
            <a:r>
              <a:rPr sz="2200" spc="25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200" spc="2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khí</a:t>
            </a:r>
            <a:r>
              <a:rPr sz="2200" spc="2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chất</a:t>
            </a:r>
            <a:r>
              <a:rPr sz="2200" spc="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Times New Roman"/>
                <a:cs typeface="Times New Roman"/>
              </a:rPr>
              <a:t>của 	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trẻ,</a:t>
            </a:r>
            <a:r>
              <a:rPr sz="2200" spc="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những</a:t>
            </a:r>
            <a:r>
              <a:rPr sz="22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đặc</a:t>
            </a:r>
            <a:r>
              <a:rPr sz="2200" spc="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điểm</a:t>
            </a:r>
            <a:r>
              <a:rPr sz="2200" spc="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200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khó</a:t>
            </a:r>
            <a:r>
              <a:rPr sz="2200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khăn</a:t>
            </a:r>
            <a:r>
              <a:rPr sz="2200" spc="1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đặc</a:t>
            </a:r>
            <a:r>
              <a:rPr sz="2200" spc="1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trưng</a:t>
            </a:r>
            <a:r>
              <a:rPr sz="2200" spc="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200" spc="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trẻ,</a:t>
            </a:r>
            <a:r>
              <a:rPr sz="2200" spc="1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Times New Roman"/>
                <a:cs typeface="Times New Roman"/>
              </a:rPr>
              <a:t>sở 	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thích,</a:t>
            </a:r>
            <a:r>
              <a:rPr sz="2200" spc="-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2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r>
              <a:rPr sz="22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2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Times New Roman"/>
                <a:cs typeface="Times New Roman"/>
              </a:rPr>
              <a:t>dục…</a:t>
            </a:r>
            <a:endParaRPr sz="2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8255" indent="-343535" algn="just">
              <a:lnSpc>
                <a:spcPct val="130100"/>
              </a:lnSpc>
              <a:spcBef>
                <a:spcPts val="600"/>
              </a:spcBef>
              <a:buAutoNum type="arabicParenBoth"/>
              <a:tabLst>
                <a:tab pos="356870" algn="l"/>
              </a:tabLst>
            </a:pP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Tùy</a:t>
            </a:r>
            <a:r>
              <a:rPr sz="2200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vào</a:t>
            </a:r>
            <a:r>
              <a:rPr sz="22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nội</a:t>
            </a:r>
            <a:r>
              <a:rPr sz="2200" spc="1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dung</a:t>
            </a:r>
            <a:r>
              <a:rPr sz="22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muốn</a:t>
            </a:r>
            <a:r>
              <a:rPr sz="2200" spc="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tìm</a:t>
            </a:r>
            <a:r>
              <a:rPr sz="220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hiểu</a:t>
            </a:r>
            <a:r>
              <a:rPr sz="22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mà</a:t>
            </a:r>
            <a:r>
              <a:rPr sz="22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GV</a:t>
            </a:r>
            <a:r>
              <a:rPr sz="22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cần</a:t>
            </a:r>
            <a:r>
              <a:rPr sz="22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chuẩn</a:t>
            </a:r>
            <a:r>
              <a:rPr sz="2200" spc="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Times New Roman"/>
                <a:cs typeface="Times New Roman"/>
              </a:rPr>
              <a:t>bị 	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hệ</a:t>
            </a:r>
            <a:r>
              <a:rPr sz="2200" spc="3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thống</a:t>
            </a:r>
            <a:r>
              <a:rPr sz="2200" spc="2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câu</a:t>
            </a:r>
            <a:r>
              <a:rPr sz="2200" spc="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hỏi</a:t>
            </a:r>
            <a:r>
              <a:rPr sz="2200" spc="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phù</a:t>
            </a:r>
            <a:r>
              <a:rPr sz="2200" spc="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hợp</a:t>
            </a:r>
            <a:r>
              <a:rPr sz="2200" spc="2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(tham</a:t>
            </a:r>
            <a:r>
              <a:rPr sz="2200" spc="2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khảo</a:t>
            </a:r>
            <a:r>
              <a:rPr sz="2200" spc="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phiếu</a:t>
            </a:r>
            <a:r>
              <a:rPr sz="2200" spc="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thu</a:t>
            </a:r>
            <a:r>
              <a:rPr sz="2200" spc="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Times New Roman"/>
                <a:cs typeface="Times New Roman"/>
              </a:rPr>
              <a:t>thập 	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200" spc="-20" dirty="0">
                <a:solidFill>
                  <a:schemeClr val="bg1"/>
                </a:solidFill>
                <a:latin typeface="Times New Roman"/>
                <a:cs typeface="Times New Roman"/>
              </a:rPr>
              <a:t> tin)</a:t>
            </a:r>
            <a:endParaRPr sz="2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6235" indent="-343535" algn="just">
              <a:lnSpc>
                <a:spcPct val="100000"/>
              </a:lnSpc>
              <a:spcBef>
                <a:spcPts val="1390"/>
              </a:spcBef>
              <a:buAutoNum type="arabicParenBoth"/>
              <a:tabLst>
                <a:tab pos="356235" algn="l"/>
              </a:tabLst>
            </a:pP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Xác</a:t>
            </a:r>
            <a:r>
              <a:rPr sz="2200" spc="3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định</a:t>
            </a:r>
            <a:r>
              <a:rPr sz="2200" spc="3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thời</a:t>
            </a:r>
            <a:r>
              <a:rPr sz="2200" spc="3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gian,</a:t>
            </a:r>
            <a:r>
              <a:rPr sz="2200" spc="3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địa</a:t>
            </a:r>
            <a:r>
              <a:rPr sz="2200" spc="3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điểm</a:t>
            </a:r>
            <a:r>
              <a:rPr sz="22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tiến</a:t>
            </a:r>
            <a:r>
              <a:rPr sz="22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hành</a:t>
            </a:r>
            <a:r>
              <a:rPr sz="2200" spc="3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phỏng</a:t>
            </a:r>
            <a:r>
              <a:rPr sz="2200" spc="3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vấn</a:t>
            </a:r>
            <a:r>
              <a:rPr sz="2200" spc="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chemeClr val="bg1"/>
                </a:solidFill>
                <a:latin typeface="Times New Roman"/>
                <a:cs typeface="Times New Roman"/>
              </a:rPr>
              <a:t>–</a:t>
            </a:r>
            <a:endParaRPr sz="2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  <a:spcBef>
                <a:spcPts val="795"/>
              </a:spcBef>
            </a:pPr>
            <a:r>
              <a:rPr sz="2200" dirty="0">
                <a:solidFill>
                  <a:schemeClr val="bg1"/>
                </a:solidFill>
                <a:latin typeface="Times New Roman"/>
                <a:cs typeface="Times New Roman"/>
              </a:rPr>
              <a:t>đàm</a:t>
            </a:r>
            <a:r>
              <a:rPr sz="2200" spc="-10" dirty="0">
                <a:solidFill>
                  <a:schemeClr val="bg1"/>
                </a:solidFill>
                <a:latin typeface="Times New Roman"/>
                <a:cs typeface="Times New Roman"/>
              </a:rPr>
              <a:t> thoại</a:t>
            </a:r>
            <a:endParaRPr sz="2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BB44B0C1-4A55-C05D-20A1-877CA9607F2D}"/>
              </a:ext>
            </a:extLst>
          </p:cNvPr>
          <p:cNvSpPr txBox="1"/>
          <p:nvPr/>
        </p:nvSpPr>
        <p:spPr>
          <a:xfrm>
            <a:off x="1676400" y="338792"/>
            <a:ext cx="1596214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sz="2000" b="1" spc="-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năng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cầu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môi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43655" y="246888"/>
            <a:ext cx="4343400" cy="762000"/>
            <a:chOff x="3343655" y="246888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327" y="246888"/>
              <a:ext cx="4300728" cy="761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43655" y="536447"/>
              <a:ext cx="469900" cy="238125"/>
            </a:xfrm>
            <a:custGeom>
              <a:avLst/>
              <a:gdLst/>
              <a:ahLst/>
              <a:cxnLst/>
              <a:rect l="l" t="t" r="r" b="b"/>
              <a:pathLst>
                <a:path w="469900" h="238125">
                  <a:moveTo>
                    <a:pt x="330708" y="0"/>
                  </a:moveTo>
                  <a:lnTo>
                    <a:pt x="330708" y="59436"/>
                  </a:lnTo>
                  <a:lnTo>
                    <a:pt x="0" y="59436"/>
                  </a:lnTo>
                  <a:lnTo>
                    <a:pt x="0" y="178307"/>
                  </a:lnTo>
                  <a:lnTo>
                    <a:pt x="330708" y="178307"/>
                  </a:lnTo>
                  <a:lnTo>
                    <a:pt x="330708" y="237743"/>
                  </a:lnTo>
                  <a:lnTo>
                    <a:pt x="469392" y="118872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2630" y="343026"/>
            <a:ext cx="18497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b.</a:t>
            </a:r>
            <a:r>
              <a:rPr sz="2000" i="1" spc="-6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mbria"/>
                <a:cs typeface="Cambria"/>
              </a:rPr>
              <a:t>Phương</a:t>
            </a:r>
            <a:r>
              <a:rPr sz="2000" i="1" spc="-20" dirty="0">
                <a:solidFill>
                  <a:srgbClr val="000000"/>
                </a:solidFill>
                <a:latin typeface="Cambria"/>
                <a:cs typeface="Cambria"/>
              </a:rPr>
              <a:t> pháp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828800" y="246888"/>
            <a:ext cx="1324737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b="1" spc="-3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b="1" spc="-3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0" dirty="0" err="1">
                <a:solidFill>
                  <a:schemeClr val="bg1"/>
                </a:solidFill>
                <a:latin typeface="Cambria"/>
                <a:cs typeface="Cambria"/>
              </a:rPr>
              <a:t>tình</a:t>
            </a:r>
            <a:r>
              <a:rPr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chemeClr val="bg1"/>
                </a:solidFill>
                <a:latin typeface="Cambria"/>
                <a:cs typeface="Cambria"/>
              </a:rPr>
              <a:t>tr</a:t>
            </a:r>
            <a:r>
              <a:rPr lang="en-US" b="1" dirty="0" err="1">
                <a:solidFill>
                  <a:schemeClr val="bg1"/>
                </a:solidFill>
                <a:latin typeface="Cambria"/>
                <a:cs typeface="Cambria"/>
              </a:rPr>
              <a:t>ạ</a:t>
            </a:r>
            <a:r>
              <a:rPr b="1" dirty="0" err="1">
                <a:solidFill>
                  <a:schemeClr val="bg1"/>
                </a:solidFill>
                <a:latin typeface="Cambria"/>
                <a:cs typeface="Cambria"/>
              </a:rPr>
              <a:t>ng</a:t>
            </a:r>
            <a:r>
              <a:rPr b="1" spc="-5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5" dirty="0">
                <a:solidFill>
                  <a:schemeClr val="bg1"/>
                </a:solidFill>
                <a:latin typeface="Cambria"/>
                <a:cs typeface="Cambria"/>
              </a:rPr>
              <a:t>ban </a:t>
            </a: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đầu/đánh</a:t>
            </a:r>
            <a:r>
              <a:rPr b="1" spc="-7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5" dirty="0">
                <a:solidFill>
                  <a:schemeClr val="bg1"/>
                </a:solidFill>
                <a:latin typeface="Cambria"/>
                <a:cs typeface="Cambria"/>
              </a:rPr>
              <a:t>giá</a:t>
            </a:r>
            <a:endParaRPr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28800" y="1934906"/>
            <a:ext cx="9829800" cy="4580067"/>
            <a:chOff x="1828800" y="1905000"/>
            <a:chExt cx="8305800" cy="44958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905000"/>
              <a:ext cx="8305800" cy="4495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23871" y="3300983"/>
              <a:ext cx="1295400" cy="2133600"/>
            </a:xfrm>
            <a:custGeom>
              <a:avLst/>
              <a:gdLst/>
              <a:ahLst/>
              <a:cxnLst/>
              <a:rect l="l" t="t" r="r" b="b"/>
              <a:pathLst>
                <a:path w="1295400" h="213360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917699"/>
                  </a:lnTo>
                  <a:lnTo>
                    <a:pt x="5701" y="1967208"/>
                  </a:lnTo>
                  <a:lnTo>
                    <a:pt x="21941" y="2012653"/>
                  </a:lnTo>
                  <a:lnTo>
                    <a:pt x="47426" y="2052740"/>
                  </a:lnTo>
                  <a:lnTo>
                    <a:pt x="80859" y="2086173"/>
                  </a:lnTo>
                  <a:lnTo>
                    <a:pt x="120946" y="2111658"/>
                  </a:lnTo>
                  <a:lnTo>
                    <a:pt x="166391" y="2127898"/>
                  </a:lnTo>
                  <a:lnTo>
                    <a:pt x="215900" y="2133600"/>
                  </a:lnTo>
                  <a:lnTo>
                    <a:pt x="1079500" y="2133600"/>
                  </a:lnTo>
                  <a:lnTo>
                    <a:pt x="1129008" y="2127898"/>
                  </a:lnTo>
                  <a:lnTo>
                    <a:pt x="1174453" y="2111658"/>
                  </a:lnTo>
                  <a:lnTo>
                    <a:pt x="1214540" y="2086173"/>
                  </a:lnTo>
                  <a:lnTo>
                    <a:pt x="1247973" y="2052740"/>
                  </a:lnTo>
                  <a:lnTo>
                    <a:pt x="1273458" y="2012653"/>
                  </a:lnTo>
                  <a:lnTo>
                    <a:pt x="1289698" y="1967208"/>
                  </a:lnTo>
                  <a:lnTo>
                    <a:pt x="1295400" y="1917699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00072" y="3861815"/>
            <a:ext cx="1143000" cy="1015365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38735" rIns="0" bIns="0" rtlCol="0">
            <a:spAutoFit/>
          </a:bodyPr>
          <a:lstStyle/>
          <a:p>
            <a:pPr marL="161925" marR="154940" algn="ctr">
              <a:lnSpc>
                <a:spcPct val="100000"/>
              </a:lnSpc>
              <a:spcBef>
                <a:spcPts val="305"/>
              </a:spcBef>
            </a:pPr>
            <a:r>
              <a:rPr sz="2000" b="1" spc="-20" dirty="0">
                <a:latin typeface="Cambria"/>
                <a:cs typeface="Cambria"/>
              </a:rPr>
              <a:t>Nghiên </a:t>
            </a:r>
            <a:r>
              <a:rPr sz="2000" b="1" dirty="0">
                <a:latin typeface="Cambria"/>
                <a:cs typeface="Cambria"/>
              </a:rPr>
              <a:t>cứu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hồ sơ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9270" y="2438400"/>
            <a:ext cx="8034529" cy="34034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715" indent="-344805" algn="just">
              <a:lnSpc>
                <a:spcPct val="130100"/>
              </a:lnSpc>
              <a:spcBef>
                <a:spcPts val="105"/>
              </a:spcBef>
              <a:buFont typeface="Wingdings"/>
              <a:buChar char=""/>
              <a:tabLst>
                <a:tab pos="35687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à</a:t>
            </a:r>
            <a:r>
              <a:rPr sz="2400" spc="1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một</a:t>
            </a:r>
            <a:r>
              <a:rPr sz="2400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cách</a:t>
            </a:r>
            <a:r>
              <a:rPr sz="2400" spc="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tiếp</a:t>
            </a:r>
            <a:r>
              <a:rPr sz="2400" spc="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cận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trọng</a:t>
            </a:r>
            <a:r>
              <a:rPr sz="2400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giúp</a:t>
            </a:r>
            <a:r>
              <a:rPr sz="2400" spc="1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400" spc="1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viên</a:t>
            </a:r>
            <a:r>
              <a:rPr sz="2400" spc="1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mầm</a:t>
            </a:r>
            <a:r>
              <a:rPr sz="2400" spc="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non</a:t>
            </a:r>
            <a:r>
              <a:rPr sz="2400" spc="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trong</a:t>
            </a:r>
            <a:r>
              <a:rPr sz="2400" spc="1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lớp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hòa</a:t>
            </a:r>
            <a:r>
              <a:rPr sz="2400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nhập</a:t>
            </a:r>
            <a:r>
              <a:rPr sz="2400" spc="1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thu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thập,</a:t>
            </a:r>
            <a:r>
              <a:rPr sz="2400" spc="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phân</a:t>
            </a:r>
            <a:r>
              <a:rPr sz="2400" spc="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tích</a:t>
            </a:r>
            <a:r>
              <a:rPr sz="2400" spc="1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đánh</a:t>
            </a:r>
            <a:r>
              <a:rPr sz="2400" spc="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toàn</a:t>
            </a:r>
            <a:r>
              <a:rPr sz="2400" spc="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diện</a:t>
            </a:r>
            <a:r>
              <a:rPr sz="2400" spc="1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về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trẻ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khuyết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tật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 các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tài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liệu,</a:t>
            </a:r>
            <a:r>
              <a:rPr sz="24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hồ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sơ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có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sẵn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liên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đến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30100"/>
              </a:lnSpc>
              <a:spcBef>
                <a:spcPts val="595"/>
              </a:spcBef>
              <a:buFont typeface="Wingdings"/>
              <a:buChar char=""/>
              <a:tabLst>
                <a:tab pos="35687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ần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tiếp</a:t>
            </a:r>
            <a:r>
              <a:rPr sz="24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cận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hồ</a:t>
            </a:r>
            <a:r>
              <a:rPr sz="24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sơ</a:t>
            </a:r>
            <a:r>
              <a:rPr sz="2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tế,</a:t>
            </a:r>
            <a:r>
              <a:rPr sz="2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kết</a:t>
            </a:r>
            <a:r>
              <a:rPr sz="2400" spc="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quả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đánh</a:t>
            </a:r>
            <a:r>
              <a:rPr sz="2400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</a:t>
            </a:r>
            <a:r>
              <a:rPr sz="2400" spc="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chuyên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môn,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báo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cáo</a:t>
            </a:r>
            <a:r>
              <a:rPr sz="24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giáo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dục,</a:t>
            </a:r>
            <a:r>
              <a:rPr sz="2400" spc="4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bản</a:t>
            </a:r>
            <a:r>
              <a:rPr sz="2400" spc="43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ghi</a:t>
            </a:r>
            <a:r>
              <a:rPr sz="2400" spc="4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chép</a:t>
            </a:r>
            <a:r>
              <a:rPr sz="2400" spc="4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r>
              <a:rPr sz="2400" spc="43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sát,</a:t>
            </a:r>
            <a:r>
              <a:rPr sz="2400" spc="4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phiếu</a:t>
            </a:r>
            <a:r>
              <a:rPr sz="2400" spc="43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43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spc="43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4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gia</a:t>
            </a:r>
            <a:r>
              <a:rPr sz="2400" spc="4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đình</a:t>
            </a:r>
            <a:r>
              <a:rPr sz="2400" spc="4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4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các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chuyên</a:t>
            </a:r>
            <a:r>
              <a:rPr sz="24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gia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liên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quan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43655" y="246888"/>
            <a:ext cx="4343400" cy="762000"/>
            <a:chOff x="3343655" y="246888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327" y="246888"/>
              <a:ext cx="4300728" cy="761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43655" y="536447"/>
              <a:ext cx="469900" cy="238125"/>
            </a:xfrm>
            <a:custGeom>
              <a:avLst/>
              <a:gdLst/>
              <a:ahLst/>
              <a:cxnLst/>
              <a:rect l="l" t="t" r="r" b="b"/>
              <a:pathLst>
                <a:path w="469900" h="238125">
                  <a:moveTo>
                    <a:pt x="330708" y="0"/>
                  </a:moveTo>
                  <a:lnTo>
                    <a:pt x="330708" y="59436"/>
                  </a:lnTo>
                  <a:lnTo>
                    <a:pt x="0" y="59436"/>
                  </a:lnTo>
                  <a:lnTo>
                    <a:pt x="0" y="178307"/>
                  </a:lnTo>
                  <a:lnTo>
                    <a:pt x="330708" y="178307"/>
                  </a:lnTo>
                  <a:lnTo>
                    <a:pt x="330708" y="237743"/>
                  </a:lnTo>
                  <a:lnTo>
                    <a:pt x="469392" y="118872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32630" y="343026"/>
            <a:ext cx="18497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i="1" dirty="0">
                <a:latin typeface="Cambria"/>
                <a:cs typeface="Cambria"/>
              </a:rPr>
              <a:t>b.</a:t>
            </a:r>
            <a:r>
              <a:rPr sz="2000" b="1" i="1" spc="-6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Phương</a:t>
            </a:r>
            <a:r>
              <a:rPr sz="2000" b="1" i="1" spc="-20" dirty="0">
                <a:latin typeface="Cambria"/>
                <a:cs typeface="Cambria"/>
              </a:rPr>
              <a:t> pháp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8800" y="1952255"/>
            <a:ext cx="10363200" cy="4219945"/>
            <a:chOff x="1828800" y="1905000"/>
            <a:chExt cx="8305800" cy="44958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905000"/>
              <a:ext cx="8305800" cy="4495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23871" y="3300983"/>
              <a:ext cx="1295400" cy="2133600"/>
            </a:xfrm>
            <a:custGeom>
              <a:avLst/>
              <a:gdLst/>
              <a:ahLst/>
              <a:cxnLst/>
              <a:rect l="l" t="t" r="r" b="b"/>
              <a:pathLst>
                <a:path w="1295400" h="213360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917699"/>
                  </a:lnTo>
                  <a:lnTo>
                    <a:pt x="5701" y="1967208"/>
                  </a:lnTo>
                  <a:lnTo>
                    <a:pt x="21941" y="2012653"/>
                  </a:lnTo>
                  <a:lnTo>
                    <a:pt x="47426" y="2052740"/>
                  </a:lnTo>
                  <a:lnTo>
                    <a:pt x="80859" y="2086173"/>
                  </a:lnTo>
                  <a:lnTo>
                    <a:pt x="120946" y="2111658"/>
                  </a:lnTo>
                  <a:lnTo>
                    <a:pt x="166391" y="2127898"/>
                  </a:lnTo>
                  <a:lnTo>
                    <a:pt x="215900" y="2133600"/>
                  </a:lnTo>
                  <a:lnTo>
                    <a:pt x="1079500" y="2133600"/>
                  </a:lnTo>
                  <a:lnTo>
                    <a:pt x="1129008" y="2127898"/>
                  </a:lnTo>
                  <a:lnTo>
                    <a:pt x="1174453" y="2111658"/>
                  </a:lnTo>
                  <a:lnTo>
                    <a:pt x="1214540" y="2086173"/>
                  </a:lnTo>
                  <a:lnTo>
                    <a:pt x="1247973" y="2052740"/>
                  </a:lnTo>
                  <a:lnTo>
                    <a:pt x="1273458" y="2012653"/>
                  </a:lnTo>
                  <a:lnTo>
                    <a:pt x="1289698" y="1967208"/>
                  </a:lnTo>
                  <a:lnTo>
                    <a:pt x="1295400" y="1917699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00072" y="3861815"/>
            <a:ext cx="1143000" cy="1015365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38735" rIns="0" bIns="0" rtlCol="0">
            <a:spAutoFit/>
          </a:bodyPr>
          <a:lstStyle/>
          <a:p>
            <a:pPr marL="161925" marR="154940" algn="ctr">
              <a:lnSpc>
                <a:spcPct val="100000"/>
              </a:lnSpc>
              <a:spcBef>
                <a:spcPts val="305"/>
              </a:spcBef>
            </a:pPr>
            <a:r>
              <a:rPr sz="2000" b="1" spc="-20" dirty="0">
                <a:latin typeface="Cambria"/>
                <a:cs typeface="Cambria"/>
              </a:rPr>
              <a:t>Nghiên </a:t>
            </a:r>
            <a:r>
              <a:rPr sz="2000" b="1" dirty="0">
                <a:latin typeface="Cambria"/>
                <a:cs typeface="Cambria"/>
              </a:rPr>
              <a:t>cứu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hồ sơ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4464" y="1959289"/>
            <a:ext cx="8305799" cy="364298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565"/>
              </a:spcBef>
            </a:pP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Có</a:t>
            </a:r>
            <a:r>
              <a:rPr sz="2400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thể</a:t>
            </a:r>
            <a:r>
              <a:rPr sz="2400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tìm</a:t>
            </a:r>
            <a:r>
              <a:rPr sz="2400" i="1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hiểu</a:t>
            </a:r>
            <a:r>
              <a:rPr sz="2400" i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những thông</a:t>
            </a:r>
            <a:r>
              <a:rPr sz="2400" i="1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cần</a:t>
            </a:r>
            <a:r>
              <a:rPr sz="2400" i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thiết</a:t>
            </a:r>
            <a:r>
              <a:rPr sz="2400" i="1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về</a:t>
            </a:r>
            <a:r>
              <a:rPr sz="2400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từ: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30000"/>
              </a:lnSpc>
              <a:spcBef>
                <a:spcPts val="605"/>
              </a:spcBef>
              <a:buFont typeface="Wingdings"/>
              <a:buChar char=""/>
              <a:tabLst>
                <a:tab pos="35687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Hồ</a:t>
            </a:r>
            <a:r>
              <a:rPr sz="2400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sơ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lưu</a:t>
            </a:r>
            <a:r>
              <a:rPr sz="2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1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khi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chuyển</a:t>
            </a:r>
            <a:r>
              <a:rPr sz="2400" spc="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r>
              <a:rPr sz="24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này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sang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r>
              <a:rPr sz="2400" spc="1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khác</a:t>
            </a:r>
            <a:r>
              <a:rPr sz="2400" spc="1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400" spc="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viên</a:t>
            </a:r>
            <a:r>
              <a:rPr sz="2400" spc="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này</a:t>
            </a:r>
            <a:r>
              <a:rPr sz="2400" spc="1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sang</a:t>
            </a:r>
            <a:r>
              <a:rPr sz="2400" spc="2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400" spc="1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viên/</a:t>
            </a:r>
            <a:r>
              <a:rPr sz="2400" spc="2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hồ 	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sơ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nhà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trường,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6235" indent="-343535" algn="just">
              <a:lnSpc>
                <a:spcPct val="100000"/>
              </a:lnSpc>
              <a:spcBef>
                <a:spcPts val="1465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Những</a:t>
            </a:r>
            <a:r>
              <a:rPr sz="240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lưu</a:t>
            </a:r>
            <a:r>
              <a:rPr sz="24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trong</a:t>
            </a:r>
            <a:r>
              <a:rPr sz="2400" spc="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quá</a:t>
            </a:r>
            <a:r>
              <a:rPr sz="2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trình</a:t>
            </a:r>
            <a:r>
              <a:rPr sz="2400" spc="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đánh</a:t>
            </a:r>
            <a:r>
              <a:rPr lang="en-US"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giá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khám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tế/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Hồ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sơ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tế,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6870" marR="10160" indent="-344805" algn="just">
              <a:lnSpc>
                <a:spcPct val="130000"/>
              </a:lnSpc>
              <a:spcBef>
                <a:spcPts val="605"/>
              </a:spcBef>
              <a:buFont typeface="Wingdings"/>
              <a:buChar char=""/>
              <a:tabLst>
                <a:tab pos="35687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Can</a:t>
            </a:r>
            <a:r>
              <a:rPr sz="2400" spc="3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thiệp</a:t>
            </a:r>
            <a:r>
              <a:rPr sz="2400" spc="3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3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phía</a:t>
            </a:r>
            <a:r>
              <a:rPr sz="2400" spc="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gia</a:t>
            </a:r>
            <a:r>
              <a:rPr sz="2400" spc="3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đình/sổ</a:t>
            </a:r>
            <a:r>
              <a:rPr sz="2400" spc="3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liên</a:t>
            </a:r>
            <a:r>
              <a:rPr sz="24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lạc</a:t>
            </a:r>
            <a:r>
              <a:rPr sz="24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giữa</a:t>
            </a:r>
            <a:r>
              <a:rPr sz="2400" spc="3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nhà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r>
              <a:rPr sz="2400" spc="4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4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gia</a:t>
            </a:r>
            <a:r>
              <a:rPr sz="2400" spc="4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đình,</a:t>
            </a:r>
            <a:r>
              <a:rPr sz="2400" spc="4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các</a:t>
            </a:r>
            <a:r>
              <a:rPr sz="2400" spc="4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sản</a:t>
            </a:r>
            <a:r>
              <a:rPr sz="2400" spc="4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phẩm</a:t>
            </a:r>
            <a:r>
              <a:rPr sz="2400" spc="48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học</a:t>
            </a:r>
            <a:r>
              <a:rPr sz="2400" spc="4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tập</a:t>
            </a:r>
            <a:r>
              <a:rPr sz="2400" spc="4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của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trẻ...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76450151-4CE2-130A-61F9-A88C96457CFE}"/>
              </a:ext>
            </a:extLst>
          </p:cNvPr>
          <p:cNvSpPr txBox="1"/>
          <p:nvPr/>
        </p:nvSpPr>
        <p:spPr>
          <a:xfrm>
            <a:off x="1828800" y="246888"/>
            <a:ext cx="1324737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b="1" spc="-3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b="1" spc="-3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0" dirty="0" err="1">
                <a:solidFill>
                  <a:schemeClr val="bg1"/>
                </a:solidFill>
                <a:latin typeface="Cambria"/>
                <a:cs typeface="Cambria"/>
              </a:rPr>
              <a:t>tình</a:t>
            </a:r>
            <a:r>
              <a:rPr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chemeClr val="bg1"/>
                </a:solidFill>
                <a:latin typeface="Cambria"/>
                <a:cs typeface="Cambria"/>
              </a:rPr>
              <a:t>tr</a:t>
            </a:r>
            <a:r>
              <a:rPr lang="en-US" b="1" dirty="0" err="1">
                <a:solidFill>
                  <a:schemeClr val="bg1"/>
                </a:solidFill>
                <a:latin typeface="Cambria"/>
                <a:cs typeface="Cambria"/>
              </a:rPr>
              <a:t>ạ</a:t>
            </a:r>
            <a:r>
              <a:rPr b="1" dirty="0" err="1">
                <a:solidFill>
                  <a:schemeClr val="bg1"/>
                </a:solidFill>
                <a:latin typeface="Cambria"/>
                <a:cs typeface="Cambria"/>
              </a:rPr>
              <a:t>ng</a:t>
            </a:r>
            <a:r>
              <a:rPr b="1" spc="-5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5" dirty="0">
                <a:solidFill>
                  <a:schemeClr val="bg1"/>
                </a:solidFill>
                <a:latin typeface="Cambria"/>
                <a:cs typeface="Cambria"/>
              </a:rPr>
              <a:t>ban </a:t>
            </a: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đầu/đánh</a:t>
            </a:r>
            <a:r>
              <a:rPr b="1" spc="-7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5" dirty="0">
                <a:solidFill>
                  <a:schemeClr val="bg1"/>
                </a:solidFill>
                <a:latin typeface="Cambria"/>
                <a:cs typeface="Cambria"/>
              </a:rPr>
              <a:t>giá</a:t>
            </a:r>
            <a:endParaRPr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43655" y="246888"/>
            <a:ext cx="4343400" cy="762000"/>
            <a:chOff x="3343655" y="246888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327" y="246888"/>
              <a:ext cx="4300728" cy="761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43655" y="536447"/>
              <a:ext cx="469900" cy="238125"/>
            </a:xfrm>
            <a:custGeom>
              <a:avLst/>
              <a:gdLst/>
              <a:ahLst/>
              <a:cxnLst/>
              <a:rect l="l" t="t" r="r" b="b"/>
              <a:pathLst>
                <a:path w="469900" h="238125">
                  <a:moveTo>
                    <a:pt x="330708" y="0"/>
                  </a:moveTo>
                  <a:lnTo>
                    <a:pt x="330708" y="59436"/>
                  </a:lnTo>
                  <a:lnTo>
                    <a:pt x="0" y="59436"/>
                  </a:lnTo>
                  <a:lnTo>
                    <a:pt x="0" y="178307"/>
                  </a:lnTo>
                  <a:lnTo>
                    <a:pt x="330708" y="178307"/>
                  </a:lnTo>
                  <a:lnTo>
                    <a:pt x="330708" y="237743"/>
                  </a:lnTo>
                  <a:lnTo>
                    <a:pt x="469392" y="118872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32630" y="343026"/>
            <a:ext cx="18497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i="1" dirty="0">
                <a:latin typeface="Cambria"/>
                <a:cs typeface="Cambria"/>
              </a:rPr>
              <a:t>b.</a:t>
            </a:r>
            <a:r>
              <a:rPr sz="2000" b="1" i="1" spc="-6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Phương</a:t>
            </a:r>
            <a:r>
              <a:rPr sz="2000" b="1" i="1" spc="-20" dirty="0">
                <a:latin typeface="Cambria"/>
                <a:cs typeface="Cambria"/>
              </a:rPr>
              <a:t> pháp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8800" y="1905000"/>
            <a:ext cx="10363200" cy="4609974"/>
            <a:chOff x="1828800" y="1905000"/>
            <a:chExt cx="8305800" cy="44958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905000"/>
              <a:ext cx="8305800" cy="4495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23871" y="3300983"/>
              <a:ext cx="1295400" cy="2133600"/>
            </a:xfrm>
            <a:custGeom>
              <a:avLst/>
              <a:gdLst/>
              <a:ahLst/>
              <a:cxnLst/>
              <a:rect l="l" t="t" r="r" b="b"/>
              <a:pathLst>
                <a:path w="1295400" h="213360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917699"/>
                  </a:lnTo>
                  <a:lnTo>
                    <a:pt x="5701" y="1967208"/>
                  </a:lnTo>
                  <a:lnTo>
                    <a:pt x="21941" y="2012653"/>
                  </a:lnTo>
                  <a:lnTo>
                    <a:pt x="47426" y="2052740"/>
                  </a:lnTo>
                  <a:lnTo>
                    <a:pt x="80859" y="2086173"/>
                  </a:lnTo>
                  <a:lnTo>
                    <a:pt x="120946" y="2111658"/>
                  </a:lnTo>
                  <a:lnTo>
                    <a:pt x="166391" y="2127898"/>
                  </a:lnTo>
                  <a:lnTo>
                    <a:pt x="215900" y="2133600"/>
                  </a:lnTo>
                  <a:lnTo>
                    <a:pt x="1079500" y="2133600"/>
                  </a:lnTo>
                  <a:lnTo>
                    <a:pt x="1129008" y="2127898"/>
                  </a:lnTo>
                  <a:lnTo>
                    <a:pt x="1174453" y="2111658"/>
                  </a:lnTo>
                  <a:lnTo>
                    <a:pt x="1214540" y="2086173"/>
                  </a:lnTo>
                  <a:lnTo>
                    <a:pt x="1247973" y="2052740"/>
                  </a:lnTo>
                  <a:lnTo>
                    <a:pt x="1273458" y="2012653"/>
                  </a:lnTo>
                  <a:lnTo>
                    <a:pt x="1289698" y="1967208"/>
                  </a:lnTo>
                  <a:lnTo>
                    <a:pt x="1295400" y="1917699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00072" y="3861815"/>
            <a:ext cx="1143000" cy="1015365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38735" rIns="0" bIns="0" rtlCol="0">
            <a:spAutoFit/>
          </a:bodyPr>
          <a:lstStyle/>
          <a:p>
            <a:pPr marL="161925" marR="151765" algn="ctr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latin typeface="Cambria"/>
                <a:cs typeface="Cambria"/>
              </a:rPr>
              <a:t>Nghiên </a:t>
            </a:r>
            <a:r>
              <a:rPr sz="2000" b="1" dirty="0">
                <a:latin typeface="Cambria"/>
                <a:cs typeface="Cambria"/>
              </a:rPr>
              <a:t>cứu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hồ sơ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43654" y="2545897"/>
            <a:ext cx="8619745" cy="3413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6350" indent="-344805" algn="just">
              <a:lnSpc>
                <a:spcPct val="130000"/>
              </a:lnSpc>
              <a:spcBef>
                <a:spcPts val="100"/>
              </a:spcBef>
              <a:buFont typeface="Wingdings"/>
              <a:buChar char=""/>
              <a:tabLst>
                <a:tab pos="35687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Hồ</a:t>
            </a:r>
            <a:r>
              <a:rPr sz="2400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sơ</a:t>
            </a:r>
            <a:r>
              <a:rPr sz="2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gồm:</a:t>
            </a:r>
            <a:r>
              <a:rPr sz="2400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báo</a:t>
            </a:r>
            <a:r>
              <a:rPr sz="2400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cáo</a:t>
            </a:r>
            <a:r>
              <a:rPr sz="2400"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tế,</a:t>
            </a:r>
            <a:r>
              <a:rPr sz="2400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đánh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</a:t>
            </a:r>
            <a:r>
              <a:rPr sz="2400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phát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triển,</a:t>
            </a:r>
            <a:r>
              <a:rPr sz="24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hồ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sơ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học</a:t>
            </a:r>
            <a:r>
              <a:rPr sz="2400" spc="3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tập,</a:t>
            </a:r>
            <a:r>
              <a:rPr sz="2400" spc="3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nhật</a:t>
            </a:r>
            <a:r>
              <a:rPr sz="2400" spc="3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ký</a:t>
            </a:r>
            <a:r>
              <a:rPr sz="2400" spc="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chăm</a:t>
            </a:r>
            <a:r>
              <a:rPr sz="2400" spc="3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sóc</a:t>
            </a:r>
            <a:r>
              <a:rPr sz="2400" spc="3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3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phỏng</a:t>
            </a:r>
            <a:r>
              <a:rPr sz="2400" spc="3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vấn</a:t>
            </a:r>
            <a:r>
              <a:rPr sz="2400" spc="3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gia</a:t>
            </a:r>
            <a:r>
              <a:rPr sz="2400" spc="3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đình,</a:t>
            </a:r>
            <a:r>
              <a:rPr sz="2400" spc="3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giúp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400" spc="3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viên</a:t>
            </a:r>
            <a:r>
              <a:rPr sz="2400" spc="2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có</a:t>
            </a:r>
            <a:r>
              <a:rPr sz="2400" spc="3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cái</a:t>
            </a:r>
            <a:r>
              <a:rPr sz="2400" spc="3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nhìn</a:t>
            </a:r>
            <a:r>
              <a:rPr sz="2400" spc="2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rộng</a:t>
            </a:r>
            <a:r>
              <a:rPr sz="2400" spc="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sâu</a:t>
            </a:r>
            <a:r>
              <a:rPr sz="2400" spc="3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về</a:t>
            </a:r>
            <a:r>
              <a:rPr sz="2400" spc="3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tình</a:t>
            </a:r>
            <a:r>
              <a:rPr sz="2400" spc="3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trạng,</a:t>
            </a:r>
            <a:r>
              <a:rPr sz="2400" spc="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lịch</a:t>
            </a:r>
            <a:r>
              <a:rPr sz="2400" spc="3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sử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phát triển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nhu</a:t>
            </a:r>
            <a:r>
              <a:rPr sz="2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cầu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riêng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biệt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 từng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trẻ.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31200"/>
              </a:lnSpc>
              <a:spcBef>
                <a:spcPts val="575"/>
              </a:spcBef>
              <a:buFont typeface="Wingdings"/>
              <a:buChar char=""/>
              <a:tabLst>
                <a:tab pos="35687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trong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hồ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sơ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giúp</a:t>
            </a:r>
            <a:r>
              <a:rPr sz="2400"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viên</a:t>
            </a:r>
            <a:r>
              <a:rPr sz="2400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xác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định</a:t>
            </a:r>
            <a:r>
              <a:rPr sz="2400" spc="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điểm</a:t>
            </a:r>
            <a:r>
              <a:rPr sz="2400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mạnh,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thách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thức</a:t>
            </a:r>
            <a:r>
              <a:rPr sz="2400" spc="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trẻ,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đó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xây</a:t>
            </a:r>
            <a:r>
              <a:rPr sz="2400"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dựng</a:t>
            </a:r>
            <a:r>
              <a:rPr sz="2400"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kế</a:t>
            </a:r>
            <a:r>
              <a:rPr sz="2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hoạch</a:t>
            </a:r>
            <a:r>
              <a:rPr sz="24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và</a:t>
            </a:r>
            <a:r>
              <a:rPr sz="2400"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hỗ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trợ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phù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hợp trong môi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hòa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nhập.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/>
                <a:cs typeface="Times New Roman"/>
              </a:rPr>
              <a:t>…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2E1DC6C9-D6BA-0141-F33A-92DC08822953}"/>
              </a:ext>
            </a:extLst>
          </p:cNvPr>
          <p:cNvSpPr txBox="1"/>
          <p:nvPr/>
        </p:nvSpPr>
        <p:spPr>
          <a:xfrm>
            <a:off x="1828800" y="246888"/>
            <a:ext cx="1324737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b="1" spc="-3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b="1" spc="-3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0" dirty="0" err="1">
                <a:solidFill>
                  <a:schemeClr val="bg1"/>
                </a:solidFill>
                <a:latin typeface="Cambria"/>
                <a:cs typeface="Cambria"/>
              </a:rPr>
              <a:t>tình</a:t>
            </a:r>
            <a:r>
              <a:rPr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chemeClr val="bg1"/>
                </a:solidFill>
                <a:latin typeface="Cambria"/>
                <a:cs typeface="Cambria"/>
              </a:rPr>
              <a:t>tr</a:t>
            </a:r>
            <a:r>
              <a:rPr lang="en-US" b="1" dirty="0" err="1">
                <a:solidFill>
                  <a:schemeClr val="bg1"/>
                </a:solidFill>
                <a:latin typeface="Cambria"/>
                <a:cs typeface="Cambria"/>
              </a:rPr>
              <a:t>ạ</a:t>
            </a:r>
            <a:r>
              <a:rPr b="1" dirty="0" err="1">
                <a:solidFill>
                  <a:schemeClr val="bg1"/>
                </a:solidFill>
                <a:latin typeface="Cambria"/>
                <a:cs typeface="Cambria"/>
              </a:rPr>
              <a:t>ng</a:t>
            </a:r>
            <a:r>
              <a:rPr b="1" spc="-5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5" dirty="0">
                <a:solidFill>
                  <a:schemeClr val="bg1"/>
                </a:solidFill>
                <a:latin typeface="Cambria"/>
                <a:cs typeface="Cambria"/>
              </a:rPr>
              <a:t>ban </a:t>
            </a: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đầu/đánh</a:t>
            </a:r>
            <a:r>
              <a:rPr b="1" spc="-7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5" dirty="0">
                <a:solidFill>
                  <a:schemeClr val="bg1"/>
                </a:solidFill>
                <a:latin typeface="Cambria"/>
                <a:cs typeface="Cambria"/>
              </a:rPr>
              <a:t>giá</a:t>
            </a:r>
            <a:endParaRPr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43655" y="246888"/>
            <a:ext cx="4343400" cy="762000"/>
            <a:chOff x="3343655" y="246888"/>
            <a:chExt cx="4343400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327" y="246888"/>
              <a:ext cx="4300728" cy="761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43655" y="536447"/>
              <a:ext cx="469900" cy="238125"/>
            </a:xfrm>
            <a:custGeom>
              <a:avLst/>
              <a:gdLst/>
              <a:ahLst/>
              <a:cxnLst/>
              <a:rect l="l" t="t" r="r" b="b"/>
              <a:pathLst>
                <a:path w="469900" h="238125">
                  <a:moveTo>
                    <a:pt x="330708" y="0"/>
                  </a:moveTo>
                  <a:lnTo>
                    <a:pt x="330708" y="59436"/>
                  </a:lnTo>
                  <a:lnTo>
                    <a:pt x="0" y="59436"/>
                  </a:lnTo>
                  <a:lnTo>
                    <a:pt x="0" y="178307"/>
                  </a:lnTo>
                  <a:lnTo>
                    <a:pt x="330708" y="178307"/>
                  </a:lnTo>
                  <a:lnTo>
                    <a:pt x="330708" y="237743"/>
                  </a:lnTo>
                  <a:lnTo>
                    <a:pt x="469392" y="118872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32630" y="343026"/>
            <a:ext cx="18497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i="1" dirty="0">
                <a:latin typeface="Cambria"/>
                <a:cs typeface="Cambria"/>
              </a:rPr>
              <a:t>b.</a:t>
            </a:r>
            <a:r>
              <a:rPr sz="2000" b="1" i="1" spc="-65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Phương</a:t>
            </a:r>
            <a:r>
              <a:rPr sz="2000" b="1" i="1" spc="-20" dirty="0">
                <a:latin typeface="Cambria"/>
                <a:cs typeface="Cambria"/>
              </a:rPr>
              <a:t> pháp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6400" y="191390"/>
            <a:ext cx="1667510" cy="1485265"/>
            <a:chOff x="1676400" y="191390"/>
            <a:chExt cx="1667510" cy="1485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92024"/>
              <a:ext cx="1667255" cy="148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91390"/>
              <a:ext cx="1655064" cy="14850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8800" y="1905000"/>
            <a:ext cx="8305800" cy="4495800"/>
            <a:chOff x="1828800" y="1905000"/>
            <a:chExt cx="8305800" cy="44958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905000"/>
              <a:ext cx="8305800" cy="4495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23871" y="3300983"/>
              <a:ext cx="1295400" cy="2133600"/>
            </a:xfrm>
            <a:custGeom>
              <a:avLst/>
              <a:gdLst/>
              <a:ahLst/>
              <a:cxnLst/>
              <a:rect l="l" t="t" r="r" b="b"/>
              <a:pathLst>
                <a:path w="1295400" h="213360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917699"/>
                  </a:lnTo>
                  <a:lnTo>
                    <a:pt x="5701" y="1967208"/>
                  </a:lnTo>
                  <a:lnTo>
                    <a:pt x="21941" y="2012653"/>
                  </a:lnTo>
                  <a:lnTo>
                    <a:pt x="47426" y="2052740"/>
                  </a:lnTo>
                  <a:lnTo>
                    <a:pt x="80859" y="2086173"/>
                  </a:lnTo>
                  <a:lnTo>
                    <a:pt x="120946" y="2111658"/>
                  </a:lnTo>
                  <a:lnTo>
                    <a:pt x="166391" y="2127898"/>
                  </a:lnTo>
                  <a:lnTo>
                    <a:pt x="215900" y="2133600"/>
                  </a:lnTo>
                  <a:lnTo>
                    <a:pt x="1079500" y="2133600"/>
                  </a:lnTo>
                  <a:lnTo>
                    <a:pt x="1129008" y="2127898"/>
                  </a:lnTo>
                  <a:lnTo>
                    <a:pt x="1174453" y="2111658"/>
                  </a:lnTo>
                  <a:lnTo>
                    <a:pt x="1214540" y="2086173"/>
                  </a:lnTo>
                  <a:lnTo>
                    <a:pt x="1247973" y="2052740"/>
                  </a:lnTo>
                  <a:lnTo>
                    <a:pt x="1273458" y="2012653"/>
                  </a:lnTo>
                  <a:lnTo>
                    <a:pt x="1289698" y="1967208"/>
                  </a:lnTo>
                  <a:lnTo>
                    <a:pt x="1295400" y="1917699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00072" y="3861815"/>
            <a:ext cx="1143000" cy="1015365"/>
          </a:xfrm>
          <a:prstGeom prst="rect">
            <a:avLst/>
          </a:prstGeom>
          <a:solidFill>
            <a:srgbClr val="D4ECB3"/>
          </a:solidFill>
        </p:spPr>
        <p:txBody>
          <a:bodyPr vert="horz" wrap="square" lIns="0" tIns="38735" rIns="0" bIns="0" rtlCol="0">
            <a:spAutoFit/>
          </a:bodyPr>
          <a:lstStyle/>
          <a:p>
            <a:pPr marL="161925" marR="154940" algn="ctr">
              <a:lnSpc>
                <a:spcPct val="100000"/>
              </a:lnSpc>
              <a:spcBef>
                <a:spcPts val="305"/>
              </a:spcBef>
            </a:pPr>
            <a:r>
              <a:rPr sz="2000" b="1" spc="-20" dirty="0">
                <a:latin typeface="Cambria"/>
                <a:cs typeface="Cambria"/>
              </a:rPr>
              <a:t>Nghiên </a:t>
            </a:r>
            <a:r>
              <a:rPr sz="2000" b="1" dirty="0">
                <a:latin typeface="Cambria"/>
                <a:cs typeface="Cambria"/>
              </a:rPr>
              <a:t>cứu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hồ sơ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8628" y="2593085"/>
            <a:ext cx="6396990" cy="3206134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Có</a:t>
            </a:r>
            <a:r>
              <a:rPr sz="2400" i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thể</a:t>
            </a:r>
            <a:r>
              <a:rPr sz="2400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tìm</a:t>
            </a:r>
            <a:r>
              <a:rPr sz="2400" i="1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hiểu</a:t>
            </a:r>
            <a:r>
              <a:rPr sz="2400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những</a:t>
            </a:r>
            <a:r>
              <a:rPr sz="2400" i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i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cần</a:t>
            </a:r>
            <a:r>
              <a:rPr sz="2400" i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thiết</a:t>
            </a:r>
            <a:r>
              <a:rPr sz="2400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về</a:t>
            </a:r>
            <a:r>
              <a:rPr sz="2400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từ: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30000"/>
              </a:lnSpc>
              <a:spcBef>
                <a:spcPts val="600"/>
              </a:spcBef>
              <a:buFont typeface="Wingdings"/>
              <a:buChar char=""/>
              <a:tabLst>
                <a:tab pos="35687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Hồ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sơ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lưu</a:t>
            </a:r>
            <a:r>
              <a:rPr sz="2400" spc="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khi</a:t>
            </a:r>
            <a:r>
              <a:rPr sz="240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chuyển</a:t>
            </a:r>
            <a:r>
              <a:rPr sz="2400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này</a:t>
            </a:r>
            <a:r>
              <a:rPr sz="2400" spc="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sang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trường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khác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viên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này sang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giáo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viên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6870" marR="7620" indent="-344805">
              <a:lnSpc>
                <a:spcPct val="130100"/>
              </a:lnSpc>
              <a:spcBef>
                <a:spcPts val="600"/>
              </a:spcBef>
              <a:buFont typeface="Wingdings"/>
              <a:buChar char=""/>
              <a:tabLst>
                <a:tab pos="35687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Những</a:t>
            </a:r>
            <a:r>
              <a:rPr sz="2400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thông</a:t>
            </a:r>
            <a:r>
              <a:rPr sz="2400"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tin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lưu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của</a:t>
            </a:r>
            <a:r>
              <a:rPr sz="2400" spc="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trẻ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trong</a:t>
            </a:r>
            <a:r>
              <a:rPr sz="24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quá</a:t>
            </a:r>
            <a:r>
              <a:rPr sz="24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trình</a:t>
            </a:r>
            <a:r>
              <a:rPr sz="2400"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đánh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giá,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khám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/>
                <a:cs typeface="Times New Roman"/>
              </a:rPr>
              <a:t>tế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1465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Can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thiệp</a:t>
            </a:r>
            <a:r>
              <a:rPr sz="24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từ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phía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gia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đình…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49EE31B5-338E-E9F4-9C51-67368B79E008}"/>
              </a:ext>
            </a:extLst>
          </p:cNvPr>
          <p:cNvSpPr txBox="1"/>
          <p:nvPr/>
        </p:nvSpPr>
        <p:spPr>
          <a:xfrm>
            <a:off x="1828800" y="246888"/>
            <a:ext cx="1324737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b="1" spc="-3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b="1" spc="-3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0" dirty="0" err="1">
                <a:solidFill>
                  <a:schemeClr val="bg1"/>
                </a:solidFill>
                <a:latin typeface="Cambria"/>
                <a:cs typeface="Cambria"/>
              </a:rPr>
              <a:t>tình</a:t>
            </a:r>
            <a:r>
              <a:rPr b="1" spc="-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chemeClr val="bg1"/>
                </a:solidFill>
                <a:latin typeface="Cambria"/>
                <a:cs typeface="Cambria"/>
              </a:rPr>
              <a:t>tr</a:t>
            </a:r>
            <a:r>
              <a:rPr lang="en-US" b="1" dirty="0" err="1">
                <a:solidFill>
                  <a:schemeClr val="bg1"/>
                </a:solidFill>
                <a:latin typeface="Cambria"/>
                <a:cs typeface="Cambria"/>
              </a:rPr>
              <a:t>ạ</a:t>
            </a:r>
            <a:r>
              <a:rPr b="1" dirty="0" err="1">
                <a:solidFill>
                  <a:schemeClr val="bg1"/>
                </a:solidFill>
                <a:latin typeface="Cambria"/>
                <a:cs typeface="Cambria"/>
              </a:rPr>
              <a:t>ng</a:t>
            </a:r>
            <a:r>
              <a:rPr b="1" spc="-5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5" dirty="0">
                <a:solidFill>
                  <a:schemeClr val="bg1"/>
                </a:solidFill>
                <a:latin typeface="Cambria"/>
                <a:cs typeface="Cambria"/>
              </a:rPr>
              <a:t>ban </a:t>
            </a:r>
            <a:r>
              <a:rPr b="1" dirty="0">
                <a:solidFill>
                  <a:schemeClr val="bg1"/>
                </a:solidFill>
                <a:latin typeface="Cambria"/>
                <a:cs typeface="Cambria"/>
              </a:rPr>
              <a:t>đầu/đánh</a:t>
            </a:r>
            <a:r>
              <a:rPr b="1" spc="-7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b="1" spc="-25" dirty="0">
                <a:solidFill>
                  <a:schemeClr val="bg1"/>
                </a:solidFill>
                <a:latin typeface="Cambria"/>
                <a:cs typeface="Cambria"/>
              </a:rPr>
              <a:t>giá</a:t>
            </a:r>
            <a:endParaRPr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262380"/>
            <a:ext cx="9601199" cy="4560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6870" algn="l"/>
              </a:tabLst>
            </a:pP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Xây</a:t>
            </a:r>
            <a:r>
              <a:rPr sz="2500" spc="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dựng</a:t>
            </a:r>
            <a:r>
              <a:rPr sz="2500" spc="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500" spc="6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sử</a:t>
            </a:r>
            <a:r>
              <a:rPr sz="2500" spc="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dụng</a:t>
            </a:r>
            <a:r>
              <a:rPr sz="2500" spc="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hiệu</a:t>
            </a:r>
            <a:r>
              <a:rPr sz="2500" spc="7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quả</a:t>
            </a:r>
            <a:r>
              <a:rPr sz="2500" spc="6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các</a:t>
            </a:r>
            <a:r>
              <a:rPr sz="2500" spc="6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phiếu</a:t>
            </a:r>
            <a:r>
              <a:rPr sz="2500" spc="6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theo</a:t>
            </a:r>
            <a:r>
              <a:rPr sz="2500" spc="9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dõi,</a:t>
            </a:r>
            <a:r>
              <a:rPr sz="2500" spc="6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sổ</a:t>
            </a:r>
            <a:r>
              <a:rPr sz="2500" spc="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đánh</a:t>
            </a:r>
            <a:r>
              <a:rPr sz="2500" spc="9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giá</a:t>
            </a:r>
            <a:r>
              <a:rPr sz="2500" spc="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tiến</a:t>
            </a:r>
            <a:r>
              <a:rPr sz="2500" spc="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081B39"/>
                </a:solidFill>
                <a:latin typeface="Times New Roman"/>
                <a:cs typeface="Times New Roman"/>
              </a:rPr>
              <a:t>độ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thực</a:t>
            </a:r>
            <a:r>
              <a:rPr sz="2500" spc="1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hiện</a:t>
            </a:r>
            <a:r>
              <a:rPr sz="2500" spc="16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kế</a:t>
            </a:r>
            <a:r>
              <a:rPr sz="2500" spc="1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hoạch</a:t>
            </a:r>
            <a:r>
              <a:rPr sz="2500" spc="16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cá</a:t>
            </a:r>
            <a:r>
              <a:rPr sz="2500" spc="1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nhân;</a:t>
            </a:r>
            <a:r>
              <a:rPr sz="2500" spc="1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Xử</a:t>
            </a:r>
            <a:r>
              <a:rPr sz="2500" spc="1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lí</a:t>
            </a:r>
            <a:r>
              <a:rPr sz="2500" spc="1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 err="1">
                <a:solidFill>
                  <a:srgbClr val="081B39"/>
                </a:solidFill>
                <a:latin typeface="Times New Roman"/>
                <a:cs typeface="Times New Roman"/>
              </a:rPr>
              <a:t>tình</a:t>
            </a:r>
            <a:r>
              <a:rPr sz="2500" spc="1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lang="en-US" sz="2500" spc="170" dirty="0" err="1">
                <a:solidFill>
                  <a:srgbClr val="081B39"/>
                </a:solidFill>
                <a:latin typeface="Times New Roman"/>
                <a:cs typeface="Times New Roman"/>
              </a:rPr>
              <a:t>huống</a:t>
            </a:r>
            <a:r>
              <a:rPr lang="en-US" sz="2500" spc="1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lang="en-US" sz="2500" spc="170" dirty="0" err="1">
                <a:solidFill>
                  <a:srgbClr val="081B39"/>
                </a:solidFill>
                <a:latin typeface="Times New Roman"/>
                <a:cs typeface="Times New Roman"/>
              </a:rPr>
              <a:t>thực</a:t>
            </a:r>
            <a:r>
              <a:rPr lang="en-US" sz="2500" spc="1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 err="1">
                <a:solidFill>
                  <a:srgbClr val="081B39"/>
                </a:solidFill>
                <a:latin typeface="Times New Roman"/>
                <a:cs typeface="Times New Roman"/>
              </a:rPr>
              <a:t>tế</a:t>
            </a:r>
            <a:r>
              <a:rPr sz="2500" spc="16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trong</a:t>
            </a:r>
            <a:r>
              <a:rPr sz="2500" spc="16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thực</a:t>
            </a:r>
            <a:r>
              <a:rPr sz="2500" spc="1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081B39"/>
                </a:solidFill>
                <a:latin typeface="Times New Roman"/>
                <a:cs typeface="Times New Roman"/>
              </a:rPr>
              <a:t>hiện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KHGDCN</a:t>
            </a:r>
            <a:r>
              <a:rPr sz="25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500" spc="-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đề</a:t>
            </a:r>
            <a:r>
              <a:rPr sz="2500" spc="-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ra</a:t>
            </a:r>
            <a:r>
              <a:rPr sz="25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các</a:t>
            </a:r>
            <a:r>
              <a:rPr sz="25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biện</a:t>
            </a:r>
            <a:r>
              <a:rPr sz="2500" spc="-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pháp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thực</a:t>
            </a:r>
            <a:r>
              <a:rPr sz="2500" spc="-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hiện,</a:t>
            </a:r>
            <a:r>
              <a:rPr sz="2500" spc="-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điều</a:t>
            </a:r>
            <a:r>
              <a:rPr sz="2500" spc="-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chỉnh</a:t>
            </a:r>
            <a:r>
              <a:rPr sz="2500" spc="-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phù</a:t>
            </a:r>
            <a:r>
              <a:rPr sz="2500" spc="-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081B39"/>
                </a:solidFill>
                <a:latin typeface="Times New Roman"/>
                <a:cs typeface="Times New Roman"/>
              </a:rPr>
              <a:t>hơp.</a:t>
            </a:r>
            <a:endParaRPr sz="2500" dirty="0">
              <a:latin typeface="Times New Roman"/>
              <a:cs typeface="Times New Roman"/>
            </a:endParaRPr>
          </a:p>
          <a:p>
            <a:pPr marL="355600" marR="7620" indent="-343535" algn="just">
              <a:lnSpc>
                <a:spcPct val="150100"/>
              </a:lnSpc>
              <a:buFont typeface="Wingdings"/>
              <a:buChar char=""/>
              <a:tabLst>
                <a:tab pos="356870" algn="l"/>
              </a:tabLst>
            </a:pP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Phối</a:t>
            </a:r>
            <a:r>
              <a:rPr sz="2500" spc="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hợp</a:t>
            </a:r>
            <a:r>
              <a:rPr sz="2500" spc="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với</a:t>
            </a:r>
            <a:r>
              <a:rPr sz="2500" spc="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cha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mẹ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các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bên</a:t>
            </a:r>
            <a:r>
              <a:rPr sz="2500" spc="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liên</a:t>
            </a:r>
            <a:r>
              <a:rPr sz="2500" spc="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quan</a:t>
            </a:r>
            <a:r>
              <a:rPr sz="2500" spc="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trong</a:t>
            </a:r>
            <a:r>
              <a:rPr sz="25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xây</a:t>
            </a:r>
            <a:r>
              <a:rPr sz="25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dựng</a:t>
            </a:r>
            <a:r>
              <a:rPr sz="25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thực </a:t>
            </a:r>
            <a:r>
              <a:rPr sz="2500" spc="-20" dirty="0">
                <a:solidFill>
                  <a:srgbClr val="081B39"/>
                </a:solidFill>
                <a:latin typeface="Times New Roman"/>
                <a:cs typeface="Times New Roman"/>
              </a:rPr>
              <a:t>hiện 	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KHGDCN cho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sz="25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khuyết</a:t>
            </a:r>
            <a:r>
              <a:rPr sz="2500" spc="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tật ở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trường</a:t>
            </a:r>
            <a:r>
              <a:rPr sz="2500" spc="-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mầm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non. Phân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tích</a:t>
            </a:r>
            <a:r>
              <a:rPr sz="25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các</a:t>
            </a:r>
            <a:r>
              <a:rPr sz="25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81B39"/>
                </a:solidFill>
                <a:latin typeface="Times New Roman"/>
                <a:cs typeface="Times New Roman"/>
              </a:rPr>
              <a:t>nguyên 	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tắc</a:t>
            </a:r>
            <a:r>
              <a:rPr sz="2500" spc="-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5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quy</a:t>
            </a:r>
            <a:r>
              <a:rPr sz="25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trình cơ</a:t>
            </a:r>
            <a:r>
              <a:rPr sz="25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bản</a:t>
            </a:r>
            <a:r>
              <a:rPr sz="25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trong</a:t>
            </a:r>
            <a:r>
              <a:rPr sz="25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lập</a:t>
            </a:r>
            <a:r>
              <a:rPr sz="2500" spc="-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kế</a:t>
            </a:r>
            <a:r>
              <a:rPr sz="25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hoạch</a:t>
            </a:r>
            <a:r>
              <a:rPr sz="25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giáo</a:t>
            </a:r>
            <a:r>
              <a:rPr sz="25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dục</a:t>
            </a:r>
            <a:r>
              <a:rPr sz="2500" spc="-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cá</a:t>
            </a:r>
            <a:r>
              <a:rPr sz="25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81B39"/>
                </a:solidFill>
                <a:latin typeface="Times New Roman"/>
                <a:cs typeface="Times New Roman"/>
              </a:rPr>
              <a:t>nhân.</a:t>
            </a:r>
            <a:endParaRPr sz="2500" dirty="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356870" algn="l"/>
              </a:tabLst>
            </a:pP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Tin</a:t>
            </a:r>
            <a:r>
              <a:rPr sz="2500" spc="1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tưởng</a:t>
            </a:r>
            <a:r>
              <a:rPr sz="2500" spc="1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vào</a:t>
            </a:r>
            <a:r>
              <a:rPr sz="2500" spc="1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sự</a:t>
            </a:r>
            <a:r>
              <a:rPr sz="2500" spc="11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tiến</a:t>
            </a:r>
            <a:r>
              <a:rPr sz="2500" spc="1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bộ</a:t>
            </a:r>
            <a:r>
              <a:rPr sz="2500" spc="9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của</a:t>
            </a:r>
            <a:r>
              <a:rPr sz="2500" spc="1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sz="2500" spc="1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khuyết</a:t>
            </a:r>
            <a:r>
              <a:rPr sz="2500" spc="1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tật</a:t>
            </a:r>
            <a:r>
              <a:rPr sz="2500" spc="1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500" spc="1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tham</a:t>
            </a:r>
            <a:r>
              <a:rPr sz="2500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gia</a:t>
            </a:r>
            <a:r>
              <a:rPr sz="2500" spc="11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tích</a:t>
            </a:r>
            <a:r>
              <a:rPr sz="2500" spc="1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cực</a:t>
            </a:r>
            <a:r>
              <a:rPr sz="2500" spc="1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081B39"/>
                </a:solidFill>
                <a:latin typeface="Times New Roman"/>
                <a:cs typeface="Times New Roman"/>
              </a:rPr>
              <a:t>công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tác</a:t>
            </a:r>
            <a:r>
              <a:rPr sz="2500" spc="-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giáo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dục</a:t>
            </a:r>
            <a:r>
              <a:rPr sz="2500" spc="-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81B39"/>
                </a:solidFill>
                <a:latin typeface="Times New Roman"/>
                <a:cs typeface="Times New Roman"/>
              </a:rPr>
              <a:t>hòa</a:t>
            </a:r>
            <a:r>
              <a:rPr sz="25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081B39"/>
                </a:solidFill>
                <a:latin typeface="Times New Roman"/>
                <a:cs typeface="Times New Roman"/>
              </a:rPr>
              <a:t>nhập.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1083868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I. </a:t>
            </a:r>
            <a:r>
              <a:rPr sz="3200" dirty="0"/>
              <a:t>MỤC</a:t>
            </a:r>
            <a:r>
              <a:rPr sz="3200" spc="-120" dirty="0"/>
              <a:t> </a:t>
            </a:r>
            <a:r>
              <a:rPr sz="3200" spc="-20" dirty="0"/>
              <a:t>TIÊU</a:t>
            </a:r>
            <a:endParaRPr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383" y="577977"/>
            <a:ext cx="7563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BẢNG</a:t>
            </a:r>
            <a:r>
              <a:rPr spc="-105" dirty="0"/>
              <a:t> </a:t>
            </a:r>
            <a:r>
              <a:rPr dirty="0"/>
              <a:t>TÓM</a:t>
            </a:r>
            <a:r>
              <a:rPr spc="-90" dirty="0"/>
              <a:t> </a:t>
            </a:r>
            <a:r>
              <a:rPr dirty="0"/>
              <a:t>TẮT</a:t>
            </a:r>
            <a:r>
              <a:rPr spc="-85" dirty="0"/>
              <a:t> </a:t>
            </a:r>
            <a:r>
              <a:rPr dirty="0"/>
              <a:t>KHẢ</a:t>
            </a:r>
            <a:r>
              <a:rPr spc="-15" dirty="0"/>
              <a:t> </a:t>
            </a:r>
            <a:r>
              <a:rPr dirty="0"/>
              <a:t>NĂNG</a:t>
            </a:r>
            <a:r>
              <a:rPr spc="-85" dirty="0"/>
              <a:t> </a:t>
            </a:r>
            <a:r>
              <a:rPr dirty="0"/>
              <a:t>VÀ</a:t>
            </a:r>
            <a:r>
              <a:rPr spc="-25" dirty="0"/>
              <a:t> </a:t>
            </a:r>
            <a:r>
              <a:rPr dirty="0"/>
              <a:t>NHU</a:t>
            </a:r>
            <a:r>
              <a:rPr spc="-20" dirty="0"/>
              <a:t> </a:t>
            </a:r>
            <a:r>
              <a:rPr dirty="0"/>
              <a:t>CẦU</a:t>
            </a:r>
            <a:r>
              <a:rPr spc="-25" dirty="0"/>
              <a:t> </a:t>
            </a:r>
            <a:r>
              <a:rPr spc="-30" dirty="0"/>
              <a:t>CỦA</a:t>
            </a:r>
            <a:r>
              <a:rPr spc="-150" dirty="0"/>
              <a:t> </a:t>
            </a:r>
            <a:r>
              <a:rPr spc="-25" dirty="0"/>
              <a:t>TRẺ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197" y="1086053"/>
            <a:ext cx="9643872" cy="532180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34150"/>
              </p:ext>
            </p:extLst>
          </p:nvPr>
        </p:nvGraphicFramePr>
        <p:xfrm>
          <a:off x="865845" y="969137"/>
          <a:ext cx="10453956" cy="5597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9195">
                <a:tc>
                  <a:txBody>
                    <a:bodyPr/>
                    <a:lstStyle/>
                    <a:p>
                      <a:pPr marL="1146175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dung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tìm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hiểu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812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Khả</a:t>
                      </a: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năng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trẻ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812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Nhu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cần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đáp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ứng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812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2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24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sz="24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spc="-20" dirty="0">
                          <a:latin typeface="Times New Roman"/>
                          <a:cs typeface="Times New Roman"/>
                        </a:rPr>
                        <a:t>chất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phát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triển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chất,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giác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quan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Vận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động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2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2. Khả</a:t>
                      </a:r>
                      <a:r>
                        <a:rPr sz="24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năng</a:t>
                      </a:r>
                      <a:r>
                        <a:rPr sz="24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ngôn</a:t>
                      </a:r>
                      <a:r>
                        <a:rPr sz="24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ngữ</a:t>
                      </a:r>
                      <a:r>
                        <a:rPr sz="24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giao</a:t>
                      </a:r>
                      <a:r>
                        <a:rPr sz="2400" b="1" i="1" spc="-20" dirty="0">
                          <a:latin typeface="Times New Roman"/>
                          <a:cs typeface="Times New Roman"/>
                        </a:rPr>
                        <a:t> tiếp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5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Hình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thức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giao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tiếp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5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Vốn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từ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5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Phát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âm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2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Kĩ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năng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tiền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đọc,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tiền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viết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2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 Khả năng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diễn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đạt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2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Thái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giao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tiếp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56310" y="6138773"/>
            <a:ext cx="15367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5" dirty="0">
                <a:solidFill>
                  <a:srgbClr val="B8A4AD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615" y="513397"/>
            <a:ext cx="9558528" cy="5873496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82003"/>
              </p:ext>
            </p:extLst>
          </p:nvPr>
        </p:nvGraphicFramePr>
        <p:xfrm>
          <a:off x="990600" y="507111"/>
          <a:ext cx="9347225" cy="6350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7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22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Khả</a:t>
                      </a:r>
                      <a:r>
                        <a:rPr sz="22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năng</a:t>
                      </a:r>
                      <a:r>
                        <a:rPr sz="22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nhận</a:t>
                      </a:r>
                      <a:r>
                        <a:rPr sz="22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spc="-20" dirty="0">
                          <a:latin typeface="Times New Roman"/>
                          <a:cs typeface="Times New Roman"/>
                        </a:rPr>
                        <a:t>thức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Giác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quan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 Chú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ý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Bắt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chước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 Khám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phá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MTXQ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4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22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Hành</a:t>
                      </a:r>
                      <a:r>
                        <a:rPr sz="22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vi</a:t>
                      </a:r>
                      <a:r>
                        <a:rPr sz="2200" b="1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22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hoà</a:t>
                      </a:r>
                      <a:r>
                        <a:rPr sz="22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spc="-20" dirty="0">
                          <a:latin typeface="Times New Roman"/>
                          <a:cs typeface="Times New Roman"/>
                        </a:rPr>
                        <a:t>nhập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Quan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hệ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bạn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bè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Quan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hệ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với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tập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thể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Hành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vi,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cách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22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22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phục</a:t>
                      </a:r>
                      <a:r>
                        <a:rPr sz="22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spc="-25" dirty="0">
                          <a:latin typeface="Times New Roman"/>
                          <a:cs typeface="Times New Roman"/>
                        </a:rPr>
                        <a:t>vụ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phục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vụ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bản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thân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Làm các công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việc đơn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giản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22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Môi</a:t>
                      </a:r>
                      <a:r>
                        <a:rPr sz="22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trường giáo</a:t>
                      </a:r>
                      <a:r>
                        <a:rPr sz="22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spc="-25" dirty="0">
                          <a:latin typeface="Times New Roman"/>
                          <a:cs typeface="Times New Roman"/>
                        </a:rPr>
                        <a:t>dục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Gia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đình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 Nhà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trường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74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Cộng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đồng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D0A1"/>
                      </a:solidFill>
                      <a:prstDash val="solid"/>
                    </a:lnL>
                    <a:lnR w="12700">
                      <a:solidFill>
                        <a:srgbClr val="42D0A1"/>
                      </a:solidFill>
                      <a:prstDash val="solid"/>
                    </a:lnR>
                    <a:lnT w="12700">
                      <a:solidFill>
                        <a:srgbClr val="42D0A1"/>
                      </a:solidFill>
                      <a:prstDash val="solid"/>
                    </a:lnT>
                    <a:lnB w="12700">
                      <a:solidFill>
                        <a:srgbClr val="42D0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575552" y="6582867"/>
            <a:ext cx="1536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solidFill>
                  <a:srgbClr val="B8A4AD"/>
                </a:solidFill>
                <a:latin typeface="Arial"/>
                <a:cs typeface="Arial"/>
              </a:rPr>
              <a:t>31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21208"/>
            <a:ext cx="7781544" cy="795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151" y="521208"/>
            <a:ext cx="11260074" cy="715581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2.</a:t>
            </a:r>
            <a:r>
              <a:rPr sz="2200" b="1" spc="1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QUY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200" b="1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endParaRPr sz="2200" dirty="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2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2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NHÂN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3144" y="1706879"/>
            <a:ext cx="8617585" cy="2204720"/>
            <a:chOff x="1533144" y="1706879"/>
            <a:chExt cx="8617585" cy="2204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4728" y="3197351"/>
              <a:ext cx="4325874" cy="713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5216" y="3197351"/>
              <a:ext cx="2893314" cy="7139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3144" y="3197351"/>
              <a:ext cx="4325874" cy="7139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6864" y="1706879"/>
              <a:ext cx="2430017" cy="15735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9847" y="1947671"/>
              <a:ext cx="2469642" cy="158876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161534" y="2287270"/>
            <a:ext cx="1884045" cy="7956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70485" marR="5080" indent="-58419">
              <a:lnSpc>
                <a:spcPts val="2810"/>
              </a:lnSpc>
              <a:spcBef>
                <a:spcPts val="560"/>
              </a:spcBef>
            </a:pPr>
            <a:r>
              <a:rPr sz="2700" b="1" dirty="0">
                <a:solidFill>
                  <a:srgbClr val="1F5528"/>
                </a:solidFill>
                <a:latin typeface="Times New Roman"/>
                <a:cs typeface="Times New Roman"/>
              </a:rPr>
              <a:t>XÂY</a:t>
            </a:r>
            <a:r>
              <a:rPr sz="2700" b="1" spc="-125" dirty="0">
                <a:solidFill>
                  <a:srgbClr val="1F5528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1F5528"/>
                </a:solidFill>
                <a:latin typeface="Times New Roman"/>
                <a:cs typeface="Times New Roman"/>
              </a:rPr>
              <a:t>DỰNG </a:t>
            </a:r>
            <a:r>
              <a:rPr sz="2700" b="1" dirty="0">
                <a:solidFill>
                  <a:srgbClr val="1F5528"/>
                </a:solidFill>
                <a:latin typeface="Times New Roman"/>
                <a:cs typeface="Times New Roman"/>
              </a:rPr>
              <a:t>MỤC</a:t>
            </a:r>
            <a:r>
              <a:rPr sz="2700" b="1" spc="-100" dirty="0">
                <a:solidFill>
                  <a:srgbClr val="1F5528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1F5528"/>
                </a:solidFill>
                <a:latin typeface="Times New Roman"/>
                <a:cs typeface="Times New Roman"/>
              </a:rPr>
              <a:t>TIÊU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1856" y="3886200"/>
            <a:ext cx="2695575" cy="1817370"/>
            <a:chOff x="371856" y="3886200"/>
            <a:chExt cx="2695575" cy="181737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856" y="3886200"/>
              <a:ext cx="2353818" cy="15003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072" y="4114800"/>
              <a:ext cx="2490978" cy="158877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05992" y="4277690"/>
            <a:ext cx="2005330" cy="11499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-1905" algn="ctr">
              <a:lnSpc>
                <a:spcPct val="86300"/>
              </a:lnSpc>
              <a:spcBef>
                <a:spcPts val="555"/>
              </a:spcBef>
            </a:pPr>
            <a:r>
              <a:rPr sz="2700" dirty="0">
                <a:latin typeface="Times New Roman"/>
                <a:cs typeface="Times New Roman"/>
              </a:rPr>
              <a:t>Tầm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quan </a:t>
            </a:r>
            <a:r>
              <a:rPr sz="2700" dirty="0">
                <a:latin typeface="Times New Roman"/>
                <a:cs typeface="Times New Roman"/>
              </a:rPr>
              <a:t>trọng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của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xây </a:t>
            </a:r>
            <a:r>
              <a:rPr sz="2700" dirty="0">
                <a:latin typeface="Times New Roman"/>
                <a:cs typeface="Times New Roman"/>
              </a:rPr>
              <a:t>dựng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mục </a:t>
            </a:r>
            <a:r>
              <a:rPr sz="2700" spc="-20" dirty="0">
                <a:latin typeface="Times New Roman"/>
                <a:cs typeface="Times New Roman"/>
              </a:rPr>
              <a:t>tiêu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33927" y="3886200"/>
            <a:ext cx="2744470" cy="1817370"/>
            <a:chOff x="3233927" y="3886200"/>
            <a:chExt cx="2744470" cy="181737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3927" y="3886200"/>
              <a:ext cx="2353818" cy="15003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0336" y="4114800"/>
              <a:ext cx="2527554" cy="158877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681476" y="4278883"/>
            <a:ext cx="1981835" cy="11493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065" marR="5080" indent="-2540" algn="ctr">
              <a:lnSpc>
                <a:spcPct val="86300"/>
              </a:lnSpc>
              <a:spcBef>
                <a:spcPts val="555"/>
              </a:spcBef>
            </a:pPr>
            <a:r>
              <a:rPr sz="2700" dirty="0">
                <a:latin typeface="Times New Roman"/>
                <a:cs typeface="Times New Roman"/>
              </a:rPr>
              <a:t>Các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căn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cứ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để </a:t>
            </a:r>
            <a:r>
              <a:rPr sz="2700" dirty="0">
                <a:latin typeface="Times New Roman"/>
                <a:cs typeface="Times New Roman"/>
              </a:rPr>
              <a:t>xây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dựng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mục </a:t>
            </a:r>
            <a:r>
              <a:rPr sz="2700" spc="-20" dirty="0">
                <a:latin typeface="Times New Roman"/>
                <a:cs typeface="Times New Roman"/>
              </a:rPr>
              <a:t>tiêu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96000" y="3886200"/>
            <a:ext cx="2670810" cy="1817370"/>
            <a:chOff x="6096000" y="3886200"/>
            <a:chExt cx="2670810" cy="181737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0" y="3886200"/>
              <a:ext cx="2353818" cy="15003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2408" y="4114800"/>
              <a:ext cx="2454401" cy="158877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617589" y="4455998"/>
            <a:ext cx="1836420" cy="7962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658495" marR="5080" indent="-646430">
              <a:lnSpc>
                <a:spcPts val="2810"/>
              </a:lnSpc>
              <a:spcBef>
                <a:spcPts val="565"/>
              </a:spcBef>
            </a:pPr>
            <a:r>
              <a:rPr sz="2700" dirty="0">
                <a:latin typeface="Times New Roman"/>
                <a:cs typeface="Times New Roman"/>
              </a:rPr>
              <a:t>Các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loại</a:t>
            </a:r>
            <a:r>
              <a:rPr sz="2700" spc="-25" dirty="0">
                <a:latin typeface="Times New Roman"/>
                <a:cs typeface="Times New Roman"/>
              </a:rPr>
              <a:t> mục </a:t>
            </a:r>
            <a:r>
              <a:rPr sz="2700" spc="-20" dirty="0">
                <a:latin typeface="Times New Roman"/>
                <a:cs typeface="Times New Roman"/>
              </a:rPr>
              <a:t>tiêu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58071" y="3886200"/>
            <a:ext cx="2756535" cy="1817370"/>
            <a:chOff x="8958071" y="3886200"/>
            <a:chExt cx="2756535" cy="181737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58071" y="3886200"/>
              <a:ext cx="2353818" cy="150037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62287" y="4114800"/>
              <a:ext cx="2551938" cy="158877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395206" y="4455998"/>
            <a:ext cx="2006600" cy="7962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44220" marR="5080" indent="-731520">
              <a:lnSpc>
                <a:spcPts val="2810"/>
              </a:lnSpc>
              <a:spcBef>
                <a:spcPts val="565"/>
              </a:spcBef>
            </a:pPr>
            <a:r>
              <a:rPr sz="2700" dirty="0">
                <a:latin typeface="Times New Roman"/>
                <a:cs typeface="Times New Roman"/>
              </a:rPr>
              <a:t>Cách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viết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mục </a:t>
            </a:r>
            <a:r>
              <a:rPr sz="2700" spc="-20" dirty="0">
                <a:latin typeface="Times New Roman"/>
                <a:cs typeface="Times New Roman"/>
              </a:rPr>
              <a:t>tiêu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095" y="506729"/>
            <a:ext cx="1302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Xây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dựng </a:t>
            </a:r>
            <a:r>
              <a:rPr dirty="0">
                <a:solidFill>
                  <a:srgbClr val="001F5F"/>
                </a:solidFill>
              </a:rPr>
              <a:t>mục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tiêu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94432" y="429768"/>
            <a:ext cx="7668895" cy="1066800"/>
            <a:chOff x="2694432" y="429768"/>
            <a:chExt cx="7668895" cy="1066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7584" y="429768"/>
              <a:ext cx="7595616" cy="1066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94432" y="826008"/>
              <a:ext cx="832485" cy="332740"/>
            </a:xfrm>
            <a:custGeom>
              <a:avLst/>
              <a:gdLst/>
              <a:ahLst/>
              <a:cxnLst/>
              <a:rect l="l" t="t" r="r" b="b"/>
              <a:pathLst>
                <a:path w="832485" h="332740">
                  <a:moveTo>
                    <a:pt x="638302" y="0"/>
                  </a:moveTo>
                  <a:lnTo>
                    <a:pt x="638302" y="83057"/>
                  </a:lnTo>
                  <a:lnTo>
                    <a:pt x="0" y="83057"/>
                  </a:lnTo>
                  <a:lnTo>
                    <a:pt x="0" y="249174"/>
                  </a:lnTo>
                  <a:lnTo>
                    <a:pt x="638302" y="249174"/>
                  </a:lnTo>
                  <a:lnTo>
                    <a:pt x="638302" y="332231"/>
                  </a:lnTo>
                  <a:lnTo>
                    <a:pt x="832104" y="166115"/>
                  </a:lnTo>
                  <a:lnTo>
                    <a:pt x="638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79316" y="720597"/>
            <a:ext cx="453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Các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căn cứ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để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xây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dựng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mục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tiêu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495" y="1905000"/>
            <a:ext cx="3035935" cy="1365885"/>
          </a:xfrm>
          <a:custGeom>
            <a:avLst/>
            <a:gdLst/>
            <a:ahLst/>
            <a:cxnLst/>
            <a:rect l="l" t="t" r="r" b="b"/>
            <a:pathLst>
              <a:path w="3035935" h="1365885">
                <a:moveTo>
                  <a:pt x="0" y="227584"/>
                </a:moveTo>
                <a:lnTo>
                  <a:pt x="4623" y="181706"/>
                </a:lnTo>
                <a:lnTo>
                  <a:pt x="17884" y="138981"/>
                </a:lnTo>
                <a:lnTo>
                  <a:pt x="38867" y="100322"/>
                </a:lnTo>
                <a:lnTo>
                  <a:pt x="66657" y="66643"/>
                </a:lnTo>
                <a:lnTo>
                  <a:pt x="100339" y="38857"/>
                </a:lnTo>
                <a:lnTo>
                  <a:pt x="138997" y="17879"/>
                </a:lnTo>
                <a:lnTo>
                  <a:pt x="181717" y="4622"/>
                </a:lnTo>
                <a:lnTo>
                  <a:pt x="227584" y="0"/>
                </a:lnTo>
                <a:lnTo>
                  <a:pt x="2808224" y="0"/>
                </a:lnTo>
                <a:lnTo>
                  <a:pt x="2854101" y="4622"/>
                </a:lnTo>
                <a:lnTo>
                  <a:pt x="2896826" y="17879"/>
                </a:lnTo>
                <a:lnTo>
                  <a:pt x="2935485" y="38857"/>
                </a:lnTo>
                <a:lnTo>
                  <a:pt x="2969164" y="66643"/>
                </a:lnTo>
                <a:lnTo>
                  <a:pt x="2996950" y="100322"/>
                </a:lnTo>
                <a:lnTo>
                  <a:pt x="3017928" y="138981"/>
                </a:lnTo>
                <a:lnTo>
                  <a:pt x="3031185" y="181706"/>
                </a:lnTo>
                <a:lnTo>
                  <a:pt x="3035808" y="227584"/>
                </a:lnTo>
                <a:lnTo>
                  <a:pt x="3035808" y="1137920"/>
                </a:lnTo>
                <a:lnTo>
                  <a:pt x="3031185" y="1183797"/>
                </a:lnTo>
                <a:lnTo>
                  <a:pt x="3017928" y="1226522"/>
                </a:lnTo>
                <a:lnTo>
                  <a:pt x="2996950" y="1265181"/>
                </a:lnTo>
                <a:lnTo>
                  <a:pt x="2969164" y="1298860"/>
                </a:lnTo>
                <a:lnTo>
                  <a:pt x="2935485" y="1326646"/>
                </a:lnTo>
                <a:lnTo>
                  <a:pt x="2896826" y="1347624"/>
                </a:lnTo>
                <a:lnTo>
                  <a:pt x="2854101" y="1360881"/>
                </a:lnTo>
                <a:lnTo>
                  <a:pt x="2808224" y="1365503"/>
                </a:lnTo>
                <a:lnTo>
                  <a:pt x="227584" y="1365503"/>
                </a:lnTo>
                <a:lnTo>
                  <a:pt x="181717" y="1360881"/>
                </a:lnTo>
                <a:lnTo>
                  <a:pt x="138997" y="1347624"/>
                </a:lnTo>
                <a:lnTo>
                  <a:pt x="100339" y="1326646"/>
                </a:lnTo>
                <a:lnTo>
                  <a:pt x="66657" y="1298860"/>
                </a:lnTo>
                <a:lnTo>
                  <a:pt x="38867" y="1265181"/>
                </a:lnTo>
                <a:lnTo>
                  <a:pt x="17884" y="1226522"/>
                </a:lnTo>
                <a:lnTo>
                  <a:pt x="4623" y="1183797"/>
                </a:lnTo>
                <a:lnTo>
                  <a:pt x="0" y="1137920"/>
                </a:lnTo>
                <a:lnTo>
                  <a:pt x="0" y="227584"/>
                </a:lnTo>
                <a:close/>
              </a:path>
            </a:pathLst>
          </a:custGeom>
          <a:ln w="19050">
            <a:solidFill>
              <a:srgbClr val="42AF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9780" y="1956892"/>
            <a:ext cx="25539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1.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Sự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phát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triển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của</a:t>
            </a:r>
            <a:r>
              <a:rPr sz="2000" b="1" spc="-25" dirty="0">
                <a:latin typeface="Times New Roman"/>
                <a:cs typeface="Times New Roman"/>
              </a:rPr>
              <a:t> trẻ </a:t>
            </a:r>
            <a:r>
              <a:rPr sz="2000" b="1" dirty="0">
                <a:latin typeface="Times New Roman"/>
                <a:cs typeface="Times New Roman"/>
              </a:rPr>
              <a:t>khuyết tật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ở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mỗi </a:t>
            </a:r>
            <a:r>
              <a:rPr sz="2000" b="1" spc="-20" dirty="0">
                <a:latin typeface="Times New Roman"/>
                <a:cs typeface="Times New Roman"/>
              </a:rPr>
              <a:t>lĩnh </a:t>
            </a:r>
            <a:r>
              <a:rPr sz="2000" b="1" dirty="0">
                <a:latin typeface="Times New Roman"/>
                <a:cs typeface="Times New Roman"/>
              </a:rPr>
              <a:t>vực,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khả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năng/nhu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cầu,</a:t>
            </a:r>
            <a:endParaRPr sz="2000" dirty="0">
              <a:latin typeface="Times New Roman"/>
              <a:cs typeface="Times New Roman"/>
            </a:endParaRPr>
          </a:p>
          <a:p>
            <a:pPr marL="66167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môi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trường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14750" y="1895474"/>
            <a:ext cx="7322184" cy="1384935"/>
            <a:chOff x="3724275" y="1895475"/>
            <a:chExt cx="7322184" cy="1384935"/>
          </a:xfrm>
        </p:grpSpPr>
        <p:sp>
          <p:nvSpPr>
            <p:cNvPr id="10" name="object 10"/>
            <p:cNvSpPr/>
            <p:nvPr/>
          </p:nvSpPr>
          <p:spPr>
            <a:xfrm>
              <a:off x="3733800" y="190500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7075424" y="0"/>
                  </a:moveTo>
                  <a:lnTo>
                    <a:pt x="227584" y="0"/>
                  </a:lnTo>
                  <a:lnTo>
                    <a:pt x="181706" y="4622"/>
                  </a:lnTo>
                  <a:lnTo>
                    <a:pt x="138981" y="17879"/>
                  </a:lnTo>
                  <a:lnTo>
                    <a:pt x="100322" y="38857"/>
                  </a:lnTo>
                  <a:lnTo>
                    <a:pt x="66643" y="66643"/>
                  </a:lnTo>
                  <a:lnTo>
                    <a:pt x="38857" y="100322"/>
                  </a:lnTo>
                  <a:lnTo>
                    <a:pt x="17879" y="138981"/>
                  </a:lnTo>
                  <a:lnTo>
                    <a:pt x="4622" y="181706"/>
                  </a:lnTo>
                  <a:lnTo>
                    <a:pt x="0" y="227584"/>
                  </a:lnTo>
                  <a:lnTo>
                    <a:pt x="0" y="1137920"/>
                  </a:lnTo>
                  <a:lnTo>
                    <a:pt x="4622" y="1183797"/>
                  </a:lnTo>
                  <a:lnTo>
                    <a:pt x="17879" y="1226522"/>
                  </a:lnTo>
                  <a:lnTo>
                    <a:pt x="38857" y="1265181"/>
                  </a:lnTo>
                  <a:lnTo>
                    <a:pt x="66643" y="1298860"/>
                  </a:lnTo>
                  <a:lnTo>
                    <a:pt x="100322" y="1326646"/>
                  </a:lnTo>
                  <a:lnTo>
                    <a:pt x="138981" y="1347624"/>
                  </a:lnTo>
                  <a:lnTo>
                    <a:pt x="181706" y="1360881"/>
                  </a:lnTo>
                  <a:lnTo>
                    <a:pt x="227584" y="1365503"/>
                  </a:lnTo>
                  <a:lnTo>
                    <a:pt x="7075424" y="1365503"/>
                  </a:lnTo>
                  <a:lnTo>
                    <a:pt x="7121301" y="1360881"/>
                  </a:lnTo>
                  <a:lnTo>
                    <a:pt x="7164026" y="1347624"/>
                  </a:lnTo>
                  <a:lnTo>
                    <a:pt x="7202685" y="1326646"/>
                  </a:lnTo>
                  <a:lnTo>
                    <a:pt x="7236364" y="1298860"/>
                  </a:lnTo>
                  <a:lnTo>
                    <a:pt x="7264150" y="1265181"/>
                  </a:lnTo>
                  <a:lnTo>
                    <a:pt x="7285128" y="1226522"/>
                  </a:lnTo>
                  <a:lnTo>
                    <a:pt x="7298385" y="1183797"/>
                  </a:lnTo>
                  <a:lnTo>
                    <a:pt x="7303008" y="1137920"/>
                  </a:lnTo>
                  <a:lnTo>
                    <a:pt x="7303008" y="227584"/>
                  </a:lnTo>
                  <a:lnTo>
                    <a:pt x="7298385" y="181706"/>
                  </a:lnTo>
                  <a:lnTo>
                    <a:pt x="7285128" y="138981"/>
                  </a:lnTo>
                  <a:lnTo>
                    <a:pt x="7264150" y="100322"/>
                  </a:lnTo>
                  <a:lnTo>
                    <a:pt x="7236364" y="66643"/>
                  </a:lnTo>
                  <a:lnTo>
                    <a:pt x="7202685" y="38857"/>
                  </a:lnTo>
                  <a:lnTo>
                    <a:pt x="7164026" y="17879"/>
                  </a:lnTo>
                  <a:lnTo>
                    <a:pt x="7121301" y="4622"/>
                  </a:lnTo>
                  <a:lnTo>
                    <a:pt x="7075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3800" y="190500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0" y="227584"/>
                  </a:moveTo>
                  <a:lnTo>
                    <a:pt x="4622" y="181706"/>
                  </a:lnTo>
                  <a:lnTo>
                    <a:pt x="17879" y="138981"/>
                  </a:lnTo>
                  <a:lnTo>
                    <a:pt x="38857" y="100322"/>
                  </a:lnTo>
                  <a:lnTo>
                    <a:pt x="66643" y="66643"/>
                  </a:lnTo>
                  <a:lnTo>
                    <a:pt x="100322" y="38857"/>
                  </a:lnTo>
                  <a:lnTo>
                    <a:pt x="138981" y="17879"/>
                  </a:lnTo>
                  <a:lnTo>
                    <a:pt x="181706" y="4622"/>
                  </a:lnTo>
                  <a:lnTo>
                    <a:pt x="227584" y="0"/>
                  </a:lnTo>
                  <a:lnTo>
                    <a:pt x="7075424" y="0"/>
                  </a:lnTo>
                  <a:lnTo>
                    <a:pt x="7121301" y="4622"/>
                  </a:lnTo>
                  <a:lnTo>
                    <a:pt x="7164026" y="17879"/>
                  </a:lnTo>
                  <a:lnTo>
                    <a:pt x="7202685" y="38857"/>
                  </a:lnTo>
                  <a:lnTo>
                    <a:pt x="7236364" y="66643"/>
                  </a:lnTo>
                  <a:lnTo>
                    <a:pt x="7264150" y="100322"/>
                  </a:lnTo>
                  <a:lnTo>
                    <a:pt x="7285128" y="138981"/>
                  </a:lnTo>
                  <a:lnTo>
                    <a:pt x="7298385" y="181706"/>
                  </a:lnTo>
                  <a:lnTo>
                    <a:pt x="7303008" y="227584"/>
                  </a:lnTo>
                  <a:lnTo>
                    <a:pt x="7303008" y="1137920"/>
                  </a:lnTo>
                  <a:lnTo>
                    <a:pt x="7298385" y="1183797"/>
                  </a:lnTo>
                  <a:lnTo>
                    <a:pt x="7285128" y="1226522"/>
                  </a:lnTo>
                  <a:lnTo>
                    <a:pt x="7264150" y="1265181"/>
                  </a:lnTo>
                  <a:lnTo>
                    <a:pt x="7236364" y="1298860"/>
                  </a:lnTo>
                  <a:lnTo>
                    <a:pt x="7202685" y="1326646"/>
                  </a:lnTo>
                  <a:lnTo>
                    <a:pt x="7164026" y="1347624"/>
                  </a:lnTo>
                  <a:lnTo>
                    <a:pt x="7121301" y="1360881"/>
                  </a:lnTo>
                  <a:lnTo>
                    <a:pt x="7075424" y="1365503"/>
                  </a:lnTo>
                  <a:lnTo>
                    <a:pt x="227584" y="1365503"/>
                  </a:lnTo>
                  <a:lnTo>
                    <a:pt x="181706" y="1360881"/>
                  </a:lnTo>
                  <a:lnTo>
                    <a:pt x="138981" y="1347624"/>
                  </a:lnTo>
                  <a:lnTo>
                    <a:pt x="100322" y="1326646"/>
                  </a:lnTo>
                  <a:lnTo>
                    <a:pt x="66643" y="1298860"/>
                  </a:lnTo>
                  <a:lnTo>
                    <a:pt x="38857" y="1265181"/>
                  </a:lnTo>
                  <a:lnTo>
                    <a:pt x="17879" y="1226522"/>
                  </a:lnTo>
                  <a:lnTo>
                    <a:pt x="4622" y="1183797"/>
                  </a:lnTo>
                  <a:lnTo>
                    <a:pt x="0" y="1137920"/>
                  </a:lnTo>
                  <a:lnTo>
                    <a:pt x="0" y="227584"/>
                  </a:lnTo>
                  <a:close/>
                </a:path>
              </a:pathLst>
            </a:custGeom>
            <a:ln w="19050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80230" y="2084864"/>
            <a:ext cx="6665595" cy="9047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Là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yếu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tố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quyết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định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tới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mục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tiêu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mà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trẻ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cần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đạt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được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trong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 err="1">
                <a:latin typeface="Times New Roman"/>
                <a:cs typeface="Times New Roman"/>
              </a:rPr>
              <a:t>giai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đoạn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tiếp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theo.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5591" y="3465576"/>
            <a:ext cx="3035935" cy="1371600"/>
          </a:xfrm>
          <a:custGeom>
            <a:avLst/>
            <a:gdLst/>
            <a:ahLst/>
            <a:cxnLst/>
            <a:rect l="l" t="t" r="r" b="b"/>
            <a:pathLst>
              <a:path w="3035935" h="1371600">
                <a:moveTo>
                  <a:pt x="0" y="228600"/>
                </a:moveTo>
                <a:lnTo>
                  <a:pt x="4644" y="182533"/>
                </a:lnTo>
                <a:lnTo>
                  <a:pt x="17964" y="139624"/>
                </a:lnTo>
                <a:lnTo>
                  <a:pt x="39041" y="100793"/>
                </a:lnTo>
                <a:lnTo>
                  <a:pt x="66955" y="66960"/>
                </a:lnTo>
                <a:lnTo>
                  <a:pt x="100788" y="39045"/>
                </a:lnTo>
                <a:lnTo>
                  <a:pt x="139619" y="17966"/>
                </a:lnTo>
                <a:lnTo>
                  <a:pt x="182529" y="4644"/>
                </a:lnTo>
                <a:lnTo>
                  <a:pt x="228600" y="0"/>
                </a:lnTo>
                <a:lnTo>
                  <a:pt x="2807208" y="0"/>
                </a:lnTo>
                <a:lnTo>
                  <a:pt x="2853274" y="4644"/>
                </a:lnTo>
                <a:lnTo>
                  <a:pt x="2896183" y="17966"/>
                </a:lnTo>
                <a:lnTo>
                  <a:pt x="2935014" y="39045"/>
                </a:lnTo>
                <a:lnTo>
                  <a:pt x="2968847" y="66960"/>
                </a:lnTo>
                <a:lnTo>
                  <a:pt x="2996762" y="100793"/>
                </a:lnTo>
                <a:lnTo>
                  <a:pt x="3017841" y="139624"/>
                </a:lnTo>
                <a:lnTo>
                  <a:pt x="3031163" y="182533"/>
                </a:lnTo>
                <a:lnTo>
                  <a:pt x="3035808" y="228600"/>
                </a:lnTo>
                <a:lnTo>
                  <a:pt x="3035808" y="1143000"/>
                </a:lnTo>
                <a:lnTo>
                  <a:pt x="3031163" y="1189066"/>
                </a:lnTo>
                <a:lnTo>
                  <a:pt x="3017841" y="1231975"/>
                </a:lnTo>
                <a:lnTo>
                  <a:pt x="2996762" y="1270806"/>
                </a:lnTo>
                <a:lnTo>
                  <a:pt x="2968847" y="1304639"/>
                </a:lnTo>
                <a:lnTo>
                  <a:pt x="2935014" y="1332554"/>
                </a:lnTo>
                <a:lnTo>
                  <a:pt x="2896183" y="1353633"/>
                </a:lnTo>
                <a:lnTo>
                  <a:pt x="2853274" y="1366955"/>
                </a:lnTo>
                <a:lnTo>
                  <a:pt x="2807208" y="1371600"/>
                </a:lnTo>
                <a:lnTo>
                  <a:pt x="228600" y="1371600"/>
                </a:lnTo>
                <a:lnTo>
                  <a:pt x="182529" y="1366955"/>
                </a:lnTo>
                <a:lnTo>
                  <a:pt x="139619" y="1353633"/>
                </a:lnTo>
                <a:lnTo>
                  <a:pt x="100788" y="1332554"/>
                </a:lnTo>
                <a:lnTo>
                  <a:pt x="66955" y="1304639"/>
                </a:lnTo>
                <a:lnTo>
                  <a:pt x="39041" y="1270806"/>
                </a:lnTo>
                <a:lnTo>
                  <a:pt x="17964" y="1231975"/>
                </a:lnTo>
                <a:lnTo>
                  <a:pt x="4644" y="1189066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ln w="19050">
            <a:solidFill>
              <a:srgbClr val="42AF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1771" y="3695986"/>
            <a:ext cx="2400300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latin typeface="Times New Roman"/>
                <a:cs typeface="Times New Roman"/>
              </a:rPr>
              <a:t>2.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Sự phát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triển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thông</a:t>
            </a:r>
            <a:endParaRPr sz="200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thường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của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trẻ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24274" y="3465195"/>
            <a:ext cx="8086725" cy="1575007"/>
            <a:chOff x="3724275" y="3465195"/>
            <a:chExt cx="7322184" cy="1384935"/>
          </a:xfrm>
        </p:grpSpPr>
        <p:sp>
          <p:nvSpPr>
            <p:cNvPr id="16" name="object 16"/>
            <p:cNvSpPr/>
            <p:nvPr/>
          </p:nvSpPr>
          <p:spPr>
            <a:xfrm>
              <a:off x="3733800" y="347472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7075424" y="0"/>
                  </a:moveTo>
                  <a:lnTo>
                    <a:pt x="227584" y="0"/>
                  </a:lnTo>
                  <a:lnTo>
                    <a:pt x="181706" y="4622"/>
                  </a:lnTo>
                  <a:lnTo>
                    <a:pt x="138981" y="17879"/>
                  </a:lnTo>
                  <a:lnTo>
                    <a:pt x="100322" y="38857"/>
                  </a:lnTo>
                  <a:lnTo>
                    <a:pt x="66643" y="66643"/>
                  </a:lnTo>
                  <a:lnTo>
                    <a:pt x="38857" y="100322"/>
                  </a:lnTo>
                  <a:lnTo>
                    <a:pt x="17879" y="138981"/>
                  </a:lnTo>
                  <a:lnTo>
                    <a:pt x="4622" y="181706"/>
                  </a:lnTo>
                  <a:lnTo>
                    <a:pt x="0" y="227583"/>
                  </a:lnTo>
                  <a:lnTo>
                    <a:pt x="0" y="1137919"/>
                  </a:lnTo>
                  <a:lnTo>
                    <a:pt x="4622" y="1183797"/>
                  </a:lnTo>
                  <a:lnTo>
                    <a:pt x="17879" y="1226522"/>
                  </a:lnTo>
                  <a:lnTo>
                    <a:pt x="38857" y="1265181"/>
                  </a:lnTo>
                  <a:lnTo>
                    <a:pt x="66643" y="1298860"/>
                  </a:lnTo>
                  <a:lnTo>
                    <a:pt x="100322" y="1326646"/>
                  </a:lnTo>
                  <a:lnTo>
                    <a:pt x="138981" y="1347624"/>
                  </a:lnTo>
                  <a:lnTo>
                    <a:pt x="181706" y="1360881"/>
                  </a:lnTo>
                  <a:lnTo>
                    <a:pt x="227584" y="1365503"/>
                  </a:lnTo>
                  <a:lnTo>
                    <a:pt x="7075424" y="1365503"/>
                  </a:lnTo>
                  <a:lnTo>
                    <a:pt x="7121301" y="1360881"/>
                  </a:lnTo>
                  <a:lnTo>
                    <a:pt x="7164026" y="1347624"/>
                  </a:lnTo>
                  <a:lnTo>
                    <a:pt x="7202685" y="1326646"/>
                  </a:lnTo>
                  <a:lnTo>
                    <a:pt x="7236364" y="1298860"/>
                  </a:lnTo>
                  <a:lnTo>
                    <a:pt x="7264150" y="1265181"/>
                  </a:lnTo>
                  <a:lnTo>
                    <a:pt x="7285128" y="1226522"/>
                  </a:lnTo>
                  <a:lnTo>
                    <a:pt x="7298385" y="1183797"/>
                  </a:lnTo>
                  <a:lnTo>
                    <a:pt x="7303008" y="1137919"/>
                  </a:lnTo>
                  <a:lnTo>
                    <a:pt x="7303008" y="227583"/>
                  </a:lnTo>
                  <a:lnTo>
                    <a:pt x="7298385" y="181706"/>
                  </a:lnTo>
                  <a:lnTo>
                    <a:pt x="7285128" y="138981"/>
                  </a:lnTo>
                  <a:lnTo>
                    <a:pt x="7264150" y="100322"/>
                  </a:lnTo>
                  <a:lnTo>
                    <a:pt x="7236364" y="66643"/>
                  </a:lnTo>
                  <a:lnTo>
                    <a:pt x="7202685" y="38857"/>
                  </a:lnTo>
                  <a:lnTo>
                    <a:pt x="7164026" y="17879"/>
                  </a:lnTo>
                  <a:lnTo>
                    <a:pt x="7121301" y="4622"/>
                  </a:lnTo>
                  <a:lnTo>
                    <a:pt x="7075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33800" y="347472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0" y="227583"/>
                  </a:moveTo>
                  <a:lnTo>
                    <a:pt x="4622" y="181706"/>
                  </a:lnTo>
                  <a:lnTo>
                    <a:pt x="17879" y="138981"/>
                  </a:lnTo>
                  <a:lnTo>
                    <a:pt x="38857" y="100322"/>
                  </a:lnTo>
                  <a:lnTo>
                    <a:pt x="66643" y="66643"/>
                  </a:lnTo>
                  <a:lnTo>
                    <a:pt x="100322" y="38857"/>
                  </a:lnTo>
                  <a:lnTo>
                    <a:pt x="138981" y="17879"/>
                  </a:lnTo>
                  <a:lnTo>
                    <a:pt x="181706" y="4622"/>
                  </a:lnTo>
                  <a:lnTo>
                    <a:pt x="227584" y="0"/>
                  </a:lnTo>
                  <a:lnTo>
                    <a:pt x="7075424" y="0"/>
                  </a:lnTo>
                  <a:lnTo>
                    <a:pt x="7121301" y="4622"/>
                  </a:lnTo>
                  <a:lnTo>
                    <a:pt x="7164026" y="17879"/>
                  </a:lnTo>
                  <a:lnTo>
                    <a:pt x="7202685" y="38857"/>
                  </a:lnTo>
                  <a:lnTo>
                    <a:pt x="7236364" y="66643"/>
                  </a:lnTo>
                  <a:lnTo>
                    <a:pt x="7264150" y="100322"/>
                  </a:lnTo>
                  <a:lnTo>
                    <a:pt x="7285128" y="138981"/>
                  </a:lnTo>
                  <a:lnTo>
                    <a:pt x="7298385" y="181706"/>
                  </a:lnTo>
                  <a:lnTo>
                    <a:pt x="7303008" y="227583"/>
                  </a:lnTo>
                  <a:lnTo>
                    <a:pt x="7303008" y="1137919"/>
                  </a:lnTo>
                  <a:lnTo>
                    <a:pt x="7298385" y="1183797"/>
                  </a:lnTo>
                  <a:lnTo>
                    <a:pt x="7285128" y="1226522"/>
                  </a:lnTo>
                  <a:lnTo>
                    <a:pt x="7264150" y="1265181"/>
                  </a:lnTo>
                  <a:lnTo>
                    <a:pt x="7236364" y="1298860"/>
                  </a:lnTo>
                  <a:lnTo>
                    <a:pt x="7202685" y="1326646"/>
                  </a:lnTo>
                  <a:lnTo>
                    <a:pt x="7164026" y="1347624"/>
                  </a:lnTo>
                  <a:lnTo>
                    <a:pt x="7121301" y="1360881"/>
                  </a:lnTo>
                  <a:lnTo>
                    <a:pt x="7075424" y="1365503"/>
                  </a:lnTo>
                  <a:lnTo>
                    <a:pt x="227584" y="1365503"/>
                  </a:lnTo>
                  <a:lnTo>
                    <a:pt x="181706" y="1360881"/>
                  </a:lnTo>
                  <a:lnTo>
                    <a:pt x="138981" y="1347624"/>
                  </a:lnTo>
                  <a:lnTo>
                    <a:pt x="100322" y="1326646"/>
                  </a:lnTo>
                  <a:lnTo>
                    <a:pt x="66643" y="1298860"/>
                  </a:lnTo>
                  <a:lnTo>
                    <a:pt x="38857" y="1265181"/>
                  </a:lnTo>
                  <a:lnTo>
                    <a:pt x="17879" y="1226522"/>
                  </a:lnTo>
                  <a:lnTo>
                    <a:pt x="4622" y="1183797"/>
                  </a:lnTo>
                  <a:lnTo>
                    <a:pt x="0" y="1137919"/>
                  </a:lnTo>
                  <a:lnTo>
                    <a:pt x="0" y="227583"/>
                  </a:lnTo>
                  <a:close/>
                </a:path>
              </a:pathLst>
            </a:custGeom>
            <a:ln w="19050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80229" y="3656362"/>
            <a:ext cx="7766179" cy="84318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đặc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điểm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phát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triển,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đặc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điểm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tâm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lý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bình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thường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trẻ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ở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mỗi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giai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đoạn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(độ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tuổi)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=&gt;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cần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hướng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tới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là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gì.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1687" y="5105400"/>
            <a:ext cx="3035935" cy="1365885"/>
          </a:xfrm>
          <a:custGeom>
            <a:avLst/>
            <a:gdLst/>
            <a:ahLst/>
            <a:cxnLst/>
            <a:rect l="l" t="t" r="r" b="b"/>
            <a:pathLst>
              <a:path w="3035935" h="1365885">
                <a:moveTo>
                  <a:pt x="0" y="227584"/>
                </a:moveTo>
                <a:lnTo>
                  <a:pt x="4623" y="181706"/>
                </a:lnTo>
                <a:lnTo>
                  <a:pt x="17884" y="138981"/>
                </a:lnTo>
                <a:lnTo>
                  <a:pt x="38867" y="100322"/>
                </a:lnTo>
                <a:lnTo>
                  <a:pt x="66657" y="66643"/>
                </a:lnTo>
                <a:lnTo>
                  <a:pt x="100339" y="38857"/>
                </a:lnTo>
                <a:lnTo>
                  <a:pt x="138997" y="17879"/>
                </a:lnTo>
                <a:lnTo>
                  <a:pt x="181717" y="4622"/>
                </a:lnTo>
                <a:lnTo>
                  <a:pt x="227584" y="0"/>
                </a:lnTo>
                <a:lnTo>
                  <a:pt x="2808224" y="0"/>
                </a:lnTo>
                <a:lnTo>
                  <a:pt x="2854101" y="4622"/>
                </a:lnTo>
                <a:lnTo>
                  <a:pt x="2896826" y="17879"/>
                </a:lnTo>
                <a:lnTo>
                  <a:pt x="2935485" y="38857"/>
                </a:lnTo>
                <a:lnTo>
                  <a:pt x="2969164" y="66643"/>
                </a:lnTo>
                <a:lnTo>
                  <a:pt x="2996950" y="100322"/>
                </a:lnTo>
                <a:lnTo>
                  <a:pt x="3017928" y="138981"/>
                </a:lnTo>
                <a:lnTo>
                  <a:pt x="3031185" y="181706"/>
                </a:lnTo>
                <a:lnTo>
                  <a:pt x="3035808" y="227584"/>
                </a:lnTo>
                <a:lnTo>
                  <a:pt x="3035808" y="1137920"/>
                </a:lnTo>
                <a:lnTo>
                  <a:pt x="3031185" y="1183786"/>
                </a:lnTo>
                <a:lnTo>
                  <a:pt x="3017928" y="1226506"/>
                </a:lnTo>
                <a:lnTo>
                  <a:pt x="2996950" y="1265164"/>
                </a:lnTo>
                <a:lnTo>
                  <a:pt x="2969164" y="1298846"/>
                </a:lnTo>
                <a:lnTo>
                  <a:pt x="2935485" y="1326636"/>
                </a:lnTo>
                <a:lnTo>
                  <a:pt x="2896826" y="1347619"/>
                </a:lnTo>
                <a:lnTo>
                  <a:pt x="2854101" y="1360880"/>
                </a:lnTo>
                <a:lnTo>
                  <a:pt x="2808224" y="1365504"/>
                </a:lnTo>
                <a:lnTo>
                  <a:pt x="227584" y="1365504"/>
                </a:lnTo>
                <a:lnTo>
                  <a:pt x="181717" y="1360880"/>
                </a:lnTo>
                <a:lnTo>
                  <a:pt x="138997" y="1347619"/>
                </a:lnTo>
                <a:lnTo>
                  <a:pt x="100339" y="1326636"/>
                </a:lnTo>
                <a:lnTo>
                  <a:pt x="66657" y="1298846"/>
                </a:lnTo>
                <a:lnTo>
                  <a:pt x="38867" y="1265164"/>
                </a:lnTo>
                <a:lnTo>
                  <a:pt x="17884" y="1226506"/>
                </a:lnTo>
                <a:lnTo>
                  <a:pt x="4623" y="1183786"/>
                </a:lnTo>
                <a:lnTo>
                  <a:pt x="0" y="1137920"/>
                </a:lnTo>
                <a:lnTo>
                  <a:pt x="0" y="227584"/>
                </a:lnTo>
                <a:close/>
              </a:path>
            </a:pathLst>
          </a:custGeom>
          <a:ln w="19050">
            <a:solidFill>
              <a:srgbClr val="42AF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9378" y="5285209"/>
            <a:ext cx="2294890" cy="94106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dirty="0">
                <a:latin typeface="Times New Roman"/>
                <a:cs typeface="Times New Roman"/>
              </a:rPr>
              <a:t>3.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Chương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trình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giáo</a:t>
            </a:r>
            <a:endParaRPr sz="2000">
              <a:latin typeface="Times New Roman"/>
              <a:cs typeface="Times New Roman"/>
            </a:endParaRPr>
          </a:p>
          <a:p>
            <a:pPr marL="408940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latin typeface="Times New Roman"/>
                <a:cs typeface="Times New Roman"/>
              </a:rPr>
              <a:t>dục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mầm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non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36466" y="5095876"/>
            <a:ext cx="8064014" cy="1375410"/>
            <a:chOff x="3736466" y="5095875"/>
            <a:chExt cx="7322184" cy="1384935"/>
          </a:xfrm>
        </p:grpSpPr>
        <p:sp>
          <p:nvSpPr>
            <p:cNvPr id="22" name="object 22"/>
            <p:cNvSpPr/>
            <p:nvPr/>
          </p:nvSpPr>
          <p:spPr>
            <a:xfrm>
              <a:off x="3745991" y="510540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7075424" y="0"/>
                  </a:moveTo>
                  <a:lnTo>
                    <a:pt x="227584" y="0"/>
                  </a:lnTo>
                  <a:lnTo>
                    <a:pt x="181706" y="4622"/>
                  </a:lnTo>
                  <a:lnTo>
                    <a:pt x="138981" y="17879"/>
                  </a:lnTo>
                  <a:lnTo>
                    <a:pt x="100322" y="38857"/>
                  </a:lnTo>
                  <a:lnTo>
                    <a:pt x="66643" y="66643"/>
                  </a:lnTo>
                  <a:lnTo>
                    <a:pt x="38857" y="100322"/>
                  </a:lnTo>
                  <a:lnTo>
                    <a:pt x="17879" y="138981"/>
                  </a:lnTo>
                  <a:lnTo>
                    <a:pt x="4622" y="181706"/>
                  </a:lnTo>
                  <a:lnTo>
                    <a:pt x="0" y="227584"/>
                  </a:lnTo>
                  <a:lnTo>
                    <a:pt x="0" y="1137920"/>
                  </a:lnTo>
                  <a:lnTo>
                    <a:pt x="4622" y="1183786"/>
                  </a:lnTo>
                  <a:lnTo>
                    <a:pt x="17879" y="1226506"/>
                  </a:lnTo>
                  <a:lnTo>
                    <a:pt x="38857" y="1265164"/>
                  </a:lnTo>
                  <a:lnTo>
                    <a:pt x="66643" y="1298846"/>
                  </a:lnTo>
                  <a:lnTo>
                    <a:pt x="100322" y="1326636"/>
                  </a:lnTo>
                  <a:lnTo>
                    <a:pt x="138981" y="1347619"/>
                  </a:lnTo>
                  <a:lnTo>
                    <a:pt x="181706" y="1360880"/>
                  </a:lnTo>
                  <a:lnTo>
                    <a:pt x="227584" y="1365504"/>
                  </a:lnTo>
                  <a:lnTo>
                    <a:pt x="7075424" y="1365504"/>
                  </a:lnTo>
                  <a:lnTo>
                    <a:pt x="7121301" y="1360880"/>
                  </a:lnTo>
                  <a:lnTo>
                    <a:pt x="7164026" y="1347619"/>
                  </a:lnTo>
                  <a:lnTo>
                    <a:pt x="7202685" y="1326636"/>
                  </a:lnTo>
                  <a:lnTo>
                    <a:pt x="7236364" y="1298846"/>
                  </a:lnTo>
                  <a:lnTo>
                    <a:pt x="7264150" y="1265164"/>
                  </a:lnTo>
                  <a:lnTo>
                    <a:pt x="7285128" y="1226506"/>
                  </a:lnTo>
                  <a:lnTo>
                    <a:pt x="7298385" y="1183786"/>
                  </a:lnTo>
                  <a:lnTo>
                    <a:pt x="7303008" y="1137920"/>
                  </a:lnTo>
                  <a:lnTo>
                    <a:pt x="7303008" y="227584"/>
                  </a:lnTo>
                  <a:lnTo>
                    <a:pt x="7298385" y="181706"/>
                  </a:lnTo>
                  <a:lnTo>
                    <a:pt x="7285128" y="138981"/>
                  </a:lnTo>
                  <a:lnTo>
                    <a:pt x="7264150" y="100322"/>
                  </a:lnTo>
                  <a:lnTo>
                    <a:pt x="7236364" y="66643"/>
                  </a:lnTo>
                  <a:lnTo>
                    <a:pt x="7202685" y="38857"/>
                  </a:lnTo>
                  <a:lnTo>
                    <a:pt x="7164026" y="17879"/>
                  </a:lnTo>
                  <a:lnTo>
                    <a:pt x="7121301" y="4622"/>
                  </a:lnTo>
                  <a:lnTo>
                    <a:pt x="7075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45991" y="510540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0" y="227584"/>
                  </a:moveTo>
                  <a:lnTo>
                    <a:pt x="4622" y="181706"/>
                  </a:lnTo>
                  <a:lnTo>
                    <a:pt x="17879" y="138981"/>
                  </a:lnTo>
                  <a:lnTo>
                    <a:pt x="38857" y="100322"/>
                  </a:lnTo>
                  <a:lnTo>
                    <a:pt x="66643" y="66643"/>
                  </a:lnTo>
                  <a:lnTo>
                    <a:pt x="100322" y="38857"/>
                  </a:lnTo>
                  <a:lnTo>
                    <a:pt x="138981" y="17879"/>
                  </a:lnTo>
                  <a:lnTo>
                    <a:pt x="181706" y="4622"/>
                  </a:lnTo>
                  <a:lnTo>
                    <a:pt x="227584" y="0"/>
                  </a:lnTo>
                  <a:lnTo>
                    <a:pt x="7075424" y="0"/>
                  </a:lnTo>
                  <a:lnTo>
                    <a:pt x="7121301" y="4622"/>
                  </a:lnTo>
                  <a:lnTo>
                    <a:pt x="7164026" y="17879"/>
                  </a:lnTo>
                  <a:lnTo>
                    <a:pt x="7202685" y="38857"/>
                  </a:lnTo>
                  <a:lnTo>
                    <a:pt x="7236364" y="66643"/>
                  </a:lnTo>
                  <a:lnTo>
                    <a:pt x="7264150" y="100322"/>
                  </a:lnTo>
                  <a:lnTo>
                    <a:pt x="7285128" y="138981"/>
                  </a:lnTo>
                  <a:lnTo>
                    <a:pt x="7298385" y="181706"/>
                  </a:lnTo>
                  <a:lnTo>
                    <a:pt x="7303008" y="227584"/>
                  </a:lnTo>
                  <a:lnTo>
                    <a:pt x="7303008" y="1137920"/>
                  </a:lnTo>
                  <a:lnTo>
                    <a:pt x="7298385" y="1183786"/>
                  </a:lnTo>
                  <a:lnTo>
                    <a:pt x="7285128" y="1226506"/>
                  </a:lnTo>
                  <a:lnTo>
                    <a:pt x="7264150" y="1265164"/>
                  </a:lnTo>
                  <a:lnTo>
                    <a:pt x="7236364" y="1298846"/>
                  </a:lnTo>
                  <a:lnTo>
                    <a:pt x="7202685" y="1326636"/>
                  </a:lnTo>
                  <a:lnTo>
                    <a:pt x="7164026" y="1347619"/>
                  </a:lnTo>
                  <a:lnTo>
                    <a:pt x="7121301" y="1360880"/>
                  </a:lnTo>
                  <a:lnTo>
                    <a:pt x="7075424" y="1365504"/>
                  </a:lnTo>
                  <a:lnTo>
                    <a:pt x="227584" y="1365504"/>
                  </a:lnTo>
                  <a:lnTo>
                    <a:pt x="181706" y="1360880"/>
                  </a:lnTo>
                  <a:lnTo>
                    <a:pt x="138981" y="1347619"/>
                  </a:lnTo>
                  <a:lnTo>
                    <a:pt x="100322" y="1326636"/>
                  </a:lnTo>
                  <a:lnTo>
                    <a:pt x="66643" y="1298846"/>
                  </a:lnTo>
                  <a:lnTo>
                    <a:pt x="38857" y="1265164"/>
                  </a:lnTo>
                  <a:lnTo>
                    <a:pt x="17879" y="1226506"/>
                  </a:lnTo>
                  <a:lnTo>
                    <a:pt x="4622" y="1183786"/>
                  </a:lnTo>
                  <a:lnTo>
                    <a:pt x="0" y="1137920"/>
                  </a:lnTo>
                  <a:lnTo>
                    <a:pt x="0" y="227584"/>
                  </a:lnTo>
                  <a:close/>
                </a:path>
              </a:pathLst>
            </a:custGeom>
            <a:ln w="19050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91788" y="5285209"/>
            <a:ext cx="7908692" cy="9983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58115" indent="-145415">
              <a:lnSpc>
                <a:spcPct val="100000"/>
              </a:lnSpc>
              <a:spcBef>
                <a:spcPts val="1305"/>
              </a:spcBef>
              <a:buChar char="-"/>
              <a:tabLst>
                <a:tab pos="158115" algn="l"/>
              </a:tabLst>
            </a:pPr>
            <a:r>
              <a:rPr sz="2200" dirty="0">
                <a:latin typeface="Times New Roman"/>
                <a:cs typeface="Times New Roman"/>
              </a:rPr>
              <a:t>Phù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hợp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 đặc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điểm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mỗi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quốc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gia,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địa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phương.</a:t>
            </a:r>
            <a:endParaRPr sz="2200" dirty="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1205"/>
              </a:spcBef>
              <a:buChar char="-"/>
              <a:tabLst>
                <a:tab pos="158750" algn="l"/>
              </a:tabLst>
            </a:pPr>
            <a:r>
              <a:rPr sz="2200" dirty="0">
                <a:latin typeface="Times New Roman"/>
                <a:cs typeface="Times New Roman"/>
              </a:rPr>
              <a:t>Đã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được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cụ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thể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hóa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thành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yêu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cầu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cần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đạt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ở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mỗi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lớp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095" y="506729"/>
            <a:ext cx="1302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Xây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dựng </a:t>
            </a:r>
            <a:r>
              <a:rPr dirty="0">
                <a:solidFill>
                  <a:srgbClr val="001F5F"/>
                </a:solidFill>
              </a:rPr>
              <a:t>mục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tiêu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94432" y="429768"/>
            <a:ext cx="7668895" cy="1066800"/>
            <a:chOff x="2694432" y="429768"/>
            <a:chExt cx="7668895" cy="1066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7584" y="429768"/>
              <a:ext cx="7595616" cy="1066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94432" y="826008"/>
              <a:ext cx="832485" cy="332740"/>
            </a:xfrm>
            <a:custGeom>
              <a:avLst/>
              <a:gdLst/>
              <a:ahLst/>
              <a:cxnLst/>
              <a:rect l="l" t="t" r="r" b="b"/>
              <a:pathLst>
                <a:path w="832485" h="332740">
                  <a:moveTo>
                    <a:pt x="638302" y="0"/>
                  </a:moveTo>
                  <a:lnTo>
                    <a:pt x="638302" y="83057"/>
                  </a:lnTo>
                  <a:lnTo>
                    <a:pt x="0" y="83057"/>
                  </a:lnTo>
                  <a:lnTo>
                    <a:pt x="0" y="249174"/>
                  </a:lnTo>
                  <a:lnTo>
                    <a:pt x="638302" y="249174"/>
                  </a:lnTo>
                  <a:lnTo>
                    <a:pt x="638302" y="332231"/>
                  </a:lnTo>
                  <a:lnTo>
                    <a:pt x="832104" y="166115"/>
                  </a:lnTo>
                  <a:lnTo>
                    <a:pt x="638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79316" y="720597"/>
            <a:ext cx="453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Các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căn cứ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để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xây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dựng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mục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tiêu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495" y="1905000"/>
            <a:ext cx="3035935" cy="1365885"/>
          </a:xfrm>
          <a:custGeom>
            <a:avLst/>
            <a:gdLst/>
            <a:ahLst/>
            <a:cxnLst/>
            <a:rect l="l" t="t" r="r" b="b"/>
            <a:pathLst>
              <a:path w="3035935" h="1365885">
                <a:moveTo>
                  <a:pt x="0" y="227584"/>
                </a:moveTo>
                <a:lnTo>
                  <a:pt x="4623" y="181706"/>
                </a:lnTo>
                <a:lnTo>
                  <a:pt x="17884" y="138981"/>
                </a:lnTo>
                <a:lnTo>
                  <a:pt x="38867" y="100322"/>
                </a:lnTo>
                <a:lnTo>
                  <a:pt x="66657" y="66643"/>
                </a:lnTo>
                <a:lnTo>
                  <a:pt x="100339" y="38857"/>
                </a:lnTo>
                <a:lnTo>
                  <a:pt x="138997" y="17879"/>
                </a:lnTo>
                <a:lnTo>
                  <a:pt x="181717" y="4622"/>
                </a:lnTo>
                <a:lnTo>
                  <a:pt x="227584" y="0"/>
                </a:lnTo>
                <a:lnTo>
                  <a:pt x="2808224" y="0"/>
                </a:lnTo>
                <a:lnTo>
                  <a:pt x="2854101" y="4622"/>
                </a:lnTo>
                <a:lnTo>
                  <a:pt x="2896826" y="17879"/>
                </a:lnTo>
                <a:lnTo>
                  <a:pt x="2935485" y="38857"/>
                </a:lnTo>
                <a:lnTo>
                  <a:pt x="2969164" y="66643"/>
                </a:lnTo>
                <a:lnTo>
                  <a:pt x="2996950" y="100322"/>
                </a:lnTo>
                <a:lnTo>
                  <a:pt x="3017928" y="138981"/>
                </a:lnTo>
                <a:lnTo>
                  <a:pt x="3031185" y="181706"/>
                </a:lnTo>
                <a:lnTo>
                  <a:pt x="3035808" y="227584"/>
                </a:lnTo>
                <a:lnTo>
                  <a:pt x="3035808" y="1137920"/>
                </a:lnTo>
                <a:lnTo>
                  <a:pt x="3031185" y="1183797"/>
                </a:lnTo>
                <a:lnTo>
                  <a:pt x="3017928" y="1226522"/>
                </a:lnTo>
                <a:lnTo>
                  <a:pt x="2996950" y="1265181"/>
                </a:lnTo>
                <a:lnTo>
                  <a:pt x="2969164" y="1298860"/>
                </a:lnTo>
                <a:lnTo>
                  <a:pt x="2935485" y="1326646"/>
                </a:lnTo>
                <a:lnTo>
                  <a:pt x="2896826" y="1347624"/>
                </a:lnTo>
                <a:lnTo>
                  <a:pt x="2854101" y="1360881"/>
                </a:lnTo>
                <a:lnTo>
                  <a:pt x="2808224" y="1365503"/>
                </a:lnTo>
                <a:lnTo>
                  <a:pt x="227584" y="1365503"/>
                </a:lnTo>
                <a:lnTo>
                  <a:pt x="181717" y="1360881"/>
                </a:lnTo>
                <a:lnTo>
                  <a:pt x="138997" y="1347624"/>
                </a:lnTo>
                <a:lnTo>
                  <a:pt x="100339" y="1326646"/>
                </a:lnTo>
                <a:lnTo>
                  <a:pt x="66657" y="1298860"/>
                </a:lnTo>
                <a:lnTo>
                  <a:pt x="38867" y="1265181"/>
                </a:lnTo>
                <a:lnTo>
                  <a:pt x="17884" y="1226522"/>
                </a:lnTo>
                <a:lnTo>
                  <a:pt x="4623" y="1183797"/>
                </a:lnTo>
                <a:lnTo>
                  <a:pt x="0" y="1137920"/>
                </a:lnTo>
                <a:lnTo>
                  <a:pt x="0" y="227584"/>
                </a:lnTo>
                <a:close/>
              </a:path>
            </a:pathLst>
          </a:custGeom>
          <a:ln w="19050">
            <a:solidFill>
              <a:srgbClr val="42AF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9883" y="2084864"/>
            <a:ext cx="2414905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latin typeface="Times New Roman"/>
                <a:cs typeface="Times New Roman"/>
              </a:rPr>
              <a:t>4.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Nhu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cầu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cần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hỗ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trợ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của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trẻ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và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gia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đình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trẻ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24275" y="1895475"/>
            <a:ext cx="7322184" cy="1384935"/>
            <a:chOff x="3724275" y="1895475"/>
            <a:chExt cx="7322184" cy="1384935"/>
          </a:xfrm>
        </p:grpSpPr>
        <p:sp>
          <p:nvSpPr>
            <p:cNvPr id="10" name="object 10"/>
            <p:cNvSpPr/>
            <p:nvPr/>
          </p:nvSpPr>
          <p:spPr>
            <a:xfrm>
              <a:off x="3733800" y="190500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7075424" y="0"/>
                  </a:moveTo>
                  <a:lnTo>
                    <a:pt x="227584" y="0"/>
                  </a:lnTo>
                  <a:lnTo>
                    <a:pt x="181706" y="4622"/>
                  </a:lnTo>
                  <a:lnTo>
                    <a:pt x="138981" y="17879"/>
                  </a:lnTo>
                  <a:lnTo>
                    <a:pt x="100322" y="38857"/>
                  </a:lnTo>
                  <a:lnTo>
                    <a:pt x="66643" y="66643"/>
                  </a:lnTo>
                  <a:lnTo>
                    <a:pt x="38857" y="100322"/>
                  </a:lnTo>
                  <a:lnTo>
                    <a:pt x="17879" y="138981"/>
                  </a:lnTo>
                  <a:lnTo>
                    <a:pt x="4622" y="181706"/>
                  </a:lnTo>
                  <a:lnTo>
                    <a:pt x="0" y="227584"/>
                  </a:lnTo>
                  <a:lnTo>
                    <a:pt x="0" y="1137920"/>
                  </a:lnTo>
                  <a:lnTo>
                    <a:pt x="4622" y="1183797"/>
                  </a:lnTo>
                  <a:lnTo>
                    <a:pt x="17879" y="1226522"/>
                  </a:lnTo>
                  <a:lnTo>
                    <a:pt x="38857" y="1265181"/>
                  </a:lnTo>
                  <a:lnTo>
                    <a:pt x="66643" y="1298860"/>
                  </a:lnTo>
                  <a:lnTo>
                    <a:pt x="100322" y="1326646"/>
                  </a:lnTo>
                  <a:lnTo>
                    <a:pt x="138981" y="1347624"/>
                  </a:lnTo>
                  <a:lnTo>
                    <a:pt x="181706" y="1360881"/>
                  </a:lnTo>
                  <a:lnTo>
                    <a:pt x="227584" y="1365503"/>
                  </a:lnTo>
                  <a:lnTo>
                    <a:pt x="7075424" y="1365503"/>
                  </a:lnTo>
                  <a:lnTo>
                    <a:pt x="7121301" y="1360881"/>
                  </a:lnTo>
                  <a:lnTo>
                    <a:pt x="7164026" y="1347624"/>
                  </a:lnTo>
                  <a:lnTo>
                    <a:pt x="7202685" y="1326646"/>
                  </a:lnTo>
                  <a:lnTo>
                    <a:pt x="7236364" y="1298860"/>
                  </a:lnTo>
                  <a:lnTo>
                    <a:pt x="7264150" y="1265181"/>
                  </a:lnTo>
                  <a:lnTo>
                    <a:pt x="7285128" y="1226522"/>
                  </a:lnTo>
                  <a:lnTo>
                    <a:pt x="7298385" y="1183797"/>
                  </a:lnTo>
                  <a:lnTo>
                    <a:pt x="7303008" y="1137920"/>
                  </a:lnTo>
                  <a:lnTo>
                    <a:pt x="7303008" y="227584"/>
                  </a:lnTo>
                  <a:lnTo>
                    <a:pt x="7298385" y="181706"/>
                  </a:lnTo>
                  <a:lnTo>
                    <a:pt x="7285128" y="138981"/>
                  </a:lnTo>
                  <a:lnTo>
                    <a:pt x="7264150" y="100322"/>
                  </a:lnTo>
                  <a:lnTo>
                    <a:pt x="7236364" y="66643"/>
                  </a:lnTo>
                  <a:lnTo>
                    <a:pt x="7202685" y="38857"/>
                  </a:lnTo>
                  <a:lnTo>
                    <a:pt x="7164026" y="17879"/>
                  </a:lnTo>
                  <a:lnTo>
                    <a:pt x="7121301" y="4622"/>
                  </a:lnTo>
                  <a:lnTo>
                    <a:pt x="7075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3800" y="190500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0" y="227584"/>
                  </a:moveTo>
                  <a:lnTo>
                    <a:pt x="4622" y="181706"/>
                  </a:lnTo>
                  <a:lnTo>
                    <a:pt x="17879" y="138981"/>
                  </a:lnTo>
                  <a:lnTo>
                    <a:pt x="38857" y="100322"/>
                  </a:lnTo>
                  <a:lnTo>
                    <a:pt x="66643" y="66643"/>
                  </a:lnTo>
                  <a:lnTo>
                    <a:pt x="100322" y="38857"/>
                  </a:lnTo>
                  <a:lnTo>
                    <a:pt x="138981" y="17879"/>
                  </a:lnTo>
                  <a:lnTo>
                    <a:pt x="181706" y="4622"/>
                  </a:lnTo>
                  <a:lnTo>
                    <a:pt x="227584" y="0"/>
                  </a:lnTo>
                  <a:lnTo>
                    <a:pt x="7075424" y="0"/>
                  </a:lnTo>
                  <a:lnTo>
                    <a:pt x="7121301" y="4622"/>
                  </a:lnTo>
                  <a:lnTo>
                    <a:pt x="7164026" y="17879"/>
                  </a:lnTo>
                  <a:lnTo>
                    <a:pt x="7202685" y="38857"/>
                  </a:lnTo>
                  <a:lnTo>
                    <a:pt x="7236364" y="66643"/>
                  </a:lnTo>
                  <a:lnTo>
                    <a:pt x="7264150" y="100322"/>
                  </a:lnTo>
                  <a:lnTo>
                    <a:pt x="7285128" y="138981"/>
                  </a:lnTo>
                  <a:lnTo>
                    <a:pt x="7298385" y="181706"/>
                  </a:lnTo>
                  <a:lnTo>
                    <a:pt x="7303008" y="227584"/>
                  </a:lnTo>
                  <a:lnTo>
                    <a:pt x="7303008" y="1137920"/>
                  </a:lnTo>
                  <a:lnTo>
                    <a:pt x="7298385" y="1183797"/>
                  </a:lnTo>
                  <a:lnTo>
                    <a:pt x="7285128" y="1226522"/>
                  </a:lnTo>
                  <a:lnTo>
                    <a:pt x="7264150" y="1265181"/>
                  </a:lnTo>
                  <a:lnTo>
                    <a:pt x="7236364" y="1298860"/>
                  </a:lnTo>
                  <a:lnTo>
                    <a:pt x="7202685" y="1326646"/>
                  </a:lnTo>
                  <a:lnTo>
                    <a:pt x="7164026" y="1347624"/>
                  </a:lnTo>
                  <a:lnTo>
                    <a:pt x="7121301" y="1360881"/>
                  </a:lnTo>
                  <a:lnTo>
                    <a:pt x="7075424" y="1365503"/>
                  </a:lnTo>
                  <a:lnTo>
                    <a:pt x="227584" y="1365503"/>
                  </a:lnTo>
                  <a:lnTo>
                    <a:pt x="181706" y="1360881"/>
                  </a:lnTo>
                  <a:lnTo>
                    <a:pt x="138981" y="1347624"/>
                  </a:lnTo>
                  <a:lnTo>
                    <a:pt x="100322" y="1326646"/>
                  </a:lnTo>
                  <a:lnTo>
                    <a:pt x="66643" y="1298860"/>
                  </a:lnTo>
                  <a:lnTo>
                    <a:pt x="38857" y="1265181"/>
                  </a:lnTo>
                  <a:lnTo>
                    <a:pt x="17879" y="1226522"/>
                  </a:lnTo>
                  <a:lnTo>
                    <a:pt x="4622" y="1183797"/>
                  </a:lnTo>
                  <a:lnTo>
                    <a:pt x="0" y="1137920"/>
                  </a:lnTo>
                  <a:lnTo>
                    <a:pt x="0" y="227584"/>
                  </a:lnTo>
                  <a:close/>
                </a:path>
              </a:pathLst>
            </a:custGeom>
            <a:ln w="19050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80230" y="1956892"/>
            <a:ext cx="793077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356870" algn="l"/>
              </a:tabLst>
            </a:pPr>
            <a:r>
              <a:rPr sz="2200" dirty="0">
                <a:latin typeface="Times New Roman"/>
                <a:cs typeface="Times New Roman"/>
              </a:rPr>
              <a:t>Từ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thông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về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đặc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điểm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trẻ,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GV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cần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xác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định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được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nhu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cầu</a:t>
            </a:r>
            <a:endParaRPr sz="2200" dirty="0">
              <a:latin typeface="Times New Roman"/>
              <a:cs typeface="Times New Roman"/>
            </a:endParaRPr>
          </a:p>
          <a:p>
            <a:pPr marL="356870">
              <a:lnSpc>
                <a:spcPts val="2390"/>
              </a:lnSpc>
              <a:spcBef>
                <a:spcPts val="25"/>
              </a:spcBef>
            </a:pPr>
            <a:r>
              <a:rPr sz="2200" dirty="0">
                <a:latin typeface="Times New Roman"/>
                <a:cs typeface="Times New Roman"/>
              </a:rPr>
              <a:t>cần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hỗ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trợ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ở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mỗi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lĩnh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vực,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mỗi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môi</a:t>
            </a:r>
            <a:r>
              <a:rPr sz="2200" spc="-10" dirty="0">
                <a:latin typeface="Times New Roman"/>
                <a:cs typeface="Times New Roman"/>
              </a:rPr>
              <a:t> trường.</a:t>
            </a:r>
            <a:endParaRPr sz="2200" dirty="0">
              <a:latin typeface="Times New Roman"/>
              <a:cs typeface="Times New Roman"/>
            </a:endParaRPr>
          </a:p>
          <a:p>
            <a:pPr marL="356870" indent="-344170">
              <a:lnSpc>
                <a:spcPts val="2390"/>
              </a:lnSpc>
              <a:buFont typeface="Calibri"/>
              <a:buChar char="-"/>
              <a:tabLst>
                <a:tab pos="356870" algn="l"/>
              </a:tabLst>
            </a:pPr>
            <a:r>
              <a:rPr sz="2200" dirty="0">
                <a:latin typeface="Times New Roman"/>
                <a:cs typeface="Times New Roman"/>
              </a:rPr>
              <a:t>Mong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muốn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phụ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huynh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về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kỹ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năng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mà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cần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đạt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được.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=&gt;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xác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định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ưu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tiên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5591" y="3465576"/>
            <a:ext cx="3035935" cy="1371600"/>
          </a:xfrm>
          <a:custGeom>
            <a:avLst/>
            <a:gdLst/>
            <a:ahLst/>
            <a:cxnLst/>
            <a:rect l="l" t="t" r="r" b="b"/>
            <a:pathLst>
              <a:path w="3035935" h="1371600">
                <a:moveTo>
                  <a:pt x="0" y="228600"/>
                </a:moveTo>
                <a:lnTo>
                  <a:pt x="4644" y="182533"/>
                </a:lnTo>
                <a:lnTo>
                  <a:pt x="17964" y="139624"/>
                </a:lnTo>
                <a:lnTo>
                  <a:pt x="39041" y="100793"/>
                </a:lnTo>
                <a:lnTo>
                  <a:pt x="66955" y="66960"/>
                </a:lnTo>
                <a:lnTo>
                  <a:pt x="100788" y="39045"/>
                </a:lnTo>
                <a:lnTo>
                  <a:pt x="139619" y="17966"/>
                </a:lnTo>
                <a:lnTo>
                  <a:pt x="182529" y="4644"/>
                </a:lnTo>
                <a:lnTo>
                  <a:pt x="228600" y="0"/>
                </a:lnTo>
                <a:lnTo>
                  <a:pt x="2807208" y="0"/>
                </a:lnTo>
                <a:lnTo>
                  <a:pt x="2853274" y="4644"/>
                </a:lnTo>
                <a:lnTo>
                  <a:pt x="2896183" y="17966"/>
                </a:lnTo>
                <a:lnTo>
                  <a:pt x="2935014" y="39045"/>
                </a:lnTo>
                <a:lnTo>
                  <a:pt x="2968847" y="66960"/>
                </a:lnTo>
                <a:lnTo>
                  <a:pt x="2996762" y="100793"/>
                </a:lnTo>
                <a:lnTo>
                  <a:pt x="3017841" y="139624"/>
                </a:lnTo>
                <a:lnTo>
                  <a:pt x="3031163" y="182533"/>
                </a:lnTo>
                <a:lnTo>
                  <a:pt x="3035808" y="228600"/>
                </a:lnTo>
                <a:lnTo>
                  <a:pt x="3035808" y="1143000"/>
                </a:lnTo>
                <a:lnTo>
                  <a:pt x="3031163" y="1189066"/>
                </a:lnTo>
                <a:lnTo>
                  <a:pt x="3017841" y="1231975"/>
                </a:lnTo>
                <a:lnTo>
                  <a:pt x="2996762" y="1270806"/>
                </a:lnTo>
                <a:lnTo>
                  <a:pt x="2968847" y="1304639"/>
                </a:lnTo>
                <a:lnTo>
                  <a:pt x="2935014" y="1332554"/>
                </a:lnTo>
                <a:lnTo>
                  <a:pt x="2896183" y="1353633"/>
                </a:lnTo>
                <a:lnTo>
                  <a:pt x="2853274" y="1366955"/>
                </a:lnTo>
                <a:lnTo>
                  <a:pt x="2807208" y="1371600"/>
                </a:lnTo>
                <a:lnTo>
                  <a:pt x="228600" y="1371600"/>
                </a:lnTo>
                <a:lnTo>
                  <a:pt x="182529" y="1366955"/>
                </a:lnTo>
                <a:lnTo>
                  <a:pt x="139619" y="1353633"/>
                </a:lnTo>
                <a:lnTo>
                  <a:pt x="100788" y="1332554"/>
                </a:lnTo>
                <a:lnTo>
                  <a:pt x="66955" y="1304639"/>
                </a:lnTo>
                <a:lnTo>
                  <a:pt x="39041" y="1270806"/>
                </a:lnTo>
                <a:lnTo>
                  <a:pt x="17964" y="1231975"/>
                </a:lnTo>
                <a:lnTo>
                  <a:pt x="4644" y="1189066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ln w="19050">
            <a:solidFill>
              <a:srgbClr val="42AF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8075" y="3674841"/>
            <a:ext cx="2108835" cy="83629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2000" b="1" dirty="0">
                <a:latin typeface="Times New Roman"/>
                <a:cs typeface="Times New Roman"/>
              </a:rPr>
              <a:t>5.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Những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khó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khăn</a:t>
            </a:r>
            <a:endParaRPr sz="20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790"/>
              </a:spcBef>
            </a:pPr>
            <a:r>
              <a:rPr sz="2000" b="1" dirty="0">
                <a:latin typeface="Times New Roman"/>
                <a:cs typeface="Times New Roman"/>
              </a:rPr>
              <a:t>đi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kèm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24275" y="3465195"/>
            <a:ext cx="7322184" cy="1384935"/>
            <a:chOff x="3724275" y="3465195"/>
            <a:chExt cx="7322184" cy="1384935"/>
          </a:xfrm>
        </p:grpSpPr>
        <p:sp>
          <p:nvSpPr>
            <p:cNvPr id="16" name="object 16"/>
            <p:cNvSpPr/>
            <p:nvPr/>
          </p:nvSpPr>
          <p:spPr>
            <a:xfrm>
              <a:off x="3733800" y="347472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7075424" y="0"/>
                  </a:moveTo>
                  <a:lnTo>
                    <a:pt x="227584" y="0"/>
                  </a:lnTo>
                  <a:lnTo>
                    <a:pt x="181706" y="4622"/>
                  </a:lnTo>
                  <a:lnTo>
                    <a:pt x="138981" y="17879"/>
                  </a:lnTo>
                  <a:lnTo>
                    <a:pt x="100322" y="38857"/>
                  </a:lnTo>
                  <a:lnTo>
                    <a:pt x="66643" y="66643"/>
                  </a:lnTo>
                  <a:lnTo>
                    <a:pt x="38857" y="100322"/>
                  </a:lnTo>
                  <a:lnTo>
                    <a:pt x="17879" y="138981"/>
                  </a:lnTo>
                  <a:lnTo>
                    <a:pt x="4622" y="181706"/>
                  </a:lnTo>
                  <a:lnTo>
                    <a:pt x="0" y="227583"/>
                  </a:lnTo>
                  <a:lnTo>
                    <a:pt x="0" y="1137919"/>
                  </a:lnTo>
                  <a:lnTo>
                    <a:pt x="4622" y="1183797"/>
                  </a:lnTo>
                  <a:lnTo>
                    <a:pt x="17879" y="1226522"/>
                  </a:lnTo>
                  <a:lnTo>
                    <a:pt x="38857" y="1265181"/>
                  </a:lnTo>
                  <a:lnTo>
                    <a:pt x="66643" y="1298860"/>
                  </a:lnTo>
                  <a:lnTo>
                    <a:pt x="100322" y="1326646"/>
                  </a:lnTo>
                  <a:lnTo>
                    <a:pt x="138981" y="1347624"/>
                  </a:lnTo>
                  <a:lnTo>
                    <a:pt x="181706" y="1360881"/>
                  </a:lnTo>
                  <a:lnTo>
                    <a:pt x="227584" y="1365503"/>
                  </a:lnTo>
                  <a:lnTo>
                    <a:pt x="7075424" y="1365503"/>
                  </a:lnTo>
                  <a:lnTo>
                    <a:pt x="7121301" y="1360881"/>
                  </a:lnTo>
                  <a:lnTo>
                    <a:pt x="7164026" y="1347624"/>
                  </a:lnTo>
                  <a:lnTo>
                    <a:pt x="7202685" y="1326646"/>
                  </a:lnTo>
                  <a:lnTo>
                    <a:pt x="7236364" y="1298860"/>
                  </a:lnTo>
                  <a:lnTo>
                    <a:pt x="7264150" y="1265181"/>
                  </a:lnTo>
                  <a:lnTo>
                    <a:pt x="7285128" y="1226522"/>
                  </a:lnTo>
                  <a:lnTo>
                    <a:pt x="7298385" y="1183797"/>
                  </a:lnTo>
                  <a:lnTo>
                    <a:pt x="7303008" y="1137919"/>
                  </a:lnTo>
                  <a:lnTo>
                    <a:pt x="7303008" y="227583"/>
                  </a:lnTo>
                  <a:lnTo>
                    <a:pt x="7298385" y="181706"/>
                  </a:lnTo>
                  <a:lnTo>
                    <a:pt x="7285128" y="138981"/>
                  </a:lnTo>
                  <a:lnTo>
                    <a:pt x="7264150" y="100322"/>
                  </a:lnTo>
                  <a:lnTo>
                    <a:pt x="7236364" y="66643"/>
                  </a:lnTo>
                  <a:lnTo>
                    <a:pt x="7202685" y="38857"/>
                  </a:lnTo>
                  <a:lnTo>
                    <a:pt x="7164026" y="17879"/>
                  </a:lnTo>
                  <a:lnTo>
                    <a:pt x="7121301" y="4622"/>
                  </a:lnTo>
                  <a:lnTo>
                    <a:pt x="7075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33800" y="347472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0" y="227583"/>
                  </a:moveTo>
                  <a:lnTo>
                    <a:pt x="4622" y="181706"/>
                  </a:lnTo>
                  <a:lnTo>
                    <a:pt x="17879" y="138981"/>
                  </a:lnTo>
                  <a:lnTo>
                    <a:pt x="38857" y="100322"/>
                  </a:lnTo>
                  <a:lnTo>
                    <a:pt x="66643" y="66643"/>
                  </a:lnTo>
                  <a:lnTo>
                    <a:pt x="100322" y="38857"/>
                  </a:lnTo>
                  <a:lnTo>
                    <a:pt x="138981" y="17879"/>
                  </a:lnTo>
                  <a:lnTo>
                    <a:pt x="181706" y="4622"/>
                  </a:lnTo>
                  <a:lnTo>
                    <a:pt x="227584" y="0"/>
                  </a:lnTo>
                  <a:lnTo>
                    <a:pt x="7075424" y="0"/>
                  </a:lnTo>
                  <a:lnTo>
                    <a:pt x="7121301" y="4622"/>
                  </a:lnTo>
                  <a:lnTo>
                    <a:pt x="7164026" y="17879"/>
                  </a:lnTo>
                  <a:lnTo>
                    <a:pt x="7202685" y="38857"/>
                  </a:lnTo>
                  <a:lnTo>
                    <a:pt x="7236364" y="66643"/>
                  </a:lnTo>
                  <a:lnTo>
                    <a:pt x="7264150" y="100322"/>
                  </a:lnTo>
                  <a:lnTo>
                    <a:pt x="7285128" y="138981"/>
                  </a:lnTo>
                  <a:lnTo>
                    <a:pt x="7298385" y="181706"/>
                  </a:lnTo>
                  <a:lnTo>
                    <a:pt x="7303008" y="227583"/>
                  </a:lnTo>
                  <a:lnTo>
                    <a:pt x="7303008" y="1137919"/>
                  </a:lnTo>
                  <a:lnTo>
                    <a:pt x="7298385" y="1183797"/>
                  </a:lnTo>
                  <a:lnTo>
                    <a:pt x="7285128" y="1226522"/>
                  </a:lnTo>
                  <a:lnTo>
                    <a:pt x="7264150" y="1265181"/>
                  </a:lnTo>
                  <a:lnTo>
                    <a:pt x="7236364" y="1298860"/>
                  </a:lnTo>
                  <a:lnTo>
                    <a:pt x="7202685" y="1326646"/>
                  </a:lnTo>
                  <a:lnTo>
                    <a:pt x="7164026" y="1347624"/>
                  </a:lnTo>
                  <a:lnTo>
                    <a:pt x="7121301" y="1360881"/>
                  </a:lnTo>
                  <a:lnTo>
                    <a:pt x="7075424" y="1365503"/>
                  </a:lnTo>
                  <a:lnTo>
                    <a:pt x="227584" y="1365503"/>
                  </a:lnTo>
                  <a:lnTo>
                    <a:pt x="181706" y="1360881"/>
                  </a:lnTo>
                  <a:lnTo>
                    <a:pt x="138981" y="1347624"/>
                  </a:lnTo>
                  <a:lnTo>
                    <a:pt x="100322" y="1326646"/>
                  </a:lnTo>
                  <a:lnTo>
                    <a:pt x="66643" y="1298860"/>
                  </a:lnTo>
                  <a:lnTo>
                    <a:pt x="38857" y="1265181"/>
                  </a:lnTo>
                  <a:lnTo>
                    <a:pt x="17879" y="1226522"/>
                  </a:lnTo>
                  <a:lnTo>
                    <a:pt x="4622" y="1183797"/>
                  </a:lnTo>
                  <a:lnTo>
                    <a:pt x="0" y="1137919"/>
                  </a:lnTo>
                  <a:lnTo>
                    <a:pt x="0" y="227583"/>
                  </a:lnTo>
                  <a:close/>
                </a:path>
              </a:pathLst>
            </a:custGeom>
            <a:ln w="19050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80230" y="3833876"/>
            <a:ext cx="793077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870" algn="l"/>
              </a:tabLst>
            </a:pPr>
            <a:r>
              <a:rPr sz="2000" spc="-5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200" dirty="0">
                <a:latin typeface="Times New Roman"/>
                <a:cs typeface="Times New Roman"/>
              </a:rPr>
              <a:t>Là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những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yếu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tố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chủ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quan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ảnh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hưởng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đến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tốc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phát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triển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của</a:t>
            </a:r>
            <a:endParaRPr sz="2200" dirty="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trong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tương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lai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=&gt;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xác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định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phù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hợp.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1687" y="5105400"/>
            <a:ext cx="3035935" cy="1365885"/>
          </a:xfrm>
          <a:custGeom>
            <a:avLst/>
            <a:gdLst/>
            <a:ahLst/>
            <a:cxnLst/>
            <a:rect l="l" t="t" r="r" b="b"/>
            <a:pathLst>
              <a:path w="3035935" h="1365885">
                <a:moveTo>
                  <a:pt x="0" y="227584"/>
                </a:moveTo>
                <a:lnTo>
                  <a:pt x="4623" y="181706"/>
                </a:lnTo>
                <a:lnTo>
                  <a:pt x="17884" y="138981"/>
                </a:lnTo>
                <a:lnTo>
                  <a:pt x="38867" y="100322"/>
                </a:lnTo>
                <a:lnTo>
                  <a:pt x="66657" y="66643"/>
                </a:lnTo>
                <a:lnTo>
                  <a:pt x="100339" y="38857"/>
                </a:lnTo>
                <a:lnTo>
                  <a:pt x="138997" y="17879"/>
                </a:lnTo>
                <a:lnTo>
                  <a:pt x="181717" y="4622"/>
                </a:lnTo>
                <a:lnTo>
                  <a:pt x="227584" y="0"/>
                </a:lnTo>
                <a:lnTo>
                  <a:pt x="2808224" y="0"/>
                </a:lnTo>
                <a:lnTo>
                  <a:pt x="2854101" y="4622"/>
                </a:lnTo>
                <a:lnTo>
                  <a:pt x="2896826" y="17879"/>
                </a:lnTo>
                <a:lnTo>
                  <a:pt x="2935485" y="38857"/>
                </a:lnTo>
                <a:lnTo>
                  <a:pt x="2969164" y="66643"/>
                </a:lnTo>
                <a:lnTo>
                  <a:pt x="2996950" y="100322"/>
                </a:lnTo>
                <a:lnTo>
                  <a:pt x="3017928" y="138981"/>
                </a:lnTo>
                <a:lnTo>
                  <a:pt x="3031185" y="181706"/>
                </a:lnTo>
                <a:lnTo>
                  <a:pt x="3035808" y="227584"/>
                </a:lnTo>
                <a:lnTo>
                  <a:pt x="3035808" y="1137920"/>
                </a:lnTo>
                <a:lnTo>
                  <a:pt x="3031185" y="1183786"/>
                </a:lnTo>
                <a:lnTo>
                  <a:pt x="3017928" y="1226506"/>
                </a:lnTo>
                <a:lnTo>
                  <a:pt x="2996950" y="1265164"/>
                </a:lnTo>
                <a:lnTo>
                  <a:pt x="2969164" y="1298846"/>
                </a:lnTo>
                <a:lnTo>
                  <a:pt x="2935485" y="1326636"/>
                </a:lnTo>
                <a:lnTo>
                  <a:pt x="2896826" y="1347619"/>
                </a:lnTo>
                <a:lnTo>
                  <a:pt x="2854101" y="1360880"/>
                </a:lnTo>
                <a:lnTo>
                  <a:pt x="2808224" y="1365504"/>
                </a:lnTo>
                <a:lnTo>
                  <a:pt x="227584" y="1365504"/>
                </a:lnTo>
                <a:lnTo>
                  <a:pt x="181717" y="1360880"/>
                </a:lnTo>
                <a:lnTo>
                  <a:pt x="138997" y="1347619"/>
                </a:lnTo>
                <a:lnTo>
                  <a:pt x="100339" y="1326636"/>
                </a:lnTo>
                <a:lnTo>
                  <a:pt x="66657" y="1298846"/>
                </a:lnTo>
                <a:lnTo>
                  <a:pt x="38867" y="1265164"/>
                </a:lnTo>
                <a:lnTo>
                  <a:pt x="17884" y="1226506"/>
                </a:lnTo>
                <a:lnTo>
                  <a:pt x="4623" y="1183786"/>
                </a:lnTo>
                <a:lnTo>
                  <a:pt x="0" y="1137920"/>
                </a:lnTo>
                <a:lnTo>
                  <a:pt x="0" y="227584"/>
                </a:lnTo>
                <a:close/>
              </a:path>
            </a:pathLst>
          </a:custGeom>
          <a:ln w="19050">
            <a:solidFill>
              <a:srgbClr val="42AF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7938" y="5106346"/>
            <a:ext cx="2480310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latin typeface="Times New Roman"/>
                <a:cs typeface="Times New Roman"/>
              </a:rPr>
              <a:t>6.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Môi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trường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gia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đình</a:t>
            </a:r>
            <a:endParaRPr sz="20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và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trường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học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hiện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tại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36466" y="5095875"/>
            <a:ext cx="7322184" cy="1384935"/>
            <a:chOff x="3736466" y="5095875"/>
            <a:chExt cx="7322184" cy="1384935"/>
          </a:xfrm>
        </p:grpSpPr>
        <p:sp>
          <p:nvSpPr>
            <p:cNvPr id="22" name="object 22"/>
            <p:cNvSpPr/>
            <p:nvPr/>
          </p:nvSpPr>
          <p:spPr>
            <a:xfrm>
              <a:off x="3745991" y="510540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7075424" y="0"/>
                  </a:moveTo>
                  <a:lnTo>
                    <a:pt x="227584" y="0"/>
                  </a:lnTo>
                  <a:lnTo>
                    <a:pt x="181706" y="4622"/>
                  </a:lnTo>
                  <a:lnTo>
                    <a:pt x="138981" y="17879"/>
                  </a:lnTo>
                  <a:lnTo>
                    <a:pt x="100322" y="38857"/>
                  </a:lnTo>
                  <a:lnTo>
                    <a:pt x="66643" y="66643"/>
                  </a:lnTo>
                  <a:lnTo>
                    <a:pt x="38857" y="100322"/>
                  </a:lnTo>
                  <a:lnTo>
                    <a:pt x="17879" y="138981"/>
                  </a:lnTo>
                  <a:lnTo>
                    <a:pt x="4622" y="181706"/>
                  </a:lnTo>
                  <a:lnTo>
                    <a:pt x="0" y="227584"/>
                  </a:lnTo>
                  <a:lnTo>
                    <a:pt x="0" y="1137920"/>
                  </a:lnTo>
                  <a:lnTo>
                    <a:pt x="4622" y="1183786"/>
                  </a:lnTo>
                  <a:lnTo>
                    <a:pt x="17879" y="1226506"/>
                  </a:lnTo>
                  <a:lnTo>
                    <a:pt x="38857" y="1265164"/>
                  </a:lnTo>
                  <a:lnTo>
                    <a:pt x="66643" y="1298846"/>
                  </a:lnTo>
                  <a:lnTo>
                    <a:pt x="100322" y="1326636"/>
                  </a:lnTo>
                  <a:lnTo>
                    <a:pt x="138981" y="1347619"/>
                  </a:lnTo>
                  <a:lnTo>
                    <a:pt x="181706" y="1360880"/>
                  </a:lnTo>
                  <a:lnTo>
                    <a:pt x="227584" y="1365504"/>
                  </a:lnTo>
                  <a:lnTo>
                    <a:pt x="7075424" y="1365504"/>
                  </a:lnTo>
                  <a:lnTo>
                    <a:pt x="7121301" y="1360880"/>
                  </a:lnTo>
                  <a:lnTo>
                    <a:pt x="7164026" y="1347619"/>
                  </a:lnTo>
                  <a:lnTo>
                    <a:pt x="7202685" y="1326636"/>
                  </a:lnTo>
                  <a:lnTo>
                    <a:pt x="7236364" y="1298846"/>
                  </a:lnTo>
                  <a:lnTo>
                    <a:pt x="7264150" y="1265164"/>
                  </a:lnTo>
                  <a:lnTo>
                    <a:pt x="7285128" y="1226506"/>
                  </a:lnTo>
                  <a:lnTo>
                    <a:pt x="7298385" y="1183786"/>
                  </a:lnTo>
                  <a:lnTo>
                    <a:pt x="7303008" y="1137920"/>
                  </a:lnTo>
                  <a:lnTo>
                    <a:pt x="7303008" y="227584"/>
                  </a:lnTo>
                  <a:lnTo>
                    <a:pt x="7298385" y="181706"/>
                  </a:lnTo>
                  <a:lnTo>
                    <a:pt x="7285128" y="138981"/>
                  </a:lnTo>
                  <a:lnTo>
                    <a:pt x="7264150" y="100322"/>
                  </a:lnTo>
                  <a:lnTo>
                    <a:pt x="7236364" y="66643"/>
                  </a:lnTo>
                  <a:lnTo>
                    <a:pt x="7202685" y="38857"/>
                  </a:lnTo>
                  <a:lnTo>
                    <a:pt x="7164026" y="17879"/>
                  </a:lnTo>
                  <a:lnTo>
                    <a:pt x="7121301" y="4622"/>
                  </a:lnTo>
                  <a:lnTo>
                    <a:pt x="7075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45991" y="5105400"/>
              <a:ext cx="7303134" cy="1365885"/>
            </a:xfrm>
            <a:custGeom>
              <a:avLst/>
              <a:gdLst/>
              <a:ahLst/>
              <a:cxnLst/>
              <a:rect l="l" t="t" r="r" b="b"/>
              <a:pathLst>
                <a:path w="7303134" h="1365885">
                  <a:moveTo>
                    <a:pt x="0" y="227584"/>
                  </a:moveTo>
                  <a:lnTo>
                    <a:pt x="4622" y="181706"/>
                  </a:lnTo>
                  <a:lnTo>
                    <a:pt x="17879" y="138981"/>
                  </a:lnTo>
                  <a:lnTo>
                    <a:pt x="38857" y="100322"/>
                  </a:lnTo>
                  <a:lnTo>
                    <a:pt x="66643" y="66643"/>
                  </a:lnTo>
                  <a:lnTo>
                    <a:pt x="100322" y="38857"/>
                  </a:lnTo>
                  <a:lnTo>
                    <a:pt x="138981" y="17879"/>
                  </a:lnTo>
                  <a:lnTo>
                    <a:pt x="181706" y="4622"/>
                  </a:lnTo>
                  <a:lnTo>
                    <a:pt x="227584" y="0"/>
                  </a:lnTo>
                  <a:lnTo>
                    <a:pt x="7075424" y="0"/>
                  </a:lnTo>
                  <a:lnTo>
                    <a:pt x="7121301" y="4622"/>
                  </a:lnTo>
                  <a:lnTo>
                    <a:pt x="7164026" y="17879"/>
                  </a:lnTo>
                  <a:lnTo>
                    <a:pt x="7202685" y="38857"/>
                  </a:lnTo>
                  <a:lnTo>
                    <a:pt x="7236364" y="66643"/>
                  </a:lnTo>
                  <a:lnTo>
                    <a:pt x="7264150" y="100322"/>
                  </a:lnTo>
                  <a:lnTo>
                    <a:pt x="7285128" y="138981"/>
                  </a:lnTo>
                  <a:lnTo>
                    <a:pt x="7298385" y="181706"/>
                  </a:lnTo>
                  <a:lnTo>
                    <a:pt x="7303008" y="227584"/>
                  </a:lnTo>
                  <a:lnTo>
                    <a:pt x="7303008" y="1137920"/>
                  </a:lnTo>
                  <a:lnTo>
                    <a:pt x="7298385" y="1183786"/>
                  </a:lnTo>
                  <a:lnTo>
                    <a:pt x="7285128" y="1226506"/>
                  </a:lnTo>
                  <a:lnTo>
                    <a:pt x="7264150" y="1265164"/>
                  </a:lnTo>
                  <a:lnTo>
                    <a:pt x="7236364" y="1298846"/>
                  </a:lnTo>
                  <a:lnTo>
                    <a:pt x="7202685" y="1326636"/>
                  </a:lnTo>
                  <a:lnTo>
                    <a:pt x="7164026" y="1347619"/>
                  </a:lnTo>
                  <a:lnTo>
                    <a:pt x="7121301" y="1360880"/>
                  </a:lnTo>
                  <a:lnTo>
                    <a:pt x="7075424" y="1365504"/>
                  </a:lnTo>
                  <a:lnTo>
                    <a:pt x="227584" y="1365504"/>
                  </a:lnTo>
                  <a:lnTo>
                    <a:pt x="181706" y="1360880"/>
                  </a:lnTo>
                  <a:lnTo>
                    <a:pt x="138981" y="1347619"/>
                  </a:lnTo>
                  <a:lnTo>
                    <a:pt x="100322" y="1326636"/>
                  </a:lnTo>
                  <a:lnTo>
                    <a:pt x="66643" y="1298846"/>
                  </a:lnTo>
                  <a:lnTo>
                    <a:pt x="38857" y="1265164"/>
                  </a:lnTo>
                  <a:lnTo>
                    <a:pt x="17879" y="1226506"/>
                  </a:lnTo>
                  <a:lnTo>
                    <a:pt x="4622" y="1183786"/>
                  </a:lnTo>
                  <a:lnTo>
                    <a:pt x="0" y="1137920"/>
                  </a:lnTo>
                  <a:lnTo>
                    <a:pt x="0" y="227584"/>
                  </a:lnTo>
                  <a:close/>
                </a:path>
              </a:pathLst>
            </a:custGeom>
            <a:ln w="19050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91788" y="5285209"/>
            <a:ext cx="6765925" cy="844462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56870" algn="l"/>
              </a:tabLst>
            </a:pPr>
            <a:r>
              <a:rPr sz="2000" spc="-5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200" dirty="0">
                <a:latin typeface="Times New Roman"/>
                <a:cs typeface="Times New Roman"/>
              </a:rPr>
              <a:t>Là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những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yếu tố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khách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quan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tác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động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đến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sự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phát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triển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của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 err="1">
                <a:latin typeface="Times New Roman"/>
                <a:cs typeface="Times New Roman"/>
              </a:rPr>
              <a:t>trẻ</a:t>
            </a:r>
            <a:r>
              <a:rPr lang="en-US" sz="2200" spc="-20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đến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khả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năng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hoàn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thành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tiêu.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23033"/>
            <a:ext cx="2926715" cy="4935220"/>
            <a:chOff x="0" y="1923033"/>
            <a:chExt cx="2926715" cy="4935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9" y="1929383"/>
              <a:ext cx="2660904" cy="34838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9079" y="1929383"/>
              <a:ext cx="2661285" cy="3484245"/>
            </a:xfrm>
            <a:custGeom>
              <a:avLst/>
              <a:gdLst/>
              <a:ahLst/>
              <a:cxnLst/>
              <a:rect l="l" t="t" r="r" b="b"/>
              <a:pathLst>
                <a:path w="2661285" h="3484245">
                  <a:moveTo>
                    <a:pt x="0" y="1741932"/>
                  </a:moveTo>
                  <a:lnTo>
                    <a:pt x="633" y="1687676"/>
                  </a:lnTo>
                  <a:lnTo>
                    <a:pt x="2520" y="1633833"/>
                  </a:lnTo>
                  <a:lnTo>
                    <a:pt x="5642" y="1580428"/>
                  </a:lnTo>
                  <a:lnTo>
                    <a:pt x="9982" y="1527484"/>
                  </a:lnTo>
                  <a:lnTo>
                    <a:pt x="15520" y="1475025"/>
                  </a:lnTo>
                  <a:lnTo>
                    <a:pt x="22239" y="1423075"/>
                  </a:lnTo>
                  <a:lnTo>
                    <a:pt x="30120" y="1371660"/>
                  </a:lnTo>
                  <a:lnTo>
                    <a:pt x="39144" y="1320801"/>
                  </a:lnTo>
                  <a:lnTo>
                    <a:pt x="49294" y="1270525"/>
                  </a:lnTo>
                  <a:lnTo>
                    <a:pt x="60550" y="1220854"/>
                  </a:lnTo>
                  <a:lnTo>
                    <a:pt x="72894" y="1171814"/>
                  </a:lnTo>
                  <a:lnTo>
                    <a:pt x="86309" y="1123427"/>
                  </a:lnTo>
                  <a:lnTo>
                    <a:pt x="100775" y="1075719"/>
                  </a:lnTo>
                  <a:lnTo>
                    <a:pt x="116274" y="1028712"/>
                  </a:lnTo>
                  <a:lnTo>
                    <a:pt x="132788" y="982432"/>
                  </a:lnTo>
                  <a:lnTo>
                    <a:pt x="150298" y="936903"/>
                  </a:lnTo>
                  <a:lnTo>
                    <a:pt x="168787" y="892147"/>
                  </a:lnTo>
                  <a:lnTo>
                    <a:pt x="188234" y="848191"/>
                  </a:lnTo>
                  <a:lnTo>
                    <a:pt x="208623" y="805057"/>
                  </a:lnTo>
                  <a:lnTo>
                    <a:pt x="229935" y="762770"/>
                  </a:lnTo>
                  <a:lnTo>
                    <a:pt x="252151" y="721353"/>
                  </a:lnTo>
                  <a:lnTo>
                    <a:pt x="275253" y="680832"/>
                  </a:lnTo>
                  <a:lnTo>
                    <a:pt x="299222" y="641229"/>
                  </a:lnTo>
                  <a:lnTo>
                    <a:pt x="324041" y="602570"/>
                  </a:lnTo>
                  <a:lnTo>
                    <a:pt x="349690" y="564878"/>
                  </a:lnTo>
                  <a:lnTo>
                    <a:pt x="376152" y="528177"/>
                  </a:lnTo>
                  <a:lnTo>
                    <a:pt x="403407" y="492492"/>
                  </a:lnTo>
                  <a:lnTo>
                    <a:pt x="431439" y="457846"/>
                  </a:lnTo>
                  <a:lnTo>
                    <a:pt x="460227" y="424264"/>
                  </a:lnTo>
                  <a:lnTo>
                    <a:pt x="489754" y="391769"/>
                  </a:lnTo>
                  <a:lnTo>
                    <a:pt x="520002" y="360386"/>
                  </a:lnTo>
                  <a:lnTo>
                    <a:pt x="550951" y="330139"/>
                  </a:lnTo>
                  <a:lnTo>
                    <a:pt x="582584" y="301052"/>
                  </a:lnTo>
                  <a:lnTo>
                    <a:pt x="614882" y="273149"/>
                  </a:lnTo>
                  <a:lnTo>
                    <a:pt x="647827" y="246454"/>
                  </a:lnTo>
                  <a:lnTo>
                    <a:pt x="681400" y="220991"/>
                  </a:lnTo>
                  <a:lnTo>
                    <a:pt x="715583" y="196785"/>
                  </a:lnTo>
                  <a:lnTo>
                    <a:pt x="750358" y="173859"/>
                  </a:lnTo>
                  <a:lnTo>
                    <a:pt x="785705" y="152237"/>
                  </a:lnTo>
                  <a:lnTo>
                    <a:pt x="821608" y="131944"/>
                  </a:lnTo>
                  <a:lnTo>
                    <a:pt x="858047" y="113004"/>
                  </a:lnTo>
                  <a:lnTo>
                    <a:pt x="895004" y="95441"/>
                  </a:lnTo>
                  <a:lnTo>
                    <a:pt x="932460" y="79278"/>
                  </a:lnTo>
                  <a:lnTo>
                    <a:pt x="970398" y="64540"/>
                  </a:lnTo>
                  <a:lnTo>
                    <a:pt x="1008798" y="51252"/>
                  </a:lnTo>
                  <a:lnTo>
                    <a:pt x="1047643" y="39436"/>
                  </a:lnTo>
                  <a:lnTo>
                    <a:pt x="1086913" y="29118"/>
                  </a:lnTo>
                  <a:lnTo>
                    <a:pt x="1126591" y="20321"/>
                  </a:lnTo>
                  <a:lnTo>
                    <a:pt x="1166659" y="13070"/>
                  </a:lnTo>
                  <a:lnTo>
                    <a:pt x="1207097" y="7388"/>
                  </a:lnTo>
                  <a:lnTo>
                    <a:pt x="1247887" y="3299"/>
                  </a:lnTo>
                  <a:lnTo>
                    <a:pt x="1289012" y="828"/>
                  </a:lnTo>
                  <a:lnTo>
                    <a:pt x="1330452" y="0"/>
                  </a:lnTo>
                  <a:lnTo>
                    <a:pt x="1371893" y="828"/>
                  </a:lnTo>
                  <a:lnTo>
                    <a:pt x="1413020" y="3299"/>
                  </a:lnTo>
                  <a:lnTo>
                    <a:pt x="1453812" y="7388"/>
                  </a:lnTo>
                  <a:lnTo>
                    <a:pt x="1494252" y="13070"/>
                  </a:lnTo>
                  <a:lnTo>
                    <a:pt x="1534320" y="20321"/>
                  </a:lnTo>
                  <a:lnTo>
                    <a:pt x="1574000" y="29118"/>
                  </a:lnTo>
                  <a:lnTo>
                    <a:pt x="1613272" y="39436"/>
                  </a:lnTo>
                  <a:lnTo>
                    <a:pt x="1652117" y="51252"/>
                  </a:lnTo>
                  <a:lnTo>
                    <a:pt x="1690519" y="64540"/>
                  </a:lnTo>
                  <a:lnTo>
                    <a:pt x="1728457" y="79278"/>
                  </a:lnTo>
                  <a:lnTo>
                    <a:pt x="1765914" y="95441"/>
                  </a:lnTo>
                  <a:lnTo>
                    <a:pt x="1802872" y="113004"/>
                  </a:lnTo>
                  <a:lnTo>
                    <a:pt x="1839311" y="131944"/>
                  </a:lnTo>
                  <a:lnTo>
                    <a:pt x="1875214" y="152237"/>
                  </a:lnTo>
                  <a:lnTo>
                    <a:pt x="1910562" y="173859"/>
                  </a:lnTo>
                  <a:lnTo>
                    <a:pt x="1945337" y="196785"/>
                  </a:lnTo>
                  <a:lnTo>
                    <a:pt x="1979520" y="220991"/>
                  </a:lnTo>
                  <a:lnTo>
                    <a:pt x="2013093" y="246454"/>
                  </a:lnTo>
                  <a:lnTo>
                    <a:pt x="2046038" y="273149"/>
                  </a:lnTo>
                  <a:lnTo>
                    <a:pt x="2078336" y="301052"/>
                  </a:lnTo>
                  <a:lnTo>
                    <a:pt x="2109969" y="330139"/>
                  </a:lnTo>
                  <a:lnTo>
                    <a:pt x="2140918" y="360386"/>
                  </a:lnTo>
                  <a:lnTo>
                    <a:pt x="2171165" y="391769"/>
                  </a:lnTo>
                  <a:lnTo>
                    <a:pt x="2200692" y="424264"/>
                  </a:lnTo>
                  <a:lnTo>
                    <a:pt x="2229479" y="457846"/>
                  </a:lnTo>
                  <a:lnTo>
                    <a:pt x="2257510" y="492492"/>
                  </a:lnTo>
                  <a:lnTo>
                    <a:pt x="2284765" y="528177"/>
                  </a:lnTo>
                  <a:lnTo>
                    <a:pt x="2311226" y="564878"/>
                  </a:lnTo>
                  <a:lnTo>
                    <a:pt x="2336875" y="602570"/>
                  </a:lnTo>
                  <a:lnTo>
                    <a:pt x="2361693" y="641229"/>
                  </a:lnTo>
                  <a:lnTo>
                    <a:pt x="2385662" y="680832"/>
                  </a:lnTo>
                  <a:lnTo>
                    <a:pt x="2408763" y="721353"/>
                  </a:lnTo>
                  <a:lnTo>
                    <a:pt x="2430978" y="762770"/>
                  </a:lnTo>
                  <a:lnTo>
                    <a:pt x="2452289" y="805057"/>
                  </a:lnTo>
                  <a:lnTo>
                    <a:pt x="2472677" y="848191"/>
                  </a:lnTo>
                  <a:lnTo>
                    <a:pt x="2492124" y="892147"/>
                  </a:lnTo>
                  <a:lnTo>
                    <a:pt x="2510612" y="936903"/>
                  </a:lnTo>
                  <a:lnTo>
                    <a:pt x="2528122" y="982432"/>
                  </a:lnTo>
                  <a:lnTo>
                    <a:pt x="2544635" y="1028712"/>
                  </a:lnTo>
                  <a:lnTo>
                    <a:pt x="2560133" y="1075719"/>
                  </a:lnTo>
                  <a:lnTo>
                    <a:pt x="2574599" y="1123427"/>
                  </a:lnTo>
                  <a:lnTo>
                    <a:pt x="2588012" y="1171814"/>
                  </a:lnTo>
                  <a:lnTo>
                    <a:pt x="2600356" y="1220854"/>
                  </a:lnTo>
                  <a:lnTo>
                    <a:pt x="2611612" y="1270525"/>
                  </a:lnTo>
                  <a:lnTo>
                    <a:pt x="2621761" y="1320801"/>
                  </a:lnTo>
                  <a:lnTo>
                    <a:pt x="2630785" y="1371660"/>
                  </a:lnTo>
                  <a:lnTo>
                    <a:pt x="2638665" y="1423075"/>
                  </a:lnTo>
                  <a:lnTo>
                    <a:pt x="2645383" y="1475025"/>
                  </a:lnTo>
                  <a:lnTo>
                    <a:pt x="2650922" y="1527484"/>
                  </a:lnTo>
                  <a:lnTo>
                    <a:pt x="2655261" y="1580428"/>
                  </a:lnTo>
                  <a:lnTo>
                    <a:pt x="2658384" y="1633833"/>
                  </a:lnTo>
                  <a:lnTo>
                    <a:pt x="2660270" y="1687676"/>
                  </a:lnTo>
                  <a:lnTo>
                    <a:pt x="2660904" y="1741932"/>
                  </a:lnTo>
                  <a:lnTo>
                    <a:pt x="2660270" y="1796187"/>
                  </a:lnTo>
                  <a:lnTo>
                    <a:pt x="2658384" y="1850030"/>
                  </a:lnTo>
                  <a:lnTo>
                    <a:pt x="2655261" y="1903435"/>
                  </a:lnTo>
                  <a:lnTo>
                    <a:pt x="2650922" y="1956379"/>
                  </a:lnTo>
                  <a:lnTo>
                    <a:pt x="2645383" y="2008838"/>
                  </a:lnTo>
                  <a:lnTo>
                    <a:pt x="2638665" y="2060788"/>
                  </a:lnTo>
                  <a:lnTo>
                    <a:pt x="2630785" y="2112203"/>
                  </a:lnTo>
                  <a:lnTo>
                    <a:pt x="2621761" y="2163062"/>
                  </a:lnTo>
                  <a:lnTo>
                    <a:pt x="2611612" y="2213338"/>
                  </a:lnTo>
                  <a:lnTo>
                    <a:pt x="2600356" y="2263009"/>
                  </a:lnTo>
                  <a:lnTo>
                    <a:pt x="2588012" y="2312049"/>
                  </a:lnTo>
                  <a:lnTo>
                    <a:pt x="2574599" y="2360436"/>
                  </a:lnTo>
                  <a:lnTo>
                    <a:pt x="2560133" y="2408144"/>
                  </a:lnTo>
                  <a:lnTo>
                    <a:pt x="2544635" y="2455151"/>
                  </a:lnTo>
                  <a:lnTo>
                    <a:pt x="2528122" y="2501431"/>
                  </a:lnTo>
                  <a:lnTo>
                    <a:pt x="2510612" y="2546960"/>
                  </a:lnTo>
                  <a:lnTo>
                    <a:pt x="2492124" y="2591716"/>
                  </a:lnTo>
                  <a:lnTo>
                    <a:pt x="2472677" y="2635672"/>
                  </a:lnTo>
                  <a:lnTo>
                    <a:pt x="2452289" y="2678806"/>
                  </a:lnTo>
                  <a:lnTo>
                    <a:pt x="2430978" y="2721093"/>
                  </a:lnTo>
                  <a:lnTo>
                    <a:pt x="2408763" y="2762510"/>
                  </a:lnTo>
                  <a:lnTo>
                    <a:pt x="2385662" y="2803031"/>
                  </a:lnTo>
                  <a:lnTo>
                    <a:pt x="2361693" y="2842634"/>
                  </a:lnTo>
                  <a:lnTo>
                    <a:pt x="2336875" y="2881293"/>
                  </a:lnTo>
                  <a:lnTo>
                    <a:pt x="2311226" y="2918985"/>
                  </a:lnTo>
                  <a:lnTo>
                    <a:pt x="2284765" y="2955686"/>
                  </a:lnTo>
                  <a:lnTo>
                    <a:pt x="2257510" y="2991371"/>
                  </a:lnTo>
                  <a:lnTo>
                    <a:pt x="2229479" y="3026017"/>
                  </a:lnTo>
                  <a:lnTo>
                    <a:pt x="2200692" y="3059599"/>
                  </a:lnTo>
                  <a:lnTo>
                    <a:pt x="2171165" y="3092094"/>
                  </a:lnTo>
                  <a:lnTo>
                    <a:pt x="2140918" y="3123477"/>
                  </a:lnTo>
                  <a:lnTo>
                    <a:pt x="2109969" y="3153724"/>
                  </a:lnTo>
                  <a:lnTo>
                    <a:pt x="2078336" y="3182811"/>
                  </a:lnTo>
                  <a:lnTo>
                    <a:pt x="2046038" y="3210714"/>
                  </a:lnTo>
                  <a:lnTo>
                    <a:pt x="2013093" y="3237409"/>
                  </a:lnTo>
                  <a:lnTo>
                    <a:pt x="1979520" y="3262872"/>
                  </a:lnTo>
                  <a:lnTo>
                    <a:pt x="1945337" y="3287078"/>
                  </a:lnTo>
                  <a:lnTo>
                    <a:pt x="1910562" y="3310004"/>
                  </a:lnTo>
                  <a:lnTo>
                    <a:pt x="1875214" y="3331626"/>
                  </a:lnTo>
                  <a:lnTo>
                    <a:pt x="1839311" y="3351919"/>
                  </a:lnTo>
                  <a:lnTo>
                    <a:pt x="1802872" y="3370859"/>
                  </a:lnTo>
                  <a:lnTo>
                    <a:pt x="1765914" y="3388422"/>
                  </a:lnTo>
                  <a:lnTo>
                    <a:pt x="1728457" y="3404585"/>
                  </a:lnTo>
                  <a:lnTo>
                    <a:pt x="1690519" y="3419323"/>
                  </a:lnTo>
                  <a:lnTo>
                    <a:pt x="1652117" y="3432611"/>
                  </a:lnTo>
                  <a:lnTo>
                    <a:pt x="1613272" y="3444427"/>
                  </a:lnTo>
                  <a:lnTo>
                    <a:pt x="1574000" y="3454745"/>
                  </a:lnTo>
                  <a:lnTo>
                    <a:pt x="1534320" y="3463542"/>
                  </a:lnTo>
                  <a:lnTo>
                    <a:pt x="1494252" y="3470793"/>
                  </a:lnTo>
                  <a:lnTo>
                    <a:pt x="1453812" y="3476475"/>
                  </a:lnTo>
                  <a:lnTo>
                    <a:pt x="1413020" y="3480564"/>
                  </a:lnTo>
                  <a:lnTo>
                    <a:pt x="1371893" y="3483035"/>
                  </a:lnTo>
                  <a:lnTo>
                    <a:pt x="1330452" y="3483864"/>
                  </a:lnTo>
                  <a:lnTo>
                    <a:pt x="1289012" y="3483035"/>
                  </a:lnTo>
                  <a:lnTo>
                    <a:pt x="1247887" y="3480564"/>
                  </a:lnTo>
                  <a:lnTo>
                    <a:pt x="1207097" y="3476475"/>
                  </a:lnTo>
                  <a:lnTo>
                    <a:pt x="1166659" y="3470793"/>
                  </a:lnTo>
                  <a:lnTo>
                    <a:pt x="1126591" y="3463542"/>
                  </a:lnTo>
                  <a:lnTo>
                    <a:pt x="1086913" y="3454745"/>
                  </a:lnTo>
                  <a:lnTo>
                    <a:pt x="1047643" y="3444427"/>
                  </a:lnTo>
                  <a:lnTo>
                    <a:pt x="1008798" y="3432611"/>
                  </a:lnTo>
                  <a:lnTo>
                    <a:pt x="970398" y="3419323"/>
                  </a:lnTo>
                  <a:lnTo>
                    <a:pt x="932460" y="3404585"/>
                  </a:lnTo>
                  <a:lnTo>
                    <a:pt x="895004" y="3388422"/>
                  </a:lnTo>
                  <a:lnTo>
                    <a:pt x="858047" y="3370859"/>
                  </a:lnTo>
                  <a:lnTo>
                    <a:pt x="821608" y="3351919"/>
                  </a:lnTo>
                  <a:lnTo>
                    <a:pt x="785705" y="3331626"/>
                  </a:lnTo>
                  <a:lnTo>
                    <a:pt x="750358" y="3310004"/>
                  </a:lnTo>
                  <a:lnTo>
                    <a:pt x="715583" y="3287078"/>
                  </a:lnTo>
                  <a:lnTo>
                    <a:pt x="681400" y="3262872"/>
                  </a:lnTo>
                  <a:lnTo>
                    <a:pt x="647827" y="3237409"/>
                  </a:lnTo>
                  <a:lnTo>
                    <a:pt x="614882" y="3210714"/>
                  </a:lnTo>
                  <a:lnTo>
                    <a:pt x="582584" y="3182811"/>
                  </a:lnTo>
                  <a:lnTo>
                    <a:pt x="550951" y="3153724"/>
                  </a:lnTo>
                  <a:lnTo>
                    <a:pt x="520002" y="3123477"/>
                  </a:lnTo>
                  <a:lnTo>
                    <a:pt x="489754" y="3092094"/>
                  </a:lnTo>
                  <a:lnTo>
                    <a:pt x="460227" y="3059599"/>
                  </a:lnTo>
                  <a:lnTo>
                    <a:pt x="431439" y="3026017"/>
                  </a:lnTo>
                  <a:lnTo>
                    <a:pt x="403407" y="2991371"/>
                  </a:lnTo>
                  <a:lnTo>
                    <a:pt x="376152" y="2955686"/>
                  </a:lnTo>
                  <a:lnTo>
                    <a:pt x="349690" y="2918985"/>
                  </a:lnTo>
                  <a:lnTo>
                    <a:pt x="324041" y="2881293"/>
                  </a:lnTo>
                  <a:lnTo>
                    <a:pt x="299222" y="2842634"/>
                  </a:lnTo>
                  <a:lnTo>
                    <a:pt x="275253" y="2803031"/>
                  </a:lnTo>
                  <a:lnTo>
                    <a:pt x="252151" y="2762510"/>
                  </a:lnTo>
                  <a:lnTo>
                    <a:pt x="229935" y="2721093"/>
                  </a:lnTo>
                  <a:lnTo>
                    <a:pt x="208623" y="2678806"/>
                  </a:lnTo>
                  <a:lnTo>
                    <a:pt x="188234" y="2635672"/>
                  </a:lnTo>
                  <a:lnTo>
                    <a:pt x="168787" y="2591716"/>
                  </a:lnTo>
                  <a:lnTo>
                    <a:pt x="150298" y="2546960"/>
                  </a:lnTo>
                  <a:lnTo>
                    <a:pt x="132788" y="2501431"/>
                  </a:lnTo>
                  <a:lnTo>
                    <a:pt x="116274" y="2455151"/>
                  </a:lnTo>
                  <a:lnTo>
                    <a:pt x="100775" y="2408144"/>
                  </a:lnTo>
                  <a:lnTo>
                    <a:pt x="86309" y="2360436"/>
                  </a:lnTo>
                  <a:lnTo>
                    <a:pt x="72894" y="2312049"/>
                  </a:lnTo>
                  <a:lnTo>
                    <a:pt x="60550" y="2263009"/>
                  </a:lnTo>
                  <a:lnTo>
                    <a:pt x="49294" y="2213338"/>
                  </a:lnTo>
                  <a:lnTo>
                    <a:pt x="39144" y="2163062"/>
                  </a:lnTo>
                  <a:lnTo>
                    <a:pt x="30120" y="2112203"/>
                  </a:lnTo>
                  <a:lnTo>
                    <a:pt x="22239" y="2060788"/>
                  </a:lnTo>
                  <a:lnTo>
                    <a:pt x="15520" y="2008838"/>
                  </a:lnTo>
                  <a:lnTo>
                    <a:pt x="9982" y="1956379"/>
                  </a:lnTo>
                  <a:lnTo>
                    <a:pt x="5642" y="1903435"/>
                  </a:lnTo>
                  <a:lnTo>
                    <a:pt x="2520" y="1850030"/>
                  </a:lnTo>
                  <a:lnTo>
                    <a:pt x="633" y="1796187"/>
                  </a:lnTo>
                  <a:lnTo>
                    <a:pt x="0" y="1741932"/>
                  </a:lnTo>
                  <a:close/>
                </a:path>
              </a:pathLst>
            </a:custGeom>
            <a:ln w="12700">
              <a:solidFill>
                <a:srgbClr val="42D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8095" y="506729"/>
            <a:ext cx="1302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Xây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dựng </a:t>
            </a:r>
            <a:r>
              <a:rPr dirty="0">
                <a:solidFill>
                  <a:srgbClr val="001F5F"/>
                </a:solidFill>
              </a:rPr>
              <a:t>mục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tiêu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694432" y="429768"/>
            <a:ext cx="7668895" cy="1066800"/>
            <a:chOff x="2694432" y="429768"/>
            <a:chExt cx="7668895" cy="10668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7584" y="429768"/>
              <a:ext cx="7595616" cy="1066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94432" y="826008"/>
              <a:ext cx="832485" cy="332740"/>
            </a:xfrm>
            <a:custGeom>
              <a:avLst/>
              <a:gdLst/>
              <a:ahLst/>
              <a:cxnLst/>
              <a:rect l="l" t="t" r="r" b="b"/>
              <a:pathLst>
                <a:path w="832485" h="332740">
                  <a:moveTo>
                    <a:pt x="638302" y="0"/>
                  </a:moveTo>
                  <a:lnTo>
                    <a:pt x="638302" y="83057"/>
                  </a:lnTo>
                  <a:lnTo>
                    <a:pt x="0" y="83057"/>
                  </a:lnTo>
                  <a:lnTo>
                    <a:pt x="0" y="249174"/>
                  </a:lnTo>
                  <a:lnTo>
                    <a:pt x="638302" y="249174"/>
                  </a:lnTo>
                  <a:lnTo>
                    <a:pt x="638302" y="332231"/>
                  </a:lnTo>
                  <a:lnTo>
                    <a:pt x="832104" y="166115"/>
                  </a:lnTo>
                  <a:lnTo>
                    <a:pt x="638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79316" y="720597"/>
            <a:ext cx="453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Các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căn cứ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để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xây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dựng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mục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tiêu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90875" y="2081402"/>
            <a:ext cx="8190865" cy="2171065"/>
            <a:chOff x="3190875" y="2081402"/>
            <a:chExt cx="8190865" cy="2171065"/>
          </a:xfrm>
        </p:grpSpPr>
        <p:sp>
          <p:nvSpPr>
            <p:cNvPr id="11" name="object 11"/>
            <p:cNvSpPr/>
            <p:nvPr/>
          </p:nvSpPr>
          <p:spPr>
            <a:xfrm>
              <a:off x="3200400" y="2090927"/>
              <a:ext cx="8171815" cy="2152015"/>
            </a:xfrm>
            <a:custGeom>
              <a:avLst/>
              <a:gdLst/>
              <a:ahLst/>
              <a:cxnLst/>
              <a:rect l="l" t="t" r="r" b="b"/>
              <a:pathLst>
                <a:path w="8171815" h="2152015">
                  <a:moveTo>
                    <a:pt x="7974965" y="0"/>
                  </a:moveTo>
                  <a:lnTo>
                    <a:pt x="196723" y="0"/>
                  </a:lnTo>
                  <a:lnTo>
                    <a:pt x="151635" y="5198"/>
                  </a:lnTo>
                  <a:lnTo>
                    <a:pt x="110236" y="20006"/>
                  </a:lnTo>
                  <a:lnTo>
                    <a:pt x="73708" y="43237"/>
                  </a:lnTo>
                  <a:lnTo>
                    <a:pt x="43237" y="73708"/>
                  </a:lnTo>
                  <a:lnTo>
                    <a:pt x="20006" y="110236"/>
                  </a:lnTo>
                  <a:lnTo>
                    <a:pt x="5198" y="151635"/>
                  </a:lnTo>
                  <a:lnTo>
                    <a:pt x="0" y="196723"/>
                  </a:lnTo>
                  <a:lnTo>
                    <a:pt x="0" y="1955165"/>
                  </a:lnTo>
                  <a:lnTo>
                    <a:pt x="5198" y="2000252"/>
                  </a:lnTo>
                  <a:lnTo>
                    <a:pt x="20006" y="2041651"/>
                  </a:lnTo>
                  <a:lnTo>
                    <a:pt x="43237" y="2078179"/>
                  </a:lnTo>
                  <a:lnTo>
                    <a:pt x="73708" y="2108650"/>
                  </a:lnTo>
                  <a:lnTo>
                    <a:pt x="110236" y="2131881"/>
                  </a:lnTo>
                  <a:lnTo>
                    <a:pt x="151635" y="2146689"/>
                  </a:lnTo>
                  <a:lnTo>
                    <a:pt x="196723" y="2151888"/>
                  </a:lnTo>
                  <a:lnTo>
                    <a:pt x="7974965" y="2151888"/>
                  </a:lnTo>
                  <a:lnTo>
                    <a:pt x="8020052" y="2146689"/>
                  </a:lnTo>
                  <a:lnTo>
                    <a:pt x="8061451" y="2131881"/>
                  </a:lnTo>
                  <a:lnTo>
                    <a:pt x="8097979" y="2108650"/>
                  </a:lnTo>
                  <a:lnTo>
                    <a:pt x="8128450" y="2078179"/>
                  </a:lnTo>
                  <a:lnTo>
                    <a:pt x="8151681" y="2041651"/>
                  </a:lnTo>
                  <a:lnTo>
                    <a:pt x="8166489" y="2000252"/>
                  </a:lnTo>
                  <a:lnTo>
                    <a:pt x="8171688" y="1955165"/>
                  </a:lnTo>
                  <a:lnTo>
                    <a:pt x="8171688" y="196723"/>
                  </a:lnTo>
                  <a:lnTo>
                    <a:pt x="8166489" y="151635"/>
                  </a:lnTo>
                  <a:lnTo>
                    <a:pt x="8151681" y="110236"/>
                  </a:lnTo>
                  <a:lnTo>
                    <a:pt x="8128450" y="73708"/>
                  </a:lnTo>
                  <a:lnTo>
                    <a:pt x="8097979" y="43237"/>
                  </a:lnTo>
                  <a:lnTo>
                    <a:pt x="8061451" y="20006"/>
                  </a:lnTo>
                  <a:lnTo>
                    <a:pt x="8020052" y="5198"/>
                  </a:lnTo>
                  <a:lnTo>
                    <a:pt x="7974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0400" y="2090927"/>
              <a:ext cx="8171815" cy="2152015"/>
            </a:xfrm>
            <a:custGeom>
              <a:avLst/>
              <a:gdLst/>
              <a:ahLst/>
              <a:cxnLst/>
              <a:rect l="l" t="t" r="r" b="b"/>
              <a:pathLst>
                <a:path w="8171815" h="2152015">
                  <a:moveTo>
                    <a:pt x="0" y="196723"/>
                  </a:moveTo>
                  <a:lnTo>
                    <a:pt x="5198" y="151635"/>
                  </a:lnTo>
                  <a:lnTo>
                    <a:pt x="20006" y="110236"/>
                  </a:lnTo>
                  <a:lnTo>
                    <a:pt x="43237" y="73708"/>
                  </a:lnTo>
                  <a:lnTo>
                    <a:pt x="73708" y="43237"/>
                  </a:lnTo>
                  <a:lnTo>
                    <a:pt x="110236" y="20006"/>
                  </a:lnTo>
                  <a:lnTo>
                    <a:pt x="151635" y="5198"/>
                  </a:lnTo>
                  <a:lnTo>
                    <a:pt x="196723" y="0"/>
                  </a:lnTo>
                  <a:lnTo>
                    <a:pt x="7974965" y="0"/>
                  </a:lnTo>
                  <a:lnTo>
                    <a:pt x="8020052" y="5198"/>
                  </a:lnTo>
                  <a:lnTo>
                    <a:pt x="8061451" y="20006"/>
                  </a:lnTo>
                  <a:lnTo>
                    <a:pt x="8097979" y="43237"/>
                  </a:lnTo>
                  <a:lnTo>
                    <a:pt x="8128450" y="73708"/>
                  </a:lnTo>
                  <a:lnTo>
                    <a:pt x="8151681" y="110236"/>
                  </a:lnTo>
                  <a:lnTo>
                    <a:pt x="8166489" y="151635"/>
                  </a:lnTo>
                  <a:lnTo>
                    <a:pt x="8171688" y="196723"/>
                  </a:lnTo>
                  <a:lnTo>
                    <a:pt x="8171688" y="1955165"/>
                  </a:lnTo>
                  <a:lnTo>
                    <a:pt x="8166489" y="2000252"/>
                  </a:lnTo>
                  <a:lnTo>
                    <a:pt x="8151681" y="2041651"/>
                  </a:lnTo>
                  <a:lnTo>
                    <a:pt x="8128450" y="2078179"/>
                  </a:lnTo>
                  <a:lnTo>
                    <a:pt x="8097979" y="2108650"/>
                  </a:lnTo>
                  <a:lnTo>
                    <a:pt x="8061451" y="2131881"/>
                  </a:lnTo>
                  <a:lnTo>
                    <a:pt x="8020052" y="2146689"/>
                  </a:lnTo>
                  <a:lnTo>
                    <a:pt x="7974965" y="2151888"/>
                  </a:lnTo>
                  <a:lnTo>
                    <a:pt x="196723" y="2151888"/>
                  </a:lnTo>
                  <a:lnTo>
                    <a:pt x="151635" y="2146689"/>
                  </a:lnTo>
                  <a:lnTo>
                    <a:pt x="110236" y="2131881"/>
                  </a:lnTo>
                  <a:lnTo>
                    <a:pt x="73708" y="2108650"/>
                  </a:lnTo>
                  <a:lnTo>
                    <a:pt x="43237" y="2078179"/>
                  </a:lnTo>
                  <a:lnTo>
                    <a:pt x="20006" y="2041651"/>
                  </a:lnTo>
                  <a:lnTo>
                    <a:pt x="5198" y="2000252"/>
                  </a:lnTo>
                  <a:lnTo>
                    <a:pt x="0" y="1955165"/>
                  </a:lnTo>
                  <a:lnTo>
                    <a:pt x="0" y="196723"/>
                  </a:lnTo>
                  <a:close/>
                </a:path>
              </a:pathLst>
            </a:custGeom>
            <a:ln w="19050">
              <a:solidFill>
                <a:srgbClr val="2D9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01695" y="2360168"/>
            <a:ext cx="7384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Căn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cứ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dựa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trên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đặc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điểm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phát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triển,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điểm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mạnh,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sở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thích,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nhu </a:t>
            </a:r>
            <a:r>
              <a:rPr sz="2000" spc="-25" dirty="0">
                <a:latin typeface="Times New Roman"/>
                <a:cs typeface="Times New Roman"/>
              </a:rPr>
              <a:t>cầu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7686" y="2663065"/>
            <a:ext cx="771969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Căn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cứ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tuổi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của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trẻ.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Căn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cứ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mục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tiêu,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nội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dung,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hoạt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giáo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tại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lớp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học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hoà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nhập,...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Điều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kiện,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phương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tiện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của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địa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phương,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nhà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trường,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lớp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học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đình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trẻ.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90875" y="4547234"/>
            <a:ext cx="8230870" cy="878840"/>
            <a:chOff x="3190875" y="4547234"/>
            <a:chExt cx="8230870" cy="878840"/>
          </a:xfrm>
        </p:grpSpPr>
        <p:sp>
          <p:nvSpPr>
            <p:cNvPr id="16" name="object 16"/>
            <p:cNvSpPr/>
            <p:nvPr/>
          </p:nvSpPr>
          <p:spPr>
            <a:xfrm>
              <a:off x="3200400" y="4556759"/>
              <a:ext cx="8211820" cy="859790"/>
            </a:xfrm>
            <a:custGeom>
              <a:avLst/>
              <a:gdLst/>
              <a:ahLst/>
              <a:cxnLst/>
              <a:rect l="l" t="t" r="r" b="b"/>
              <a:pathLst>
                <a:path w="8211820" h="859789">
                  <a:moveTo>
                    <a:pt x="8132699" y="0"/>
                  </a:moveTo>
                  <a:lnTo>
                    <a:pt x="78612" y="0"/>
                  </a:lnTo>
                  <a:lnTo>
                    <a:pt x="48006" y="6175"/>
                  </a:lnTo>
                  <a:lnTo>
                    <a:pt x="23018" y="23018"/>
                  </a:lnTo>
                  <a:lnTo>
                    <a:pt x="6175" y="48006"/>
                  </a:lnTo>
                  <a:lnTo>
                    <a:pt x="0" y="78612"/>
                  </a:lnTo>
                  <a:lnTo>
                    <a:pt x="0" y="780922"/>
                  </a:lnTo>
                  <a:lnTo>
                    <a:pt x="6175" y="811529"/>
                  </a:lnTo>
                  <a:lnTo>
                    <a:pt x="23018" y="836517"/>
                  </a:lnTo>
                  <a:lnTo>
                    <a:pt x="48006" y="853360"/>
                  </a:lnTo>
                  <a:lnTo>
                    <a:pt x="78612" y="859535"/>
                  </a:lnTo>
                  <a:lnTo>
                    <a:pt x="8132699" y="859535"/>
                  </a:lnTo>
                  <a:lnTo>
                    <a:pt x="8163306" y="853360"/>
                  </a:lnTo>
                  <a:lnTo>
                    <a:pt x="8188293" y="836517"/>
                  </a:lnTo>
                  <a:lnTo>
                    <a:pt x="8205136" y="811529"/>
                  </a:lnTo>
                  <a:lnTo>
                    <a:pt x="8211311" y="780922"/>
                  </a:lnTo>
                  <a:lnTo>
                    <a:pt x="8211311" y="78612"/>
                  </a:lnTo>
                  <a:lnTo>
                    <a:pt x="8205136" y="48005"/>
                  </a:lnTo>
                  <a:lnTo>
                    <a:pt x="8188293" y="23018"/>
                  </a:lnTo>
                  <a:lnTo>
                    <a:pt x="8163306" y="6175"/>
                  </a:lnTo>
                  <a:lnTo>
                    <a:pt x="8132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0400" y="4556759"/>
              <a:ext cx="8211820" cy="859790"/>
            </a:xfrm>
            <a:custGeom>
              <a:avLst/>
              <a:gdLst/>
              <a:ahLst/>
              <a:cxnLst/>
              <a:rect l="l" t="t" r="r" b="b"/>
              <a:pathLst>
                <a:path w="8211820" h="859789">
                  <a:moveTo>
                    <a:pt x="0" y="78612"/>
                  </a:moveTo>
                  <a:lnTo>
                    <a:pt x="6175" y="48006"/>
                  </a:lnTo>
                  <a:lnTo>
                    <a:pt x="23018" y="23018"/>
                  </a:lnTo>
                  <a:lnTo>
                    <a:pt x="48006" y="6175"/>
                  </a:lnTo>
                  <a:lnTo>
                    <a:pt x="78612" y="0"/>
                  </a:lnTo>
                  <a:lnTo>
                    <a:pt x="8132699" y="0"/>
                  </a:lnTo>
                  <a:lnTo>
                    <a:pt x="8163306" y="6175"/>
                  </a:lnTo>
                  <a:lnTo>
                    <a:pt x="8188293" y="23018"/>
                  </a:lnTo>
                  <a:lnTo>
                    <a:pt x="8205136" y="48005"/>
                  </a:lnTo>
                  <a:lnTo>
                    <a:pt x="8211311" y="78612"/>
                  </a:lnTo>
                  <a:lnTo>
                    <a:pt x="8211311" y="780922"/>
                  </a:lnTo>
                  <a:lnTo>
                    <a:pt x="8205136" y="811529"/>
                  </a:lnTo>
                  <a:lnTo>
                    <a:pt x="8188293" y="836517"/>
                  </a:lnTo>
                  <a:lnTo>
                    <a:pt x="8163306" y="853360"/>
                  </a:lnTo>
                  <a:lnTo>
                    <a:pt x="8132699" y="859535"/>
                  </a:lnTo>
                  <a:lnTo>
                    <a:pt x="78612" y="859535"/>
                  </a:lnTo>
                  <a:lnTo>
                    <a:pt x="48006" y="853360"/>
                  </a:lnTo>
                  <a:lnTo>
                    <a:pt x="23018" y="836517"/>
                  </a:lnTo>
                  <a:lnTo>
                    <a:pt x="6175" y="811529"/>
                  </a:lnTo>
                  <a:lnTo>
                    <a:pt x="0" y="780922"/>
                  </a:lnTo>
                  <a:lnTo>
                    <a:pt x="0" y="78612"/>
                  </a:lnTo>
                  <a:close/>
                </a:path>
              </a:pathLst>
            </a:custGeom>
            <a:ln w="19050">
              <a:solidFill>
                <a:srgbClr val="2D9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02889" y="4831207"/>
            <a:ext cx="53181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Times New Roman"/>
                <a:cs typeface="Times New Roman"/>
              </a:rPr>
              <a:t>Phù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hợp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dựa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các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mục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tiêu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chung của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lớp</a:t>
            </a:r>
            <a:r>
              <a:rPr sz="2000" spc="-25" dirty="0">
                <a:latin typeface="Times New Roman"/>
                <a:cs typeface="Times New Roman"/>
              </a:rPr>
              <a:t> học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7529" y="2916681"/>
            <a:ext cx="1661160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8740" algn="just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Times New Roman"/>
                <a:cs typeface="Times New Roman"/>
              </a:rPr>
              <a:t>Phù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hợp </a:t>
            </a:r>
            <a:r>
              <a:rPr sz="3200" b="1" dirty="0">
                <a:latin typeface="Times New Roman"/>
                <a:cs typeface="Times New Roman"/>
              </a:rPr>
              <a:t>ở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trường </a:t>
            </a:r>
            <a:r>
              <a:rPr sz="3200" b="1" dirty="0">
                <a:latin typeface="Times New Roman"/>
                <a:cs typeface="Times New Roman"/>
              </a:rPr>
              <a:t>mầm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non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" y="1146047"/>
            <a:ext cx="4824984" cy="36332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8004" y="733965"/>
            <a:ext cx="1963705" cy="13282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61352" y="689305"/>
            <a:ext cx="1480820" cy="13366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2540">
              <a:lnSpc>
                <a:spcPct val="86300"/>
              </a:lnSpc>
              <a:spcBef>
                <a:spcPts val="495"/>
              </a:spcBef>
            </a:pPr>
            <a:r>
              <a:rPr sz="1800" b="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Đặc</a:t>
            </a:r>
            <a:r>
              <a:rPr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điểm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khả</a:t>
            </a:r>
            <a:r>
              <a:rPr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năng,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nhu</a:t>
            </a:r>
            <a:r>
              <a:rPr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cầu</a:t>
            </a:r>
            <a:r>
              <a:rPr b="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endParaRPr sz="1800">
              <a:latin typeface="Times New Roman"/>
              <a:cs typeface="Times New Roman"/>
            </a:endParaRPr>
          </a:p>
          <a:p>
            <a:pPr marL="579755">
              <a:lnSpc>
                <a:spcPts val="2470"/>
              </a:lnSpc>
            </a:pPr>
            <a:r>
              <a:rPr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trẻ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8864" y="1773935"/>
            <a:ext cx="692657" cy="8115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6464" y="2657855"/>
            <a:ext cx="2045970" cy="16466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276080" y="2732023"/>
            <a:ext cx="1537970" cy="13366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76200" marR="5080" indent="-64135">
              <a:lnSpc>
                <a:spcPct val="86100"/>
              </a:lnSpc>
              <a:spcBef>
                <a:spcPts val="5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2.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Xây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dựng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mục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tiêu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chính/mục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tiêu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ưu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tiên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50095" y="4319003"/>
            <a:ext cx="692670" cy="8145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4304" y="4831092"/>
            <a:ext cx="2042160" cy="164668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241540" y="5180838"/>
            <a:ext cx="151955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Xây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dựng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các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mục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tiêu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cụ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thể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62875" y="4329517"/>
            <a:ext cx="633417" cy="7477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75812" y="2798037"/>
            <a:ext cx="1963768" cy="130384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187440" y="2901822"/>
            <a:ext cx="1752139" cy="109632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0485" marR="5080" indent="-58419">
              <a:lnSpc>
                <a:spcPct val="86700"/>
              </a:lnSpc>
              <a:spcBef>
                <a:spcPts val="38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4.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Xây dựng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yêu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cầu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đạt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được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từng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mục</a:t>
            </a:r>
            <a:endParaRPr sz="2000" dirty="0">
              <a:latin typeface="Times New Roman"/>
              <a:cs typeface="Times New Roman"/>
            </a:endParaRPr>
          </a:p>
          <a:p>
            <a:pPr marL="295910">
              <a:lnSpc>
                <a:spcPts val="185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tiêu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cụ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thể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61487" y="1780938"/>
            <a:ext cx="629289" cy="75123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39876" y="4566030"/>
            <a:ext cx="355981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XÂY</a:t>
            </a:r>
            <a:r>
              <a:rPr sz="26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DỰNG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MỤC</a:t>
            </a:r>
            <a:r>
              <a:rPr sz="26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TIÊU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5583" y="473786"/>
            <a:ext cx="13017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Xây</a:t>
            </a:r>
            <a:r>
              <a:rPr spc="-45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dựng</a:t>
            </a: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1F5F"/>
                </a:solidFill>
              </a:rPr>
              <a:t>mục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tiêu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94432" y="429768"/>
            <a:ext cx="3977640" cy="1066800"/>
            <a:chOff x="2694432" y="429768"/>
            <a:chExt cx="3977640" cy="1066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4056" y="429768"/>
              <a:ext cx="3938016" cy="1066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94432" y="826008"/>
              <a:ext cx="429895" cy="332740"/>
            </a:xfrm>
            <a:custGeom>
              <a:avLst/>
              <a:gdLst/>
              <a:ahLst/>
              <a:cxnLst/>
              <a:rect l="l" t="t" r="r" b="b"/>
              <a:pathLst>
                <a:path w="429894" h="332740">
                  <a:moveTo>
                    <a:pt x="235966" y="0"/>
                  </a:moveTo>
                  <a:lnTo>
                    <a:pt x="235966" y="83057"/>
                  </a:lnTo>
                  <a:lnTo>
                    <a:pt x="0" y="83057"/>
                  </a:lnTo>
                  <a:lnTo>
                    <a:pt x="0" y="249174"/>
                  </a:lnTo>
                  <a:lnTo>
                    <a:pt x="235966" y="249174"/>
                  </a:lnTo>
                  <a:lnTo>
                    <a:pt x="235966" y="332231"/>
                  </a:lnTo>
                  <a:lnTo>
                    <a:pt x="429768" y="166115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79316" y="720597"/>
            <a:ext cx="2539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Các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loại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mục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tiêu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4016" y="1711637"/>
            <a:ext cx="3830954" cy="1928495"/>
            <a:chOff x="504016" y="1711637"/>
            <a:chExt cx="3830954" cy="1928495"/>
          </a:xfrm>
        </p:grpSpPr>
        <p:sp>
          <p:nvSpPr>
            <p:cNvPr id="9" name="object 9"/>
            <p:cNvSpPr/>
            <p:nvPr/>
          </p:nvSpPr>
          <p:spPr>
            <a:xfrm>
              <a:off x="513541" y="1721162"/>
              <a:ext cx="3558540" cy="1564640"/>
            </a:xfrm>
            <a:custGeom>
              <a:avLst/>
              <a:gdLst/>
              <a:ahLst/>
              <a:cxnLst/>
              <a:rect l="l" t="t" r="r" b="b"/>
              <a:pathLst>
                <a:path w="3558540" h="1564639">
                  <a:moveTo>
                    <a:pt x="1376877" y="0"/>
                  </a:moveTo>
                  <a:lnTo>
                    <a:pt x="1326103" y="2996"/>
                  </a:lnTo>
                  <a:lnTo>
                    <a:pt x="1275724" y="10462"/>
                  </a:lnTo>
                  <a:lnTo>
                    <a:pt x="1226485" y="22547"/>
                  </a:lnTo>
                  <a:lnTo>
                    <a:pt x="1157921" y="49312"/>
                  </a:lnTo>
                  <a:lnTo>
                    <a:pt x="1101263" y="84650"/>
                  </a:lnTo>
                  <a:lnTo>
                    <a:pt x="1063410" y="61346"/>
                  </a:lnTo>
                  <a:lnTo>
                    <a:pt x="1021671" y="41747"/>
                  </a:lnTo>
                  <a:lnTo>
                    <a:pt x="976717" y="25889"/>
                  </a:lnTo>
                  <a:lnTo>
                    <a:pt x="929218" y="13803"/>
                  </a:lnTo>
                  <a:lnTo>
                    <a:pt x="879845" y="5523"/>
                  </a:lnTo>
                  <a:lnTo>
                    <a:pt x="829269" y="1084"/>
                  </a:lnTo>
                  <a:lnTo>
                    <a:pt x="778159" y="518"/>
                  </a:lnTo>
                  <a:lnTo>
                    <a:pt x="727187" y="3859"/>
                  </a:lnTo>
                  <a:lnTo>
                    <a:pt x="677023" y="11141"/>
                  </a:lnTo>
                  <a:lnTo>
                    <a:pt x="628337" y="22396"/>
                  </a:lnTo>
                  <a:lnTo>
                    <a:pt x="581800" y="37660"/>
                  </a:lnTo>
                  <a:lnTo>
                    <a:pt x="538082" y="56964"/>
                  </a:lnTo>
                  <a:lnTo>
                    <a:pt x="489465" y="86239"/>
                  </a:lnTo>
                  <a:lnTo>
                    <a:pt x="450269" y="119813"/>
                  </a:lnTo>
                  <a:lnTo>
                    <a:pt x="421258" y="156887"/>
                  </a:lnTo>
                  <a:lnTo>
                    <a:pt x="403195" y="196664"/>
                  </a:lnTo>
                  <a:lnTo>
                    <a:pt x="346805" y="208374"/>
                  </a:lnTo>
                  <a:lnTo>
                    <a:pt x="294777" y="224134"/>
                  </a:lnTo>
                  <a:lnTo>
                    <a:pt x="247477" y="243559"/>
                  </a:lnTo>
                  <a:lnTo>
                    <a:pt x="205274" y="266265"/>
                  </a:lnTo>
                  <a:lnTo>
                    <a:pt x="168533" y="291867"/>
                  </a:lnTo>
                  <a:lnTo>
                    <a:pt x="137622" y="319981"/>
                  </a:lnTo>
                  <a:lnTo>
                    <a:pt x="112909" y="350222"/>
                  </a:lnTo>
                  <a:lnTo>
                    <a:pt x="83541" y="415548"/>
                  </a:lnTo>
                  <a:lnTo>
                    <a:pt x="79621" y="449864"/>
                  </a:lnTo>
                  <a:lnTo>
                    <a:pt x="83366" y="484769"/>
                  </a:lnTo>
                  <a:lnTo>
                    <a:pt x="99410" y="528688"/>
                  </a:lnTo>
                  <a:lnTo>
                    <a:pt x="115235" y="554423"/>
                  </a:lnTo>
                  <a:lnTo>
                    <a:pt x="78616" y="586658"/>
                  </a:lnTo>
                  <a:lnTo>
                    <a:pt x="49064" y="620482"/>
                  </a:lnTo>
                  <a:lnTo>
                    <a:pt x="26504" y="655543"/>
                  </a:lnTo>
                  <a:lnTo>
                    <a:pt x="10857" y="691490"/>
                  </a:lnTo>
                  <a:lnTo>
                    <a:pt x="0" y="764638"/>
                  </a:lnTo>
                  <a:lnTo>
                    <a:pt x="4634" y="801136"/>
                  </a:lnTo>
                  <a:lnTo>
                    <a:pt x="33646" y="872224"/>
                  </a:lnTo>
                  <a:lnTo>
                    <a:pt x="57869" y="906111"/>
                  </a:lnTo>
                  <a:lnTo>
                    <a:pt x="88468" y="938425"/>
                  </a:lnTo>
                  <a:lnTo>
                    <a:pt x="125366" y="968815"/>
                  </a:lnTo>
                  <a:lnTo>
                    <a:pt x="168485" y="996930"/>
                  </a:lnTo>
                  <a:lnTo>
                    <a:pt x="217750" y="1022418"/>
                  </a:lnTo>
                  <a:lnTo>
                    <a:pt x="264930" y="1041877"/>
                  </a:lnTo>
                  <a:lnTo>
                    <a:pt x="314999" y="1058277"/>
                  </a:lnTo>
                  <a:lnTo>
                    <a:pt x="367538" y="1071512"/>
                  </a:lnTo>
                  <a:lnTo>
                    <a:pt x="422133" y="1081480"/>
                  </a:lnTo>
                  <a:lnTo>
                    <a:pt x="478366" y="1088077"/>
                  </a:lnTo>
                  <a:lnTo>
                    <a:pt x="482553" y="1123770"/>
                  </a:lnTo>
                  <a:lnTo>
                    <a:pt x="511781" y="1190823"/>
                  </a:lnTo>
                  <a:lnTo>
                    <a:pt x="535923" y="1221653"/>
                  </a:lnTo>
                  <a:lnTo>
                    <a:pt x="565817" y="1250332"/>
                  </a:lnTo>
                  <a:lnTo>
                    <a:pt x="601015" y="1276594"/>
                  </a:lnTo>
                  <a:lnTo>
                    <a:pt x="641066" y="1300176"/>
                  </a:lnTo>
                  <a:lnTo>
                    <a:pt x="685522" y="1320812"/>
                  </a:lnTo>
                  <a:lnTo>
                    <a:pt x="733933" y="1338236"/>
                  </a:lnTo>
                  <a:lnTo>
                    <a:pt x="785849" y="1352185"/>
                  </a:lnTo>
                  <a:lnTo>
                    <a:pt x="840821" y="1362393"/>
                  </a:lnTo>
                  <a:lnTo>
                    <a:pt x="898399" y="1368594"/>
                  </a:lnTo>
                  <a:lnTo>
                    <a:pt x="958134" y="1370525"/>
                  </a:lnTo>
                  <a:lnTo>
                    <a:pt x="1010485" y="1368558"/>
                  </a:lnTo>
                  <a:lnTo>
                    <a:pt x="1061927" y="1363171"/>
                  </a:lnTo>
                  <a:lnTo>
                    <a:pt x="1112009" y="1354450"/>
                  </a:lnTo>
                  <a:lnTo>
                    <a:pt x="1160282" y="1342479"/>
                  </a:lnTo>
                  <a:lnTo>
                    <a:pt x="1206292" y="1327345"/>
                  </a:lnTo>
                  <a:lnTo>
                    <a:pt x="1225496" y="1359481"/>
                  </a:lnTo>
                  <a:lnTo>
                    <a:pt x="1249536" y="1389709"/>
                  </a:lnTo>
                  <a:lnTo>
                    <a:pt x="1278065" y="1417918"/>
                  </a:lnTo>
                  <a:lnTo>
                    <a:pt x="1310734" y="1443996"/>
                  </a:lnTo>
                  <a:lnTo>
                    <a:pt x="1347195" y="1467831"/>
                  </a:lnTo>
                  <a:lnTo>
                    <a:pt x="1387101" y="1489309"/>
                  </a:lnTo>
                  <a:lnTo>
                    <a:pt x="1430101" y="1508320"/>
                  </a:lnTo>
                  <a:lnTo>
                    <a:pt x="1475850" y="1524751"/>
                  </a:lnTo>
                  <a:lnTo>
                    <a:pt x="1523997" y="1538489"/>
                  </a:lnTo>
                  <a:lnTo>
                    <a:pt x="1574195" y="1549423"/>
                  </a:lnTo>
                  <a:lnTo>
                    <a:pt x="1626096" y="1557440"/>
                  </a:lnTo>
                  <a:lnTo>
                    <a:pt x="1679351" y="1562428"/>
                  </a:lnTo>
                  <a:lnTo>
                    <a:pt x="1733613" y="1564275"/>
                  </a:lnTo>
                  <a:lnTo>
                    <a:pt x="1788532" y="1562869"/>
                  </a:lnTo>
                  <a:lnTo>
                    <a:pt x="1843760" y="1558098"/>
                  </a:lnTo>
                  <a:lnTo>
                    <a:pt x="1898950" y="1549849"/>
                  </a:lnTo>
                  <a:lnTo>
                    <a:pt x="1950612" y="1538768"/>
                  </a:lnTo>
                  <a:lnTo>
                    <a:pt x="1999904" y="1524778"/>
                  </a:lnTo>
                  <a:lnTo>
                    <a:pt x="2046507" y="1508014"/>
                  </a:lnTo>
                  <a:lnTo>
                    <a:pt x="2090105" y="1488616"/>
                  </a:lnTo>
                  <a:lnTo>
                    <a:pt x="2130379" y="1466721"/>
                  </a:lnTo>
                  <a:lnTo>
                    <a:pt x="2167012" y="1442467"/>
                  </a:lnTo>
                  <a:lnTo>
                    <a:pt x="2199686" y="1415991"/>
                  </a:lnTo>
                  <a:lnTo>
                    <a:pt x="2247852" y="1431755"/>
                  </a:lnTo>
                  <a:lnTo>
                    <a:pt x="2297247" y="1444782"/>
                  </a:lnTo>
                  <a:lnTo>
                    <a:pt x="2347608" y="1455112"/>
                  </a:lnTo>
                  <a:lnTo>
                    <a:pt x="2398674" y="1462784"/>
                  </a:lnTo>
                  <a:lnTo>
                    <a:pt x="2450184" y="1467837"/>
                  </a:lnTo>
                  <a:lnTo>
                    <a:pt x="2501875" y="1470310"/>
                  </a:lnTo>
                  <a:lnTo>
                    <a:pt x="2553486" y="1470243"/>
                  </a:lnTo>
                  <a:lnTo>
                    <a:pt x="2604755" y="1467675"/>
                  </a:lnTo>
                  <a:lnTo>
                    <a:pt x="2655420" y="1462645"/>
                  </a:lnTo>
                  <a:lnTo>
                    <a:pt x="2705220" y="1455192"/>
                  </a:lnTo>
                  <a:lnTo>
                    <a:pt x="2753893" y="1445355"/>
                  </a:lnTo>
                  <a:lnTo>
                    <a:pt x="2801177" y="1433174"/>
                  </a:lnTo>
                  <a:lnTo>
                    <a:pt x="2846810" y="1418689"/>
                  </a:lnTo>
                  <a:lnTo>
                    <a:pt x="2890530" y="1401937"/>
                  </a:lnTo>
                  <a:lnTo>
                    <a:pt x="2932077" y="1382958"/>
                  </a:lnTo>
                  <a:lnTo>
                    <a:pt x="2971188" y="1361792"/>
                  </a:lnTo>
                  <a:lnTo>
                    <a:pt x="3007601" y="1338478"/>
                  </a:lnTo>
                  <a:lnTo>
                    <a:pt x="3041055" y="1313055"/>
                  </a:lnTo>
                  <a:lnTo>
                    <a:pt x="3071287" y="1285562"/>
                  </a:lnTo>
                  <a:lnTo>
                    <a:pt x="3078018" y="1278704"/>
                  </a:lnTo>
                  <a:lnTo>
                    <a:pt x="3136342" y="1279984"/>
                  </a:lnTo>
                  <a:lnTo>
                    <a:pt x="3192735" y="1275775"/>
                  </a:lnTo>
                  <a:lnTo>
                    <a:pt x="3246376" y="1266464"/>
                  </a:lnTo>
                  <a:lnTo>
                    <a:pt x="3296448" y="1252436"/>
                  </a:lnTo>
                  <a:lnTo>
                    <a:pt x="3342131" y="1234079"/>
                  </a:lnTo>
                  <a:lnTo>
                    <a:pt x="3382605" y="1211779"/>
                  </a:lnTo>
                  <a:lnTo>
                    <a:pt x="3417052" y="1185922"/>
                  </a:lnTo>
                  <a:lnTo>
                    <a:pt x="3444652" y="1156894"/>
                  </a:lnTo>
                  <a:lnTo>
                    <a:pt x="3476036" y="1090871"/>
                  </a:lnTo>
                  <a:lnTo>
                    <a:pt x="3476634" y="1044171"/>
                  </a:lnTo>
                  <a:lnTo>
                    <a:pt x="3460526" y="999018"/>
                  </a:lnTo>
                  <a:lnTo>
                    <a:pt x="3428584" y="956961"/>
                  </a:lnTo>
                  <a:lnTo>
                    <a:pt x="3381675" y="919548"/>
                  </a:lnTo>
                  <a:lnTo>
                    <a:pt x="3434197" y="897005"/>
                  </a:lnTo>
                  <a:lnTo>
                    <a:pt x="3477984" y="869980"/>
                  </a:lnTo>
                  <a:lnTo>
                    <a:pt x="3512673" y="839303"/>
                  </a:lnTo>
                  <a:lnTo>
                    <a:pt x="3537902" y="805807"/>
                  </a:lnTo>
                  <a:lnTo>
                    <a:pt x="3553306" y="770324"/>
                  </a:lnTo>
                  <a:lnTo>
                    <a:pt x="3558525" y="733686"/>
                  </a:lnTo>
                  <a:lnTo>
                    <a:pt x="3553195" y="696725"/>
                  </a:lnTo>
                  <a:lnTo>
                    <a:pt x="3536953" y="660273"/>
                  </a:lnTo>
                  <a:lnTo>
                    <a:pt x="3509437" y="625162"/>
                  </a:lnTo>
                  <a:lnTo>
                    <a:pt x="3477196" y="597299"/>
                  </a:lnTo>
                  <a:lnTo>
                    <a:pt x="3438581" y="573115"/>
                  </a:lnTo>
                  <a:lnTo>
                    <a:pt x="3394455" y="552947"/>
                  </a:lnTo>
                  <a:lnTo>
                    <a:pt x="3345682" y="537127"/>
                  </a:lnTo>
                  <a:lnTo>
                    <a:pt x="3293129" y="525993"/>
                  </a:lnTo>
                  <a:lnTo>
                    <a:pt x="3237657" y="519879"/>
                  </a:lnTo>
                  <a:lnTo>
                    <a:pt x="3234736" y="514926"/>
                  </a:lnTo>
                  <a:lnTo>
                    <a:pt x="3239651" y="478757"/>
                  </a:lnTo>
                  <a:lnTo>
                    <a:pt x="3238079" y="443200"/>
                  </a:lnTo>
                  <a:lnTo>
                    <a:pt x="3230310" y="408482"/>
                  </a:lnTo>
                  <a:lnTo>
                    <a:pt x="3197337" y="342479"/>
                  </a:lnTo>
                  <a:lnTo>
                    <a:pt x="3172713" y="311651"/>
                  </a:lnTo>
                  <a:lnTo>
                    <a:pt x="3143051" y="282576"/>
                  </a:lnTo>
                  <a:lnTo>
                    <a:pt x="3108640" y="255484"/>
                  </a:lnTo>
                  <a:lnTo>
                    <a:pt x="3069769" y="230602"/>
                  </a:lnTo>
                  <a:lnTo>
                    <a:pt x="3026729" y="208160"/>
                  </a:lnTo>
                  <a:lnTo>
                    <a:pt x="2979809" y="188385"/>
                  </a:lnTo>
                  <a:lnTo>
                    <a:pt x="2929298" y="171506"/>
                  </a:lnTo>
                  <a:lnTo>
                    <a:pt x="2875487" y="157751"/>
                  </a:lnTo>
                  <a:lnTo>
                    <a:pt x="2818665" y="147350"/>
                  </a:lnTo>
                  <a:lnTo>
                    <a:pt x="2759121" y="140530"/>
                  </a:lnTo>
                  <a:lnTo>
                    <a:pt x="2706253" y="137755"/>
                  </a:lnTo>
                  <a:lnTo>
                    <a:pt x="2653475" y="138004"/>
                  </a:lnTo>
                  <a:lnTo>
                    <a:pt x="2601144" y="141236"/>
                  </a:lnTo>
                  <a:lnTo>
                    <a:pt x="2549615" y="147412"/>
                  </a:lnTo>
                  <a:lnTo>
                    <a:pt x="2499243" y="156492"/>
                  </a:lnTo>
                  <a:lnTo>
                    <a:pt x="2450385" y="168435"/>
                  </a:lnTo>
                  <a:lnTo>
                    <a:pt x="2403394" y="183202"/>
                  </a:lnTo>
                  <a:lnTo>
                    <a:pt x="2374558" y="155004"/>
                  </a:lnTo>
                  <a:lnTo>
                    <a:pt x="2340881" y="129739"/>
                  </a:lnTo>
                  <a:lnTo>
                    <a:pt x="2302919" y="107508"/>
                  </a:lnTo>
                  <a:lnTo>
                    <a:pt x="2261230" y="88411"/>
                  </a:lnTo>
                  <a:lnTo>
                    <a:pt x="2216368" y="72549"/>
                  </a:lnTo>
                  <a:lnTo>
                    <a:pt x="2168891" y="60023"/>
                  </a:lnTo>
                  <a:lnTo>
                    <a:pt x="2119355" y="50935"/>
                  </a:lnTo>
                  <a:lnTo>
                    <a:pt x="2068316" y="45384"/>
                  </a:lnTo>
                  <a:lnTo>
                    <a:pt x="2016331" y="43473"/>
                  </a:lnTo>
                  <a:lnTo>
                    <a:pt x="1963955" y="45301"/>
                  </a:lnTo>
                  <a:lnTo>
                    <a:pt x="1911746" y="50971"/>
                  </a:lnTo>
                  <a:lnTo>
                    <a:pt x="1860259" y="60582"/>
                  </a:lnTo>
                  <a:lnTo>
                    <a:pt x="1810050" y="74236"/>
                  </a:lnTo>
                  <a:lnTo>
                    <a:pt x="1756393" y="94461"/>
                  </a:lnTo>
                  <a:lnTo>
                    <a:pt x="1708069" y="119067"/>
                  </a:lnTo>
                  <a:lnTo>
                    <a:pt x="1680903" y="91666"/>
                  </a:lnTo>
                  <a:lnTo>
                    <a:pt x="1648183" y="67544"/>
                  </a:lnTo>
                  <a:lnTo>
                    <a:pt x="1610652" y="46849"/>
                  </a:lnTo>
                  <a:lnTo>
                    <a:pt x="1569055" y="29731"/>
                  </a:lnTo>
                  <a:lnTo>
                    <a:pt x="1524136" y="16338"/>
                  </a:lnTo>
                  <a:lnTo>
                    <a:pt x="1476637" y="6819"/>
                  </a:lnTo>
                  <a:lnTo>
                    <a:pt x="1427303" y="1324"/>
                  </a:lnTo>
                  <a:lnTo>
                    <a:pt x="13768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8117" y="3543173"/>
              <a:ext cx="86868" cy="868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7982" y="3353816"/>
              <a:ext cx="173736" cy="1737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41776" y="3122802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130301" y="0"/>
                  </a:move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10233" y="180986"/>
                  </a:lnTo>
                  <a:lnTo>
                    <a:pt x="38147" y="222408"/>
                  </a:lnTo>
                  <a:lnTo>
                    <a:pt x="79563" y="250352"/>
                  </a:lnTo>
                  <a:lnTo>
                    <a:pt x="130301" y="260604"/>
                  </a:lnTo>
                  <a:lnTo>
                    <a:pt x="181040" y="250352"/>
                  </a:lnTo>
                  <a:lnTo>
                    <a:pt x="222456" y="222408"/>
                  </a:lnTo>
                  <a:lnTo>
                    <a:pt x="250370" y="180986"/>
                  </a:lnTo>
                  <a:lnTo>
                    <a:pt x="260603" y="130301"/>
                  </a:lnTo>
                  <a:lnTo>
                    <a:pt x="250370" y="79563"/>
                  </a:lnTo>
                  <a:lnTo>
                    <a:pt x="222456" y="38147"/>
                  </a:lnTo>
                  <a:lnTo>
                    <a:pt x="181040" y="10233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541" y="1721162"/>
              <a:ext cx="3558540" cy="1564640"/>
            </a:xfrm>
            <a:custGeom>
              <a:avLst/>
              <a:gdLst/>
              <a:ahLst/>
              <a:cxnLst/>
              <a:rect l="l" t="t" r="r" b="b"/>
              <a:pathLst>
                <a:path w="3558540" h="1564639">
                  <a:moveTo>
                    <a:pt x="3234736" y="514926"/>
                  </a:moveTo>
                  <a:lnTo>
                    <a:pt x="3239651" y="478757"/>
                  </a:lnTo>
                  <a:lnTo>
                    <a:pt x="3238079" y="443200"/>
                  </a:lnTo>
                  <a:lnTo>
                    <a:pt x="3230310" y="408482"/>
                  </a:lnTo>
                  <a:lnTo>
                    <a:pt x="3197337" y="342479"/>
                  </a:lnTo>
                  <a:lnTo>
                    <a:pt x="3172713" y="311651"/>
                  </a:lnTo>
                  <a:lnTo>
                    <a:pt x="3143051" y="282576"/>
                  </a:lnTo>
                  <a:lnTo>
                    <a:pt x="3108640" y="255484"/>
                  </a:lnTo>
                  <a:lnTo>
                    <a:pt x="3069769" y="230602"/>
                  </a:lnTo>
                  <a:lnTo>
                    <a:pt x="3026729" y="208160"/>
                  </a:lnTo>
                  <a:lnTo>
                    <a:pt x="2979809" y="188385"/>
                  </a:lnTo>
                  <a:lnTo>
                    <a:pt x="2929298" y="171506"/>
                  </a:lnTo>
                  <a:lnTo>
                    <a:pt x="2875487" y="157751"/>
                  </a:lnTo>
                  <a:lnTo>
                    <a:pt x="2818665" y="147350"/>
                  </a:lnTo>
                  <a:lnTo>
                    <a:pt x="2759121" y="140530"/>
                  </a:lnTo>
                  <a:lnTo>
                    <a:pt x="2706253" y="137755"/>
                  </a:lnTo>
                  <a:lnTo>
                    <a:pt x="2653475" y="138004"/>
                  </a:lnTo>
                  <a:lnTo>
                    <a:pt x="2601144" y="141236"/>
                  </a:lnTo>
                  <a:lnTo>
                    <a:pt x="2549615" y="147412"/>
                  </a:lnTo>
                  <a:lnTo>
                    <a:pt x="2499243" y="156492"/>
                  </a:lnTo>
                  <a:lnTo>
                    <a:pt x="2450385" y="168435"/>
                  </a:lnTo>
                  <a:lnTo>
                    <a:pt x="2403394" y="183202"/>
                  </a:lnTo>
                  <a:lnTo>
                    <a:pt x="2374558" y="155004"/>
                  </a:lnTo>
                  <a:lnTo>
                    <a:pt x="2340881" y="129739"/>
                  </a:lnTo>
                  <a:lnTo>
                    <a:pt x="2302919" y="107508"/>
                  </a:lnTo>
                  <a:lnTo>
                    <a:pt x="2261230" y="88411"/>
                  </a:lnTo>
                  <a:lnTo>
                    <a:pt x="2216368" y="72549"/>
                  </a:lnTo>
                  <a:lnTo>
                    <a:pt x="2168891" y="60023"/>
                  </a:lnTo>
                  <a:lnTo>
                    <a:pt x="2119355" y="50935"/>
                  </a:lnTo>
                  <a:lnTo>
                    <a:pt x="2068316" y="45384"/>
                  </a:lnTo>
                  <a:lnTo>
                    <a:pt x="2016331" y="43473"/>
                  </a:lnTo>
                  <a:lnTo>
                    <a:pt x="1963955" y="45301"/>
                  </a:lnTo>
                  <a:lnTo>
                    <a:pt x="1911746" y="50971"/>
                  </a:lnTo>
                  <a:lnTo>
                    <a:pt x="1860259" y="60582"/>
                  </a:lnTo>
                  <a:lnTo>
                    <a:pt x="1810050" y="74236"/>
                  </a:lnTo>
                  <a:lnTo>
                    <a:pt x="1756393" y="94461"/>
                  </a:lnTo>
                  <a:lnTo>
                    <a:pt x="1708069" y="119067"/>
                  </a:lnTo>
                  <a:lnTo>
                    <a:pt x="1680903" y="91666"/>
                  </a:lnTo>
                  <a:lnTo>
                    <a:pt x="1648183" y="67544"/>
                  </a:lnTo>
                  <a:lnTo>
                    <a:pt x="1610652" y="46849"/>
                  </a:lnTo>
                  <a:lnTo>
                    <a:pt x="1569055" y="29731"/>
                  </a:lnTo>
                  <a:lnTo>
                    <a:pt x="1524136" y="16338"/>
                  </a:lnTo>
                  <a:lnTo>
                    <a:pt x="1476637" y="6819"/>
                  </a:lnTo>
                  <a:lnTo>
                    <a:pt x="1427303" y="1324"/>
                  </a:lnTo>
                  <a:lnTo>
                    <a:pt x="1376877" y="0"/>
                  </a:lnTo>
                  <a:lnTo>
                    <a:pt x="1326103" y="2996"/>
                  </a:lnTo>
                  <a:lnTo>
                    <a:pt x="1275724" y="10462"/>
                  </a:lnTo>
                  <a:lnTo>
                    <a:pt x="1226485" y="22547"/>
                  </a:lnTo>
                  <a:lnTo>
                    <a:pt x="1157921" y="49312"/>
                  </a:lnTo>
                  <a:lnTo>
                    <a:pt x="1101263" y="84650"/>
                  </a:lnTo>
                  <a:lnTo>
                    <a:pt x="1063410" y="61346"/>
                  </a:lnTo>
                  <a:lnTo>
                    <a:pt x="1021671" y="41747"/>
                  </a:lnTo>
                  <a:lnTo>
                    <a:pt x="976717" y="25889"/>
                  </a:lnTo>
                  <a:lnTo>
                    <a:pt x="929218" y="13803"/>
                  </a:lnTo>
                  <a:lnTo>
                    <a:pt x="879845" y="5523"/>
                  </a:lnTo>
                  <a:lnTo>
                    <a:pt x="829269" y="1084"/>
                  </a:lnTo>
                  <a:lnTo>
                    <a:pt x="778159" y="518"/>
                  </a:lnTo>
                  <a:lnTo>
                    <a:pt x="727187" y="3859"/>
                  </a:lnTo>
                  <a:lnTo>
                    <a:pt x="677023" y="11141"/>
                  </a:lnTo>
                  <a:lnTo>
                    <a:pt x="628337" y="22396"/>
                  </a:lnTo>
                  <a:lnTo>
                    <a:pt x="581800" y="37660"/>
                  </a:lnTo>
                  <a:lnTo>
                    <a:pt x="538082" y="56964"/>
                  </a:lnTo>
                  <a:lnTo>
                    <a:pt x="489465" y="86239"/>
                  </a:lnTo>
                  <a:lnTo>
                    <a:pt x="450269" y="119813"/>
                  </a:lnTo>
                  <a:lnTo>
                    <a:pt x="421258" y="156887"/>
                  </a:lnTo>
                  <a:lnTo>
                    <a:pt x="403195" y="196664"/>
                  </a:lnTo>
                  <a:lnTo>
                    <a:pt x="346805" y="208374"/>
                  </a:lnTo>
                  <a:lnTo>
                    <a:pt x="294777" y="224134"/>
                  </a:lnTo>
                  <a:lnTo>
                    <a:pt x="247477" y="243559"/>
                  </a:lnTo>
                  <a:lnTo>
                    <a:pt x="205274" y="266265"/>
                  </a:lnTo>
                  <a:lnTo>
                    <a:pt x="168533" y="291867"/>
                  </a:lnTo>
                  <a:lnTo>
                    <a:pt x="137622" y="319981"/>
                  </a:lnTo>
                  <a:lnTo>
                    <a:pt x="112909" y="350222"/>
                  </a:lnTo>
                  <a:lnTo>
                    <a:pt x="83541" y="415548"/>
                  </a:lnTo>
                  <a:lnTo>
                    <a:pt x="79621" y="449864"/>
                  </a:lnTo>
                  <a:lnTo>
                    <a:pt x="83366" y="484769"/>
                  </a:lnTo>
                  <a:lnTo>
                    <a:pt x="99410" y="528688"/>
                  </a:lnTo>
                  <a:lnTo>
                    <a:pt x="115235" y="554423"/>
                  </a:lnTo>
                  <a:lnTo>
                    <a:pt x="78616" y="586658"/>
                  </a:lnTo>
                  <a:lnTo>
                    <a:pt x="49064" y="620482"/>
                  </a:lnTo>
                  <a:lnTo>
                    <a:pt x="26504" y="655543"/>
                  </a:lnTo>
                  <a:lnTo>
                    <a:pt x="10857" y="691490"/>
                  </a:lnTo>
                  <a:lnTo>
                    <a:pt x="0" y="764638"/>
                  </a:lnTo>
                  <a:lnTo>
                    <a:pt x="4634" y="801136"/>
                  </a:lnTo>
                  <a:lnTo>
                    <a:pt x="33646" y="872224"/>
                  </a:lnTo>
                  <a:lnTo>
                    <a:pt x="57869" y="906111"/>
                  </a:lnTo>
                  <a:lnTo>
                    <a:pt x="88468" y="938425"/>
                  </a:lnTo>
                  <a:lnTo>
                    <a:pt x="125366" y="968815"/>
                  </a:lnTo>
                  <a:lnTo>
                    <a:pt x="168485" y="996930"/>
                  </a:lnTo>
                  <a:lnTo>
                    <a:pt x="217750" y="1022418"/>
                  </a:lnTo>
                  <a:lnTo>
                    <a:pt x="264930" y="1041877"/>
                  </a:lnTo>
                  <a:lnTo>
                    <a:pt x="314999" y="1058277"/>
                  </a:lnTo>
                  <a:lnTo>
                    <a:pt x="367538" y="1071512"/>
                  </a:lnTo>
                  <a:lnTo>
                    <a:pt x="422133" y="1081480"/>
                  </a:lnTo>
                  <a:lnTo>
                    <a:pt x="478366" y="1088077"/>
                  </a:lnTo>
                  <a:lnTo>
                    <a:pt x="482553" y="1123770"/>
                  </a:lnTo>
                  <a:lnTo>
                    <a:pt x="511781" y="1190823"/>
                  </a:lnTo>
                  <a:lnTo>
                    <a:pt x="535923" y="1221653"/>
                  </a:lnTo>
                  <a:lnTo>
                    <a:pt x="565817" y="1250332"/>
                  </a:lnTo>
                  <a:lnTo>
                    <a:pt x="601015" y="1276594"/>
                  </a:lnTo>
                  <a:lnTo>
                    <a:pt x="641066" y="1300176"/>
                  </a:lnTo>
                  <a:lnTo>
                    <a:pt x="685522" y="1320812"/>
                  </a:lnTo>
                  <a:lnTo>
                    <a:pt x="733933" y="1338236"/>
                  </a:lnTo>
                  <a:lnTo>
                    <a:pt x="785849" y="1352185"/>
                  </a:lnTo>
                  <a:lnTo>
                    <a:pt x="840821" y="1362393"/>
                  </a:lnTo>
                  <a:lnTo>
                    <a:pt x="898399" y="1368594"/>
                  </a:lnTo>
                  <a:lnTo>
                    <a:pt x="958134" y="1370525"/>
                  </a:lnTo>
                  <a:lnTo>
                    <a:pt x="1010485" y="1368558"/>
                  </a:lnTo>
                  <a:lnTo>
                    <a:pt x="1061927" y="1363171"/>
                  </a:lnTo>
                  <a:lnTo>
                    <a:pt x="1112009" y="1354450"/>
                  </a:lnTo>
                  <a:lnTo>
                    <a:pt x="1160282" y="1342479"/>
                  </a:lnTo>
                  <a:lnTo>
                    <a:pt x="1206292" y="1327345"/>
                  </a:lnTo>
                  <a:lnTo>
                    <a:pt x="1225496" y="1359481"/>
                  </a:lnTo>
                  <a:lnTo>
                    <a:pt x="1249536" y="1389709"/>
                  </a:lnTo>
                  <a:lnTo>
                    <a:pt x="1278065" y="1417918"/>
                  </a:lnTo>
                  <a:lnTo>
                    <a:pt x="1310734" y="1443996"/>
                  </a:lnTo>
                  <a:lnTo>
                    <a:pt x="1347195" y="1467831"/>
                  </a:lnTo>
                  <a:lnTo>
                    <a:pt x="1387101" y="1489309"/>
                  </a:lnTo>
                  <a:lnTo>
                    <a:pt x="1430101" y="1508320"/>
                  </a:lnTo>
                  <a:lnTo>
                    <a:pt x="1475850" y="1524751"/>
                  </a:lnTo>
                  <a:lnTo>
                    <a:pt x="1523997" y="1538489"/>
                  </a:lnTo>
                  <a:lnTo>
                    <a:pt x="1574195" y="1549423"/>
                  </a:lnTo>
                  <a:lnTo>
                    <a:pt x="1626096" y="1557440"/>
                  </a:lnTo>
                  <a:lnTo>
                    <a:pt x="1679351" y="1562428"/>
                  </a:lnTo>
                  <a:lnTo>
                    <a:pt x="1733613" y="1564275"/>
                  </a:lnTo>
                  <a:lnTo>
                    <a:pt x="1788532" y="1562869"/>
                  </a:lnTo>
                  <a:lnTo>
                    <a:pt x="1843760" y="1558098"/>
                  </a:lnTo>
                  <a:lnTo>
                    <a:pt x="1898950" y="1549849"/>
                  </a:lnTo>
                  <a:lnTo>
                    <a:pt x="1950612" y="1538768"/>
                  </a:lnTo>
                  <a:lnTo>
                    <a:pt x="1999904" y="1524778"/>
                  </a:lnTo>
                  <a:lnTo>
                    <a:pt x="2046507" y="1508014"/>
                  </a:lnTo>
                  <a:lnTo>
                    <a:pt x="2090105" y="1488616"/>
                  </a:lnTo>
                  <a:lnTo>
                    <a:pt x="2130379" y="1466721"/>
                  </a:lnTo>
                  <a:lnTo>
                    <a:pt x="2167012" y="1442467"/>
                  </a:lnTo>
                  <a:lnTo>
                    <a:pt x="2199686" y="1415991"/>
                  </a:lnTo>
                  <a:lnTo>
                    <a:pt x="2247852" y="1431755"/>
                  </a:lnTo>
                  <a:lnTo>
                    <a:pt x="2297247" y="1444782"/>
                  </a:lnTo>
                  <a:lnTo>
                    <a:pt x="2347608" y="1455112"/>
                  </a:lnTo>
                  <a:lnTo>
                    <a:pt x="2398674" y="1462784"/>
                  </a:lnTo>
                  <a:lnTo>
                    <a:pt x="2450184" y="1467837"/>
                  </a:lnTo>
                  <a:lnTo>
                    <a:pt x="2501875" y="1470310"/>
                  </a:lnTo>
                  <a:lnTo>
                    <a:pt x="2553486" y="1470243"/>
                  </a:lnTo>
                  <a:lnTo>
                    <a:pt x="2604755" y="1467675"/>
                  </a:lnTo>
                  <a:lnTo>
                    <a:pt x="2655420" y="1462645"/>
                  </a:lnTo>
                  <a:lnTo>
                    <a:pt x="2705220" y="1455192"/>
                  </a:lnTo>
                  <a:lnTo>
                    <a:pt x="2753893" y="1445355"/>
                  </a:lnTo>
                  <a:lnTo>
                    <a:pt x="2801177" y="1433174"/>
                  </a:lnTo>
                  <a:lnTo>
                    <a:pt x="2846810" y="1418689"/>
                  </a:lnTo>
                  <a:lnTo>
                    <a:pt x="2890530" y="1401937"/>
                  </a:lnTo>
                  <a:lnTo>
                    <a:pt x="2932077" y="1382958"/>
                  </a:lnTo>
                  <a:lnTo>
                    <a:pt x="2971188" y="1361792"/>
                  </a:lnTo>
                  <a:lnTo>
                    <a:pt x="3007601" y="1338478"/>
                  </a:lnTo>
                  <a:lnTo>
                    <a:pt x="3041055" y="1313055"/>
                  </a:lnTo>
                  <a:lnTo>
                    <a:pt x="3071287" y="1285562"/>
                  </a:lnTo>
                  <a:lnTo>
                    <a:pt x="3075732" y="1280990"/>
                  </a:lnTo>
                  <a:lnTo>
                    <a:pt x="3078018" y="1278704"/>
                  </a:lnTo>
                  <a:lnTo>
                    <a:pt x="3136342" y="1279984"/>
                  </a:lnTo>
                  <a:lnTo>
                    <a:pt x="3192735" y="1275775"/>
                  </a:lnTo>
                  <a:lnTo>
                    <a:pt x="3246376" y="1266464"/>
                  </a:lnTo>
                  <a:lnTo>
                    <a:pt x="3296448" y="1252436"/>
                  </a:lnTo>
                  <a:lnTo>
                    <a:pt x="3342131" y="1234079"/>
                  </a:lnTo>
                  <a:lnTo>
                    <a:pt x="3382605" y="1211779"/>
                  </a:lnTo>
                  <a:lnTo>
                    <a:pt x="3417052" y="1185922"/>
                  </a:lnTo>
                  <a:lnTo>
                    <a:pt x="3444652" y="1156894"/>
                  </a:lnTo>
                  <a:lnTo>
                    <a:pt x="3476036" y="1090871"/>
                  </a:lnTo>
                  <a:lnTo>
                    <a:pt x="3476634" y="1044171"/>
                  </a:lnTo>
                  <a:lnTo>
                    <a:pt x="3460526" y="999018"/>
                  </a:lnTo>
                  <a:lnTo>
                    <a:pt x="3428584" y="956961"/>
                  </a:lnTo>
                  <a:lnTo>
                    <a:pt x="3381675" y="919548"/>
                  </a:lnTo>
                  <a:lnTo>
                    <a:pt x="3434197" y="897005"/>
                  </a:lnTo>
                  <a:lnTo>
                    <a:pt x="3477984" y="869980"/>
                  </a:lnTo>
                  <a:lnTo>
                    <a:pt x="3512673" y="839303"/>
                  </a:lnTo>
                  <a:lnTo>
                    <a:pt x="3537902" y="805807"/>
                  </a:lnTo>
                  <a:lnTo>
                    <a:pt x="3553306" y="770324"/>
                  </a:lnTo>
                  <a:lnTo>
                    <a:pt x="3558525" y="733686"/>
                  </a:lnTo>
                  <a:lnTo>
                    <a:pt x="3553195" y="696725"/>
                  </a:lnTo>
                  <a:lnTo>
                    <a:pt x="3536953" y="660273"/>
                  </a:lnTo>
                  <a:lnTo>
                    <a:pt x="3509437" y="625162"/>
                  </a:lnTo>
                  <a:lnTo>
                    <a:pt x="3477196" y="597299"/>
                  </a:lnTo>
                  <a:lnTo>
                    <a:pt x="3438581" y="573115"/>
                  </a:lnTo>
                  <a:lnTo>
                    <a:pt x="3394455" y="552947"/>
                  </a:lnTo>
                  <a:lnTo>
                    <a:pt x="3345682" y="537127"/>
                  </a:lnTo>
                  <a:lnTo>
                    <a:pt x="3293129" y="525993"/>
                  </a:lnTo>
                  <a:lnTo>
                    <a:pt x="3237657" y="519879"/>
                  </a:lnTo>
                  <a:lnTo>
                    <a:pt x="3234736" y="514926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8592" y="3533648"/>
              <a:ext cx="105918" cy="1059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8457" y="3344291"/>
              <a:ext cx="192786" cy="19278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0453" y="1800732"/>
              <a:ext cx="3261360" cy="1583055"/>
            </a:xfrm>
            <a:custGeom>
              <a:avLst/>
              <a:gdLst/>
              <a:ahLst/>
              <a:cxnLst/>
              <a:rect l="l" t="t" r="r" b="b"/>
              <a:pathLst>
                <a:path w="3261360" h="1583054">
                  <a:moveTo>
                    <a:pt x="2911322" y="1452371"/>
                  </a:moveTo>
                  <a:lnTo>
                    <a:pt x="2921556" y="1503056"/>
                  </a:lnTo>
                  <a:lnTo>
                    <a:pt x="2949470" y="1544478"/>
                  </a:lnTo>
                  <a:lnTo>
                    <a:pt x="2990886" y="1572422"/>
                  </a:lnTo>
                  <a:lnTo>
                    <a:pt x="3041624" y="1582674"/>
                  </a:lnTo>
                  <a:lnTo>
                    <a:pt x="3092363" y="1572422"/>
                  </a:lnTo>
                  <a:lnTo>
                    <a:pt x="3133778" y="1544478"/>
                  </a:lnTo>
                  <a:lnTo>
                    <a:pt x="3161693" y="1503056"/>
                  </a:lnTo>
                  <a:lnTo>
                    <a:pt x="3171926" y="1452371"/>
                  </a:lnTo>
                  <a:lnTo>
                    <a:pt x="3161693" y="1401633"/>
                  </a:lnTo>
                  <a:lnTo>
                    <a:pt x="3133778" y="1360217"/>
                  </a:lnTo>
                  <a:lnTo>
                    <a:pt x="3092363" y="1332303"/>
                  </a:lnTo>
                  <a:lnTo>
                    <a:pt x="3041624" y="1322069"/>
                  </a:lnTo>
                  <a:lnTo>
                    <a:pt x="2990886" y="1332303"/>
                  </a:lnTo>
                  <a:lnTo>
                    <a:pt x="2949470" y="1360217"/>
                  </a:lnTo>
                  <a:lnTo>
                    <a:pt x="2921556" y="1401633"/>
                  </a:lnTo>
                  <a:lnTo>
                    <a:pt x="2911322" y="1452371"/>
                  </a:lnTo>
                  <a:close/>
                </a:path>
                <a:path w="3261360" h="1583054">
                  <a:moveTo>
                    <a:pt x="3052546" y="862711"/>
                  </a:moveTo>
                  <a:lnTo>
                    <a:pt x="3106952" y="862778"/>
                  </a:lnTo>
                  <a:lnTo>
                    <a:pt x="3160417" y="857916"/>
                  </a:lnTo>
                  <a:lnTo>
                    <a:pt x="3212048" y="848244"/>
                  </a:lnTo>
                  <a:lnTo>
                    <a:pt x="3260953" y="833881"/>
                  </a:lnTo>
                </a:path>
                <a:path w="3261360" h="1583054">
                  <a:moveTo>
                    <a:pt x="2868650" y="1178432"/>
                  </a:moveTo>
                  <a:lnTo>
                    <a:pt x="2890827" y="1183239"/>
                  </a:lnTo>
                  <a:lnTo>
                    <a:pt x="2913481" y="1187164"/>
                  </a:lnTo>
                  <a:lnTo>
                    <a:pt x="2936516" y="1190184"/>
                  </a:lnTo>
                  <a:lnTo>
                    <a:pt x="2959836" y="1192276"/>
                  </a:lnTo>
                </a:path>
                <a:path w="3261360" h="1583054">
                  <a:moveTo>
                    <a:pt x="2083028" y="1330197"/>
                  </a:moveTo>
                  <a:lnTo>
                    <a:pt x="2098834" y="1315104"/>
                  </a:lnTo>
                  <a:lnTo>
                    <a:pt x="2113270" y="1299559"/>
                  </a:lnTo>
                  <a:lnTo>
                    <a:pt x="2126301" y="1283585"/>
                  </a:lnTo>
                  <a:lnTo>
                    <a:pt x="2137892" y="1267205"/>
                  </a:lnTo>
                </a:path>
                <a:path w="3261360" h="1583054">
                  <a:moveTo>
                    <a:pt x="1067155" y="1173099"/>
                  </a:moveTo>
                  <a:lnTo>
                    <a:pt x="1070318" y="1190644"/>
                  </a:lnTo>
                  <a:lnTo>
                    <a:pt x="1075029" y="1208023"/>
                  </a:lnTo>
                  <a:lnTo>
                    <a:pt x="1081264" y="1225212"/>
                  </a:lnTo>
                  <a:lnTo>
                    <a:pt x="1088999" y="1242187"/>
                  </a:lnTo>
                </a:path>
                <a:path w="3261360" h="1583054">
                  <a:moveTo>
                    <a:pt x="630910" y="746125"/>
                  </a:moveTo>
                  <a:lnTo>
                    <a:pt x="572013" y="766501"/>
                  </a:lnTo>
                  <a:lnTo>
                    <a:pt x="519342" y="791291"/>
                  </a:lnTo>
                  <a:lnTo>
                    <a:pt x="473423" y="819989"/>
                  </a:lnTo>
                  <a:lnTo>
                    <a:pt x="434778" y="852090"/>
                  </a:lnTo>
                  <a:lnTo>
                    <a:pt x="403931" y="887091"/>
                  </a:lnTo>
                  <a:lnTo>
                    <a:pt x="381407" y="924486"/>
                  </a:lnTo>
                  <a:lnTo>
                    <a:pt x="367730" y="963771"/>
                  </a:lnTo>
                  <a:lnTo>
                    <a:pt x="363423" y="1004442"/>
                  </a:lnTo>
                </a:path>
                <a:path w="3261360" h="1583054">
                  <a:moveTo>
                    <a:pt x="0" y="471042"/>
                  </a:moveTo>
                  <a:lnTo>
                    <a:pt x="22617" y="498219"/>
                  </a:lnTo>
                  <a:lnTo>
                    <a:pt x="50206" y="523573"/>
                  </a:lnTo>
                  <a:lnTo>
                    <a:pt x="82467" y="546856"/>
                  </a:lnTo>
                  <a:lnTo>
                    <a:pt x="119100" y="567816"/>
                  </a:lnTo>
                </a:path>
                <a:path w="3261360" h="1583054">
                  <a:moveTo>
                    <a:pt x="285800" y="111632"/>
                  </a:moveTo>
                  <a:lnTo>
                    <a:pt x="282841" y="123011"/>
                  </a:lnTo>
                  <a:lnTo>
                    <a:pt x="280803" y="134461"/>
                  </a:lnTo>
                  <a:lnTo>
                    <a:pt x="279689" y="145958"/>
                  </a:lnTo>
                  <a:lnTo>
                    <a:pt x="279501" y="157479"/>
                  </a:lnTo>
                </a:path>
                <a:path w="3261360" h="1583054">
                  <a:moveTo>
                    <a:pt x="1046454" y="58292"/>
                  </a:moveTo>
                  <a:lnTo>
                    <a:pt x="1033891" y="42755"/>
                  </a:lnTo>
                  <a:lnTo>
                    <a:pt x="1019482" y="27812"/>
                  </a:lnTo>
                  <a:lnTo>
                    <a:pt x="1003288" y="13537"/>
                  </a:lnTo>
                  <a:lnTo>
                    <a:pt x="985367" y="0"/>
                  </a:lnTo>
                </a:path>
                <a:path w="3261360" h="1583054">
                  <a:moveTo>
                    <a:pt x="1617192" y="86105"/>
                  </a:moveTo>
                  <a:lnTo>
                    <a:pt x="1611765" y="73157"/>
                  </a:lnTo>
                  <a:lnTo>
                    <a:pt x="1605016" y="60436"/>
                  </a:lnTo>
                  <a:lnTo>
                    <a:pt x="1596957" y="47976"/>
                  </a:lnTo>
                  <a:lnTo>
                    <a:pt x="1587601" y="35813"/>
                  </a:lnTo>
                </a:path>
                <a:path w="3261360" h="1583054">
                  <a:moveTo>
                    <a:pt x="2286863" y="103250"/>
                  </a:moveTo>
                  <a:lnTo>
                    <a:pt x="2258296" y="113960"/>
                  </a:lnTo>
                  <a:lnTo>
                    <a:pt x="2230920" y="125682"/>
                  </a:lnTo>
                  <a:lnTo>
                    <a:pt x="2204781" y="138380"/>
                  </a:lnTo>
                  <a:lnTo>
                    <a:pt x="2179929" y="152018"/>
                  </a:lnTo>
                </a:path>
                <a:path w="3261360" h="1583054">
                  <a:moveTo>
                    <a:pt x="3099155" y="486790"/>
                  </a:moveTo>
                  <a:lnTo>
                    <a:pt x="3105037" y="474130"/>
                  </a:lnTo>
                  <a:lnTo>
                    <a:pt x="3110109" y="461327"/>
                  </a:lnTo>
                  <a:lnTo>
                    <a:pt x="3114371" y="448429"/>
                  </a:lnTo>
                  <a:lnTo>
                    <a:pt x="3117824" y="435482"/>
                  </a:lnTo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57630" y="1983181"/>
            <a:ext cx="211963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mấy</a:t>
            </a:r>
            <a:r>
              <a:rPr sz="20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loại</a:t>
            </a:r>
            <a:r>
              <a:rPr sz="20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mục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tiêu?</a:t>
            </a:r>
            <a:r>
              <a:rPr sz="20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Là</a:t>
            </a:r>
            <a:r>
              <a:rPr sz="20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những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loại nào?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29803" y="4778883"/>
            <a:ext cx="3600450" cy="1555750"/>
            <a:chOff x="8329803" y="4778883"/>
            <a:chExt cx="3600450" cy="1555750"/>
          </a:xfrm>
        </p:grpSpPr>
        <p:sp>
          <p:nvSpPr>
            <p:cNvPr id="19" name="object 19"/>
            <p:cNvSpPr/>
            <p:nvPr/>
          </p:nvSpPr>
          <p:spPr>
            <a:xfrm>
              <a:off x="8339328" y="4788408"/>
              <a:ext cx="3581400" cy="1536700"/>
            </a:xfrm>
            <a:custGeom>
              <a:avLst/>
              <a:gdLst/>
              <a:ahLst/>
              <a:cxnLst/>
              <a:rect l="l" t="t" r="r" b="b"/>
              <a:pathLst>
                <a:path w="3581400" h="1536700">
                  <a:moveTo>
                    <a:pt x="3325368" y="0"/>
                  </a:moveTo>
                  <a:lnTo>
                    <a:pt x="256031" y="0"/>
                  </a:lnTo>
                  <a:lnTo>
                    <a:pt x="210023" y="4126"/>
                  </a:lnTo>
                  <a:lnTo>
                    <a:pt x="166714" y="16023"/>
                  </a:lnTo>
                  <a:lnTo>
                    <a:pt x="126830" y="34967"/>
                  </a:lnTo>
                  <a:lnTo>
                    <a:pt x="91095" y="60232"/>
                  </a:lnTo>
                  <a:lnTo>
                    <a:pt x="60232" y="91095"/>
                  </a:lnTo>
                  <a:lnTo>
                    <a:pt x="34967" y="126830"/>
                  </a:lnTo>
                  <a:lnTo>
                    <a:pt x="16023" y="166714"/>
                  </a:lnTo>
                  <a:lnTo>
                    <a:pt x="4126" y="210023"/>
                  </a:lnTo>
                  <a:lnTo>
                    <a:pt x="0" y="256032"/>
                  </a:lnTo>
                  <a:lnTo>
                    <a:pt x="0" y="1280160"/>
                  </a:lnTo>
                  <a:lnTo>
                    <a:pt x="4126" y="1326181"/>
                  </a:lnTo>
                  <a:lnTo>
                    <a:pt x="16023" y="1369497"/>
                  </a:lnTo>
                  <a:lnTo>
                    <a:pt x="34967" y="1409383"/>
                  </a:lnTo>
                  <a:lnTo>
                    <a:pt x="60232" y="1445117"/>
                  </a:lnTo>
                  <a:lnTo>
                    <a:pt x="91095" y="1475976"/>
                  </a:lnTo>
                  <a:lnTo>
                    <a:pt x="126830" y="1501235"/>
                  </a:lnTo>
                  <a:lnTo>
                    <a:pt x="166714" y="1520173"/>
                  </a:lnTo>
                  <a:lnTo>
                    <a:pt x="210023" y="1532066"/>
                  </a:lnTo>
                  <a:lnTo>
                    <a:pt x="256031" y="1536192"/>
                  </a:lnTo>
                  <a:lnTo>
                    <a:pt x="3325368" y="1536192"/>
                  </a:lnTo>
                  <a:lnTo>
                    <a:pt x="3371376" y="1532066"/>
                  </a:lnTo>
                  <a:lnTo>
                    <a:pt x="3414685" y="1520173"/>
                  </a:lnTo>
                  <a:lnTo>
                    <a:pt x="3454569" y="1501235"/>
                  </a:lnTo>
                  <a:lnTo>
                    <a:pt x="3490304" y="1475976"/>
                  </a:lnTo>
                  <a:lnTo>
                    <a:pt x="3521167" y="1445117"/>
                  </a:lnTo>
                  <a:lnTo>
                    <a:pt x="3546432" y="1409383"/>
                  </a:lnTo>
                  <a:lnTo>
                    <a:pt x="3565376" y="1369497"/>
                  </a:lnTo>
                  <a:lnTo>
                    <a:pt x="3577273" y="1326181"/>
                  </a:lnTo>
                  <a:lnTo>
                    <a:pt x="3581400" y="1280160"/>
                  </a:lnTo>
                  <a:lnTo>
                    <a:pt x="3581400" y="256032"/>
                  </a:lnTo>
                  <a:lnTo>
                    <a:pt x="3577273" y="210023"/>
                  </a:lnTo>
                  <a:lnTo>
                    <a:pt x="3565376" y="166714"/>
                  </a:lnTo>
                  <a:lnTo>
                    <a:pt x="3546432" y="126830"/>
                  </a:lnTo>
                  <a:lnTo>
                    <a:pt x="3521167" y="91095"/>
                  </a:lnTo>
                  <a:lnTo>
                    <a:pt x="3490304" y="60232"/>
                  </a:lnTo>
                  <a:lnTo>
                    <a:pt x="3454569" y="34967"/>
                  </a:lnTo>
                  <a:lnTo>
                    <a:pt x="3414685" y="16023"/>
                  </a:lnTo>
                  <a:lnTo>
                    <a:pt x="3371376" y="4126"/>
                  </a:lnTo>
                  <a:lnTo>
                    <a:pt x="3325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39328" y="4788408"/>
              <a:ext cx="3581400" cy="1536700"/>
            </a:xfrm>
            <a:custGeom>
              <a:avLst/>
              <a:gdLst/>
              <a:ahLst/>
              <a:cxnLst/>
              <a:rect l="l" t="t" r="r" b="b"/>
              <a:pathLst>
                <a:path w="3581400" h="1536700">
                  <a:moveTo>
                    <a:pt x="0" y="256032"/>
                  </a:moveTo>
                  <a:lnTo>
                    <a:pt x="4126" y="210023"/>
                  </a:lnTo>
                  <a:lnTo>
                    <a:pt x="16023" y="166714"/>
                  </a:lnTo>
                  <a:lnTo>
                    <a:pt x="34967" y="126830"/>
                  </a:lnTo>
                  <a:lnTo>
                    <a:pt x="60232" y="91095"/>
                  </a:lnTo>
                  <a:lnTo>
                    <a:pt x="91095" y="60232"/>
                  </a:lnTo>
                  <a:lnTo>
                    <a:pt x="126830" y="34967"/>
                  </a:lnTo>
                  <a:lnTo>
                    <a:pt x="166714" y="16023"/>
                  </a:lnTo>
                  <a:lnTo>
                    <a:pt x="210023" y="4126"/>
                  </a:lnTo>
                  <a:lnTo>
                    <a:pt x="256031" y="0"/>
                  </a:lnTo>
                  <a:lnTo>
                    <a:pt x="3325368" y="0"/>
                  </a:lnTo>
                  <a:lnTo>
                    <a:pt x="3371376" y="4126"/>
                  </a:lnTo>
                  <a:lnTo>
                    <a:pt x="3414685" y="16023"/>
                  </a:lnTo>
                  <a:lnTo>
                    <a:pt x="3454569" y="34967"/>
                  </a:lnTo>
                  <a:lnTo>
                    <a:pt x="3490304" y="60232"/>
                  </a:lnTo>
                  <a:lnTo>
                    <a:pt x="3521167" y="91095"/>
                  </a:lnTo>
                  <a:lnTo>
                    <a:pt x="3546432" y="126830"/>
                  </a:lnTo>
                  <a:lnTo>
                    <a:pt x="3565376" y="166714"/>
                  </a:lnTo>
                  <a:lnTo>
                    <a:pt x="3577273" y="210023"/>
                  </a:lnTo>
                  <a:lnTo>
                    <a:pt x="3581400" y="256032"/>
                  </a:lnTo>
                  <a:lnTo>
                    <a:pt x="3581400" y="1280160"/>
                  </a:lnTo>
                  <a:lnTo>
                    <a:pt x="3577273" y="1326181"/>
                  </a:lnTo>
                  <a:lnTo>
                    <a:pt x="3565376" y="1369497"/>
                  </a:lnTo>
                  <a:lnTo>
                    <a:pt x="3546432" y="1409383"/>
                  </a:lnTo>
                  <a:lnTo>
                    <a:pt x="3521167" y="1445117"/>
                  </a:lnTo>
                  <a:lnTo>
                    <a:pt x="3490304" y="1475976"/>
                  </a:lnTo>
                  <a:lnTo>
                    <a:pt x="3454569" y="1501235"/>
                  </a:lnTo>
                  <a:lnTo>
                    <a:pt x="3414685" y="1520173"/>
                  </a:lnTo>
                  <a:lnTo>
                    <a:pt x="3371376" y="1532066"/>
                  </a:lnTo>
                  <a:lnTo>
                    <a:pt x="3325368" y="1536192"/>
                  </a:lnTo>
                  <a:lnTo>
                    <a:pt x="256031" y="1536192"/>
                  </a:lnTo>
                  <a:lnTo>
                    <a:pt x="210023" y="1532066"/>
                  </a:lnTo>
                  <a:lnTo>
                    <a:pt x="166714" y="1520173"/>
                  </a:lnTo>
                  <a:lnTo>
                    <a:pt x="126830" y="1501235"/>
                  </a:lnTo>
                  <a:lnTo>
                    <a:pt x="91095" y="1475976"/>
                  </a:lnTo>
                  <a:lnTo>
                    <a:pt x="60232" y="1445117"/>
                  </a:lnTo>
                  <a:lnTo>
                    <a:pt x="34967" y="1409383"/>
                  </a:lnTo>
                  <a:lnTo>
                    <a:pt x="16023" y="1369497"/>
                  </a:lnTo>
                  <a:lnTo>
                    <a:pt x="4126" y="1326181"/>
                  </a:lnTo>
                  <a:lnTo>
                    <a:pt x="0" y="1280160"/>
                  </a:lnTo>
                  <a:lnTo>
                    <a:pt x="0" y="2560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495792" y="5004053"/>
            <a:ext cx="3229610" cy="1160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</a:tabLst>
            </a:pPr>
            <a:r>
              <a:rPr sz="2800" b="1" dirty="0">
                <a:solidFill>
                  <a:srgbClr val="17405F"/>
                </a:solidFill>
                <a:latin typeface="Times New Roman"/>
                <a:cs typeface="Times New Roman"/>
              </a:rPr>
              <a:t>Mục</a:t>
            </a:r>
            <a:r>
              <a:rPr sz="2800" b="1" spc="-1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7405F"/>
                </a:solidFill>
                <a:latin typeface="Times New Roman"/>
                <a:cs typeface="Times New Roman"/>
              </a:rPr>
              <a:t>tiêu</a:t>
            </a:r>
            <a:r>
              <a:rPr sz="28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7405F"/>
                </a:solidFill>
                <a:latin typeface="Times New Roman"/>
                <a:cs typeface="Times New Roman"/>
              </a:rPr>
              <a:t>dài</a:t>
            </a:r>
            <a:r>
              <a:rPr sz="2800" b="1" spc="-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hạn</a:t>
            </a: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2210"/>
              </a:spcBef>
              <a:buFont typeface="Arial"/>
              <a:buChar char="•"/>
              <a:tabLst>
                <a:tab pos="356870" algn="l"/>
              </a:tabLst>
            </a:pPr>
            <a:r>
              <a:rPr sz="2800" b="1" dirty="0">
                <a:solidFill>
                  <a:srgbClr val="17405F"/>
                </a:solidFill>
                <a:latin typeface="Times New Roman"/>
                <a:cs typeface="Times New Roman"/>
              </a:rPr>
              <a:t>Mục</a:t>
            </a:r>
            <a:r>
              <a:rPr sz="28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7405F"/>
                </a:solidFill>
                <a:latin typeface="Times New Roman"/>
                <a:cs typeface="Times New Roman"/>
              </a:rPr>
              <a:t>tiêu</a:t>
            </a:r>
            <a:r>
              <a:rPr sz="28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7405F"/>
                </a:solidFill>
                <a:latin typeface="Times New Roman"/>
                <a:cs typeface="Times New Roman"/>
              </a:rPr>
              <a:t>ngắn</a:t>
            </a:r>
            <a:r>
              <a:rPr sz="28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 hạn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80233"/>
            <a:ext cx="2703830" cy="4478020"/>
            <a:chOff x="0" y="2380233"/>
            <a:chExt cx="2703830" cy="4478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88" y="2386583"/>
              <a:ext cx="2298192" cy="26883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9288" y="2386583"/>
              <a:ext cx="2298700" cy="2688590"/>
            </a:xfrm>
            <a:custGeom>
              <a:avLst/>
              <a:gdLst/>
              <a:ahLst/>
              <a:cxnLst/>
              <a:rect l="l" t="t" r="r" b="b"/>
              <a:pathLst>
                <a:path w="2298700" h="2688590">
                  <a:moveTo>
                    <a:pt x="0" y="1344167"/>
                  </a:moveTo>
                  <a:lnTo>
                    <a:pt x="829" y="1292612"/>
                  </a:lnTo>
                  <a:lnTo>
                    <a:pt x="3299" y="1241547"/>
                  </a:lnTo>
                  <a:lnTo>
                    <a:pt x="7378" y="1191007"/>
                  </a:lnTo>
                  <a:lnTo>
                    <a:pt x="13038" y="1141028"/>
                  </a:lnTo>
                  <a:lnTo>
                    <a:pt x="20248" y="1091643"/>
                  </a:lnTo>
                  <a:lnTo>
                    <a:pt x="28978" y="1042889"/>
                  </a:lnTo>
                  <a:lnTo>
                    <a:pt x="39200" y="994799"/>
                  </a:lnTo>
                  <a:lnTo>
                    <a:pt x="50882" y="947409"/>
                  </a:lnTo>
                  <a:lnTo>
                    <a:pt x="63996" y="900753"/>
                  </a:lnTo>
                  <a:lnTo>
                    <a:pt x="78512" y="854866"/>
                  </a:lnTo>
                  <a:lnTo>
                    <a:pt x="94400" y="809784"/>
                  </a:lnTo>
                  <a:lnTo>
                    <a:pt x="111629" y="765540"/>
                  </a:lnTo>
                  <a:lnTo>
                    <a:pt x="130171" y="722170"/>
                  </a:lnTo>
                  <a:lnTo>
                    <a:pt x="149996" y="679708"/>
                  </a:lnTo>
                  <a:lnTo>
                    <a:pt x="171073" y="638189"/>
                  </a:lnTo>
                  <a:lnTo>
                    <a:pt x="193374" y="597649"/>
                  </a:lnTo>
                  <a:lnTo>
                    <a:pt x="216868" y="558121"/>
                  </a:lnTo>
                  <a:lnTo>
                    <a:pt x="241526" y="519641"/>
                  </a:lnTo>
                  <a:lnTo>
                    <a:pt x="267317" y="482244"/>
                  </a:lnTo>
                  <a:lnTo>
                    <a:pt x="294212" y="445964"/>
                  </a:lnTo>
                  <a:lnTo>
                    <a:pt x="322182" y="410836"/>
                  </a:lnTo>
                  <a:lnTo>
                    <a:pt x="351196" y="376896"/>
                  </a:lnTo>
                  <a:lnTo>
                    <a:pt x="381226" y="344177"/>
                  </a:lnTo>
                  <a:lnTo>
                    <a:pt x="412240" y="312714"/>
                  </a:lnTo>
                  <a:lnTo>
                    <a:pt x="444209" y="282543"/>
                  </a:lnTo>
                  <a:lnTo>
                    <a:pt x="477104" y="253699"/>
                  </a:lnTo>
                  <a:lnTo>
                    <a:pt x="510895" y="226215"/>
                  </a:lnTo>
                  <a:lnTo>
                    <a:pt x="545552" y="200128"/>
                  </a:lnTo>
                  <a:lnTo>
                    <a:pt x="581045" y="175471"/>
                  </a:lnTo>
                  <a:lnTo>
                    <a:pt x="617345" y="152279"/>
                  </a:lnTo>
                  <a:lnTo>
                    <a:pt x="654421" y="130588"/>
                  </a:lnTo>
                  <a:lnTo>
                    <a:pt x="692245" y="110433"/>
                  </a:lnTo>
                  <a:lnTo>
                    <a:pt x="730786" y="91847"/>
                  </a:lnTo>
                  <a:lnTo>
                    <a:pt x="770014" y="74866"/>
                  </a:lnTo>
                  <a:lnTo>
                    <a:pt x="809900" y="59525"/>
                  </a:lnTo>
                  <a:lnTo>
                    <a:pt x="850414" y="45858"/>
                  </a:lnTo>
                  <a:lnTo>
                    <a:pt x="891526" y="33900"/>
                  </a:lnTo>
                  <a:lnTo>
                    <a:pt x="933207" y="23687"/>
                  </a:lnTo>
                  <a:lnTo>
                    <a:pt x="975426" y="15252"/>
                  </a:lnTo>
                  <a:lnTo>
                    <a:pt x="1018154" y="8631"/>
                  </a:lnTo>
                  <a:lnTo>
                    <a:pt x="1061362" y="3859"/>
                  </a:lnTo>
                  <a:lnTo>
                    <a:pt x="1105019" y="970"/>
                  </a:lnTo>
                  <a:lnTo>
                    <a:pt x="1149096" y="0"/>
                  </a:lnTo>
                  <a:lnTo>
                    <a:pt x="1193171" y="970"/>
                  </a:lnTo>
                  <a:lnTo>
                    <a:pt x="1236828" y="3859"/>
                  </a:lnTo>
                  <a:lnTo>
                    <a:pt x="1280034" y="8631"/>
                  </a:lnTo>
                  <a:lnTo>
                    <a:pt x="1322762" y="15252"/>
                  </a:lnTo>
                  <a:lnTo>
                    <a:pt x="1364981" y="23687"/>
                  </a:lnTo>
                  <a:lnTo>
                    <a:pt x="1406661" y="33900"/>
                  </a:lnTo>
                  <a:lnTo>
                    <a:pt x="1447773" y="45858"/>
                  </a:lnTo>
                  <a:lnTo>
                    <a:pt x="1488287" y="59525"/>
                  </a:lnTo>
                  <a:lnTo>
                    <a:pt x="1528172" y="74866"/>
                  </a:lnTo>
                  <a:lnTo>
                    <a:pt x="1567400" y="91847"/>
                  </a:lnTo>
                  <a:lnTo>
                    <a:pt x="1605941" y="110433"/>
                  </a:lnTo>
                  <a:lnTo>
                    <a:pt x="1643764" y="130588"/>
                  </a:lnTo>
                  <a:lnTo>
                    <a:pt x="1680840" y="152279"/>
                  </a:lnTo>
                  <a:lnTo>
                    <a:pt x="1717140" y="175471"/>
                  </a:lnTo>
                  <a:lnTo>
                    <a:pt x="1752633" y="200128"/>
                  </a:lnTo>
                  <a:lnTo>
                    <a:pt x="1787290" y="226215"/>
                  </a:lnTo>
                  <a:lnTo>
                    <a:pt x="1821081" y="253699"/>
                  </a:lnTo>
                  <a:lnTo>
                    <a:pt x="1853976" y="282543"/>
                  </a:lnTo>
                  <a:lnTo>
                    <a:pt x="1885946" y="312714"/>
                  </a:lnTo>
                  <a:lnTo>
                    <a:pt x="1916960" y="344177"/>
                  </a:lnTo>
                  <a:lnTo>
                    <a:pt x="1946990" y="376896"/>
                  </a:lnTo>
                  <a:lnTo>
                    <a:pt x="1976004" y="410836"/>
                  </a:lnTo>
                  <a:lnTo>
                    <a:pt x="2003974" y="445964"/>
                  </a:lnTo>
                  <a:lnTo>
                    <a:pt x="2030870" y="482244"/>
                  </a:lnTo>
                  <a:lnTo>
                    <a:pt x="2056662" y="519641"/>
                  </a:lnTo>
                  <a:lnTo>
                    <a:pt x="2081319" y="558121"/>
                  </a:lnTo>
                  <a:lnTo>
                    <a:pt x="2104814" y="597649"/>
                  </a:lnTo>
                  <a:lnTo>
                    <a:pt x="2127115" y="638189"/>
                  </a:lnTo>
                  <a:lnTo>
                    <a:pt x="2148192" y="679708"/>
                  </a:lnTo>
                  <a:lnTo>
                    <a:pt x="2168017" y="722170"/>
                  </a:lnTo>
                  <a:lnTo>
                    <a:pt x="2186560" y="765540"/>
                  </a:lnTo>
                  <a:lnTo>
                    <a:pt x="2203790" y="809784"/>
                  </a:lnTo>
                  <a:lnTo>
                    <a:pt x="2219677" y="854866"/>
                  </a:lnTo>
                  <a:lnTo>
                    <a:pt x="2234193" y="900753"/>
                  </a:lnTo>
                  <a:lnTo>
                    <a:pt x="2247308" y="947409"/>
                  </a:lnTo>
                  <a:lnTo>
                    <a:pt x="2258991" y="994799"/>
                  </a:lnTo>
                  <a:lnTo>
                    <a:pt x="2269212" y="1042889"/>
                  </a:lnTo>
                  <a:lnTo>
                    <a:pt x="2277943" y="1091643"/>
                  </a:lnTo>
                  <a:lnTo>
                    <a:pt x="2285153" y="1141028"/>
                  </a:lnTo>
                  <a:lnTo>
                    <a:pt x="2290813" y="1191007"/>
                  </a:lnTo>
                  <a:lnTo>
                    <a:pt x="2294892" y="1241547"/>
                  </a:lnTo>
                  <a:lnTo>
                    <a:pt x="2297362" y="1292612"/>
                  </a:lnTo>
                  <a:lnTo>
                    <a:pt x="2298192" y="1344167"/>
                  </a:lnTo>
                  <a:lnTo>
                    <a:pt x="2297362" y="1395723"/>
                  </a:lnTo>
                  <a:lnTo>
                    <a:pt x="2294892" y="1446788"/>
                  </a:lnTo>
                  <a:lnTo>
                    <a:pt x="2290813" y="1497328"/>
                  </a:lnTo>
                  <a:lnTo>
                    <a:pt x="2285153" y="1547307"/>
                  </a:lnTo>
                  <a:lnTo>
                    <a:pt x="2277943" y="1596692"/>
                  </a:lnTo>
                  <a:lnTo>
                    <a:pt x="2269212" y="1645446"/>
                  </a:lnTo>
                  <a:lnTo>
                    <a:pt x="2258991" y="1693536"/>
                  </a:lnTo>
                  <a:lnTo>
                    <a:pt x="2247308" y="1740926"/>
                  </a:lnTo>
                  <a:lnTo>
                    <a:pt x="2234193" y="1787582"/>
                  </a:lnTo>
                  <a:lnTo>
                    <a:pt x="2219677" y="1833469"/>
                  </a:lnTo>
                  <a:lnTo>
                    <a:pt x="2203790" y="1878551"/>
                  </a:lnTo>
                  <a:lnTo>
                    <a:pt x="2186560" y="1922795"/>
                  </a:lnTo>
                  <a:lnTo>
                    <a:pt x="2168017" y="1966165"/>
                  </a:lnTo>
                  <a:lnTo>
                    <a:pt x="2148192" y="2008627"/>
                  </a:lnTo>
                  <a:lnTo>
                    <a:pt x="2127115" y="2050146"/>
                  </a:lnTo>
                  <a:lnTo>
                    <a:pt x="2104814" y="2090686"/>
                  </a:lnTo>
                  <a:lnTo>
                    <a:pt x="2081319" y="2130214"/>
                  </a:lnTo>
                  <a:lnTo>
                    <a:pt x="2056662" y="2168694"/>
                  </a:lnTo>
                  <a:lnTo>
                    <a:pt x="2030870" y="2206091"/>
                  </a:lnTo>
                  <a:lnTo>
                    <a:pt x="2003974" y="2242371"/>
                  </a:lnTo>
                  <a:lnTo>
                    <a:pt x="1976004" y="2277499"/>
                  </a:lnTo>
                  <a:lnTo>
                    <a:pt x="1946990" y="2311439"/>
                  </a:lnTo>
                  <a:lnTo>
                    <a:pt x="1916960" y="2344158"/>
                  </a:lnTo>
                  <a:lnTo>
                    <a:pt x="1885946" y="2375621"/>
                  </a:lnTo>
                  <a:lnTo>
                    <a:pt x="1853976" y="2405792"/>
                  </a:lnTo>
                  <a:lnTo>
                    <a:pt x="1821081" y="2434636"/>
                  </a:lnTo>
                  <a:lnTo>
                    <a:pt x="1787290" y="2462120"/>
                  </a:lnTo>
                  <a:lnTo>
                    <a:pt x="1752633" y="2488207"/>
                  </a:lnTo>
                  <a:lnTo>
                    <a:pt x="1717140" y="2512864"/>
                  </a:lnTo>
                  <a:lnTo>
                    <a:pt x="1680840" y="2536056"/>
                  </a:lnTo>
                  <a:lnTo>
                    <a:pt x="1643764" y="2557747"/>
                  </a:lnTo>
                  <a:lnTo>
                    <a:pt x="1605941" y="2577902"/>
                  </a:lnTo>
                  <a:lnTo>
                    <a:pt x="1567400" y="2596488"/>
                  </a:lnTo>
                  <a:lnTo>
                    <a:pt x="1528172" y="2613469"/>
                  </a:lnTo>
                  <a:lnTo>
                    <a:pt x="1488287" y="2628810"/>
                  </a:lnTo>
                  <a:lnTo>
                    <a:pt x="1447773" y="2642477"/>
                  </a:lnTo>
                  <a:lnTo>
                    <a:pt x="1406661" y="2654435"/>
                  </a:lnTo>
                  <a:lnTo>
                    <a:pt x="1364981" y="2664648"/>
                  </a:lnTo>
                  <a:lnTo>
                    <a:pt x="1322762" y="2673083"/>
                  </a:lnTo>
                  <a:lnTo>
                    <a:pt x="1280034" y="2679704"/>
                  </a:lnTo>
                  <a:lnTo>
                    <a:pt x="1236828" y="2684476"/>
                  </a:lnTo>
                  <a:lnTo>
                    <a:pt x="1193171" y="2687365"/>
                  </a:lnTo>
                  <a:lnTo>
                    <a:pt x="1149096" y="2688335"/>
                  </a:lnTo>
                  <a:lnTo>
                    <a:pt x="1105019" y="2687365"/>
                  </a:lnTo>
                  <a:lnTo>
                    <a:pt x="1061362" y="2684476"/>
                  </a:lnTo>
                  <a:lnTo>
                    <a:pt x="1018154" y="2679704"/>
                  </a:lnTo>
                  <a:lnTo>
                    <a:pt x="975426" y="2673083"/>
                  </a:lnTo>
                  <a:lnTo>
                    <a:pt x="933207" y="2664648"/>
                  </a:lnTo>
                  <a:lnTo>
                    <a:pt x="891526" y="2654435"/>
                  </a:lnTo>
                  <a:lnTo>
                    <a:pt x="850414" y="2642477"/>
                  </a:lnTo>
                  <a:lnTo>
                    <a:pt x="809900" y="2628810"/>
                  </a:lnTo>
                  <a:lnTo>
                    <a:pt x="770014" y="2613469"/>
                  </a:lnTo>
                  <a:lnTo>
                    <a:pt x="730786" y="2596488"/>
                  </a:lnTo>
                  <a:lnTo>
                    <a:pt x="692245" y="2577902"/>
                  </a:lnTo>
                  <a:lnTo>
                    <a:pt x="654421" y="2557747"/>
                  </a:lnTo>
                  <a:lnTo>
                    <a:pt x="617345" y="2536056"/>
                  </a:lnTo>
                  <a:lnTo>
                    <a:pt x="581045" y="2512864"/>
                  </a:lnTo>
                  <a:lnTo>
                    <a:pt x="545552" y="2488207"/>
                  </a:lnTo>
                  <a:lnTo>
                    <a:pt x="510895" y="2462120"/>
                  </a:lnTo>
                  <a:lnTo>
                    <a:pt x="477104" y="2434636"/>
                  </a:lnTo>
                  <a:lnTo>
                    <a:pt x="444209" y="2405792"/>
                  </a:lnTo>
                  <a:lnTo>
                    <a:pt x="412240" y="2375621"/>
                  </a:lnTo>
                  <a:lnTo>
                    <a:pt x="381226" y="2344158"/>
                  </a:lnTo>
                  <a:lnTo>
                    <a:pt x="351196" y="2311439"/>
                  </a:lnTo>
                  <a:lnTo>
                    <a:pt x="322182" y="2277499"/>
                  </a:lnTo>
                  <a:lnTo>
                    <a:pt x="294212" y="2242371"/>
                  </a:lnTo>
                  <a:lnTo>
                    <a:pt x="267317" y="2206091"/>
                  </a:lnTo>
                  <a:lnTo>
                    <a:pt x="241526" y="2168694"/>
                  </a:lnTo>
                  <a:lnTo>
                    <a:pt x="216868" y="2130214"/>
                  </a:lnTo>
                  <a:lnTo>
                    <a:pt x="193374" y="2090686"/>
                  </a:lnTo>
                  <a:lnTo>
                    <a:pt x="171073" y="2050146"/>
                  </a:lnTo>
                  <a:lnTo>
                    <a:pt x="149996" y="2008627"/>
                  </a:lnTo>
                  <a:lnTo>
                    <a:pt x="130171" y="1966165"/>
                  </a:lnTo>
                  <a:lnTo>
                    <a:pt x="111629" y="1922795"/>
                  </a:lnTo>
                  <a:lnTo>
                    <a:pt x="94400" y="1878551"/>
                  </a:lnTo>
                  <a:lnTo>
                    <a:pt x="78512" y="1833469"/>
                  </a:lnTo>
                  <a:lnTo>
                    <a:pt x="63996" y="1787582"/>
                  </a:lnTo>
                  <a:lnTo>
                    <a:pt x="50882" y="1740926"/>
                  </a:lnTo>
                  <a:lnTo>
                    <a:pt x="39200" y="1693536"/>
                  </a:lnTo>
                  <a:lnTo>
                    <a:pt x="28978" y="1645446"/>
                  </a:lnTo>
                  <a:lnTo>
                    <a:pt x="20248" y="1596692"/>
                  </a:lnTo>
                  <a:lnTo>
                    <a:pt x="13038" y="1547307"/>
                  </a:lnTo>
                  <a:lnTo>
                    <a:pt x="7378" y="1497328"/>
                  </a:lnTo>
                  <a:lnTo>
                    <a:pt x="3299" y="1446788"/>
                  </a:lnTo>
                  <a:lnTo>
                    <a:pt x="829" y="1395723"/>
                  </a:lnTo>
                  <a:lnTo>
                    <a:pt x="0" y="1344167"/>
                  </a:lnTo>
                  <a:close/>
                </a:path>
              </a:pathLst>
            </a:custGeom>
            <a:ln w="12700">
              <a:solidFill>
                <a:srgbClr val="42D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8095" y="506729"/>
            <a:ext cx="1302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Xây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dựng </a:t>
            </a:r>
            <a:r>
              <a:rPr dirty="0">
                <a:solidFill>
                  <a:srgbClr val="001F5F"/>
                </a:solidFill>
              </a:rPr>
              <a:t>mục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tiêu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694432" y="429768"/>
            <a:ext cx="7668895" cy="1066800"/>
            <a:chOff x="2694432" y="429768"/>
            <a:chExt cx="7668895" cy="10668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7584" y="429768"/>
              <a:ext cx="7595616" cy="1066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94432" y="826008"/>
              <a:ext cx="832485" cy="332740"/>
            </a:xfrm>
            <a:custGeom>
              <a:avLst/>
              <a:gdLst/>
              <a:ahLst/>
              <a:cxnLst/>
              <a:rect l="l" t="t" r="r" b="b"/>
              <a:pathLst>
                <a:path w="832485" h="332740">
                  <a:moveTo>
                    <a:pt x="638302" y="0"/>
                  </a:moveTo>
                  <a:lnTo>
                    <a:pt x="638302" y="83057"/>
                  </a:lnTo>
                  <a:lnTo>
                    <a:pt x="0" y="83057"/>
                  </a:lnTo>
                  <a:lnTo>
                    <a:pt x="0" y="249174"/>
                  </a:lnTo>
                  <a:lnTo>
                    <a:pt x="638302" y="249174"/>
                  </a:lnTo>
                  <a:lnTo>
                    <a:pt x="638302" y="332231"/>
                  </a:lnTo>
                  <a:lnTo>
                    <a:pt x="832104" y="166115"/>
                  </a:lnTo>
                  <a:lnTo>
                    <a:pt x="638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79316" y="720597"/>
            <a:ext cx="2539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Các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loại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mục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tiêu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936" y="2974924"/>
            <a:ext cx="13233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3200" b="1" spc="-25" dirty="0">
                <a:latin typeface="Times New Roman"/>
                <a:cs typeface="Times New Roman"/>
              </a:rPr>
              <a:t>Mục </a:t>
            </a:r>
            <a:r>
              <a:rPr sz="3200" b="1" dirty="0">
                <a:latin typeface="Times New Roman"/>
                <a:cs typeface="Times New Roman"/>
              </a:rPr>
              <a:t>tiêu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dài hạn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40354" y="1849754"/>
            <a:ext cx="8060055" cy="2381250"/>
            <a:chOff x="2840354" y="1849754"/>
            <a:chExt cx="8060055" cy="2381250"/>
          </a:xfrm>
        </p:grpSpPr>
        <p:sp>
          <p:nvSpPr>
            <p:cNvPr id="12" name="object 12"/>
            <p:cNvSpPr/>
            <p:nvPr/>
          </p:nvSpPr>
          <p:spPr>
            <a:xfrm>
              <a:off x="2849879" y="1859279"/>
              <a:ext cx="8041005" cy="2362200"/>
            </a:xfrm>
            <a:custGeom>
              <a:avLst/>
              <a:gdLst/>
              <a:ahLst/>
              <a:cxnLst/>
              <a:rect l="l" t="t" r="r" b="b"/>
              <a:pathLst>
                <a:path w="8041005" h="2362200">
                  <a:moveTo>
                    <a:pt x="7646924" y="0"/>
                  </a:moveTo>
                  <a:lnTo>
                    <a:pt x="393700" y="0"/>
                  </a:lnTo>
                  <a:lnTo>
                    <a:pt x="344317" y="3067"/>
                  </a:lnTo>
                  <a:lnTo>
                    <a:pt x="296764" y="12024"/>
                  </a:lnTo>
                  <a:lnTo>
                    <a:pt x="251410" y="26501"/>
                  </a:lnTo>
                  <a:lnTo>
                    <a:pt x="208624" y="46130"/>
                  </a:lnTo>
                  <a:lnTo>
                    <a:pt x="168775" y="70540"/>
                  </a:lnTo>
                  <a:lnTo>
                    <a:pt x="132232" y="99364"/>
                  </a:lnTo>
                  <a:lnTo>
                    <a:pt x="99364" y="132232"/>
                  </a:lnTo>
                  <a:lnTo>
                    <a:pt x="70540" y="168775"/>
                  </a:lnTo>
                  <a:lnTo>
                    <a:pt x="46130" y="208624"/>
                  </a:lnTo>
                  <a:lnTo>
                    <a:pt x="26501" y="251410"/>
                  </a:lnTo>
                  <a:lnTo>
                    <a:pt x="12024" y="296764"/>
                  </a:lnTo>
                  <a:lnTo>
                    <a:pt x="3067" y="344317"/>
                  </a:lnTo>
                  <a:lnTo>
                    <a:pt x="0" y="393700"/>
                  </a:lnTo>
                  <a:lnTo>
                    <a:pt x="0" y="1968500"/>
                  </a:lnTo>
                  <a:lnTo>
                    <a:pt x="3067" y="2017882"/>
                  </a:lnTo>
                  <a:lnTo>
                    <a:pt x="12024" y="2065435"/>
                  </a:lnTo>
                  <a:lnTo>
                    <a:pt x="26501" y="2110789"/>
                  </a:lnTo>
                  <a:lnTo>
                    <a:pt x="46130" y="2153575"/>
                  </a:lnTo>
                  <a:lnTo>
                    <a:pt x="70540" y="2193424"/>
                  </a:lnTo>
                  <a:lnTo>
                    <a:pt x="99364" y="2229967"/>
                  </a:lnTo>
                  <a:lnTo>
                    <a:pt x="132232" y="2262835"/>
                  </a:lnTo>
                  <a:lnTo>
                    <a:pt x="168775" y="2291659"/>
                  </a:lnTo>
                  <a:lnTo>
                    <a:pt x="208624" y="2316069"/>
                  </a:lnTo>
                  <a:lnTo>
                    <a:pt x="251410" y="2335698"/>
                  </a:lnTo>
                  <a:lnTo>
                    <a:pt x="296764" y="2350175"/>
                  </a:lnTo>
                  <a:lnTo>
                    <a:pt x="344317" y="2359132"/>
                  </a:lnTo>
                  <a:lnTo>
                    <a:pt x="393700" y="2362200"/>
                  </a:lnTo>
                  <a:lnTo>
                    <a:pt x="7646924" y="2362200"/>
                  </a:lnTo>
                  <a:lnTo>
                    <a:pt x="7696306" y="2359132"/>
                  </a:lnTo>
                  <a:lnTo>
                    <a:pt x="7743859" y="2350175"/>
                  </a:lnTo>
                  <a:lnTo>
                    <a:pt x="7789213" y="2335698"/>
                  </a:lnTo>
                  <a:lnTo>
                    <a:pt x="7831999" y="2316069"/>
                  </a:lnTo>
                  <a:lnTo>
                    <a:pt x="7871848" y="2291659"/>
                  </a:lnTo>
                  <a:lnTo>
                    <a:pt x="7908391" y="2262835"/>
                  </a:lnTo>
                  <a:lnTo>
                    <a:pt x="7941259" y="2229967"/>
                  </a:lnTo>
                  <a:lnTo>
                    <a:pt x="7970083" y="2193424"/>
                  </a:lnTo>
                  <a:lnTo>
                    <a:pt x="7994493" y="2153575"/>
                  </a:lnTo>
                  <a:lnTo>
                    <a:pt x="8014122" y="2110789"/>
                  </a:lnTo>
                  <a:lnTo>
                    <a:pt x="8028599" y="2065435"/>
                  </a:lnTo>
                  <a:lnTo>
                    <a:pt x="8037556" y="2017882"/>
                  </a:lnTo>
                  <a:lnTo>
                    <a:pt x="8040624" y="1968500"/>
                  </a:lnTo>
                  <a:lnTo>
                    <a:pt x="8040624" y="393700"/>
                  </a:lnTo>
                  <a:lnTo>
                    <a:pt x="8037556" y="344317"/>
                  </a:lnTo>
                  <a:lnTo>
                    <a:pt x="8028599" y="296764"/>
                  </a:lnTo>
                  <a:lnTo>
                    <a:pt x="8014122" y="251410"/>
                  </a:lnTo>
                  <a:lnTo>
                    <a:pt x="7994493" y="208624"/>
                  </a:lnTo>
                  <a:lnTo>
                    <a:pt x="7970083" y="168775"/>
                  </a:lnTo>
                  <a:lnTo>
                    <a:pt x="7941259" y="132232"/>
                  </a:lnTo>
                  <a:lnTo>
                    <a:pt x="7908391" y="99364"/>
                  </a:lnTo>
                  <a:lnTo>
                    <a:pt x="7871848" y="70540"/>
                  </a:lnTo>
                  <a:lnTo>
                    <a:pt x="7831999" y="46130"/>
                  </a:lnTo>
                  <a:lnTo>
                    <a:pt x="7789213" y="26501"/>
                  </a:lnTo>
                  <a:lnTo>
                    <a:pt x="7743859" y="12024"/>
                  </a:lnTo>
                  <a:lnTo>
                    <a:pt x="7696306" y="3067"/>
                  </a:lnTo>
                  <a:lnTo>
                    <a:pt x="7646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9879" y="1859279"/>
              <a:ext cx="8041005" cy="2362200"/>
            </a:xfrm>
            <a:custGeom>
              <a:avLst/>
              <a:gdLst/>
              <a:ahLst/>
              <a:cxnLst/>
              <a:rect l="l" t="t" r="r" b="b"/>
              <a:pathLst>
                <a:path w="8041005" h="2362200">
                  <a:moveTo>
                    <a:pt x="0" y="393700"/>
                  </a:moveTo>
                  <a:lnTo>
                    <a:pt x="3067" y="344317"/>
                  </a:lnTo>
                  <a:lnTo>
                    <a:pt x="12024" y="296764"/>
                  </a:lnTo>
                  <a:lnTo>
                    <a:pt x="26501" y="251410"/>
                  </a:lnTo>
                  <a:lnTo>
                    <a:pt x="46130" y="208624"/>
                  </a:lnTo>
                  <a:lnTo>
                    <a:pt x="70540" y="168775"/>
                  </a:lnTo>
                  <a:lnTo>
                    <a:pt x="99364" y="132232"/>
                  </a:lnTo>
                  <a:lnTo>
                    <a:pt x="132232" y="99364"/>
                  </a:lnTo>
                  <a:lnTo>
                    <a:pt x="168775" y="70540"/>
                  </a:lnTo>
                  <a:lnTo>
                    <a:pt x="208624" y="46130"/>
                  </a:lnTo>
                  <a:lnTo>
                    <a:pt x="251410" y="26501"/>
                  </a:lnTo>
                  <a:lnTo>
                    <a:pt x="296764" y="12024"/>
                  </a:lnTo>
                  <a:lnTo>
                    <a:pt x="344317" y="3067"/>
                  </a:lnTo>
                  <a:lnTo>
                    <a:pt x="393700" y="0"/>
                  </a:lnTo>
                  <a:lnTo>
                    <a:pt x="7646924" y="0"/>
                  </a:lnTo>
                  <a:lnTo>
                    <a:pt x="7696306" y="3067"/>
                  </a:lnTo>
                  <a:lnTo>
                    <a:pt x="7743859" y="12024"/>
                  </a:lnTo>
                  <a:lnTo>
                    <a:pt x="7789213" y="26501"/>
                  </a:lnTo>
                  <a:lnTo>
                    <a:pt x="7831999" y="46130"/>
                  </a:lnTo>
                  <a:lnTo>
                    <a:pt x="7871848" y="70540"/>
                  </a:lnTo>
                  <a:lnTo>
                    <a:pt x="7908391" y="99364"/>
                  </a:lnTo>
                  <a:lnTo>
                    <a:pt x="7941259" y="132232"/>
                  </a:lnTo>
                  <a:lnTo>
                    <a:pt x="7970083" y="168775"/>
                  </a:lnTo>
                  <a:lnTo>
                    <a:pt x="7994493" y="208624"/>
                  </a:lnTo>
                  <a:lnTo>
                    <a:pt x="8014122" y="251410"/>
                  </a:lnTo>
                  <a:lnTo>
                    <a:pt x="8028599" y="296764"/>
                  </a:lnTo>
                  <a:lnTo>
                    <a:pt x="8037556" y="344317"/>
                  </a:lnTo>
                  <a:lnTo>
                    <a:pt x="8040624" y="393700"/>
                  </a:lnTo>
                  <a:lnTo>
                    <a:pt x="8040624" y="1968500"/>
                  </a:lnTo>
                  <a:lnTo>
                    <a:pt x="8037556" y="2017882"/>
                  </a:lnTo>
                  <a:lnTo>
                    <a:pt x="8028599" y="2065435"/>
                  </a:lnTo>
                  <a:lnTo>
                    <a:pt x="8014122" y="2110789"/>
                  </a:lnTo>
                  <a:lnTo>
                    <a:pt x="7994493" y="2153575"/>
                  </a:lnTo>
                  <a:lnTo>
                    <a:pt x="7970083" y="2193424"/>
                  </a:lnTo>
                  <a:lnTo>
                    <a:pt x="7941259" y="2229967"/>
                  </a:lnTo>
                  <a:lnTo>
                    <a:pt x="7908391" y="2262835"/>
                  </a:lnTo>
                  <a:lnTo>
                    <a:pt x="7871848" y="2291659"/>
                  </a:lnTo>
                  <a:lnTo>
                    <a:pt x="7831999" y="2316069"/>
                  </a:lnTo>
                  <a:lnTo>
                    <a:pt x="7789213" y="2335698"/>
                  </a:lnTo>
                  <a:lnTo>
                    <a:pt x="7743859" y="2350175"/>
                  </a:lnTo>
                  <a:lnTo>
                    <a:pt x="7696306" y="2359132"/>
                  </a:lnTo>
                  <a:lnTo>
                    <a:pt x="7646924" y="2362200"/>
                  </a:lnTo>
                  <a:lnTo>
                    <a:pt x="393700" y="2362200"/>
                  </a:lnTo>
                  <a:lnTo>
                    <a:pt x="344317" y="2359132"/>
                  </a:lnTo>
                  <a:lnTo>
                    <a:pt x="296764" y="2350175"/>
                  </a:lnTo>
                  <a:lnTo>
                    <a:pt x="251410" y="2335698"/>
                  </a:lnTo>
                  <a:lnTo>
                    <a:pt x="208624" y="2316069"/>
                  </a:lnTo>
                  <a:lnTo>
                    <a:pt x="168775" y="2291659"/>
                  </a:lnTo>
                  <a:lnTo>
                    <a:pt x="132232" y="2262835"/>
                  </a:lnTo>
                  <a:lnTo>
                    <a:pt x="99364" y="2229967"/>
                  </a:lnTo>
                  <a:lnTo>
                    <a:pt x="70540" y="2193424"/>
                  </a:lnTo>
                  <a:lnTo>
                    <a:pt x="46130" y="2153575"/>
                  </a:lnTo>
                  <a:lnTo>
                    <a:pt x="26501" y="2110789"/>
                  </a:lnTo>
                  <a:lnTo>
                    <a:pt x="12024" y="2065435"/>
                  </a:lnTo>
                  <a:lnTo>
                    <a:pt x="3067" y="2017882"/>
                  </a:lnTo>
                  <a:lnTo>
                    <a:pt x="0" y="1968500"/>
                  </a:lnTo>
                  <a:lnTo>
                    <a:pt x="0" y="393700"/>
                  </a:lnTo>
                  <a:close/>
                </a:path>
              </a:pathLst>
            </a:custGeom>
            <a:ln w="19050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356235" algn="l"/>
              </a:tabLst>
            </a:pPr>
            <a:r>
              <a:rPr dirty="0"/>
              <a:t>Là</a:t>
            </a:r>
            <a:r>
              <a:rPr spc="30" dirty="0"/>
              <a:t> </a:t>
            </a:r>
            <a:r>
              <a:rPr dirty="0"/>
              <a:t>mục</a:t>
            </a:r>
            <a:r>
              <a:rPr spc="-15" dirty="0"/>
              <a:t> </a:t>
            </a:r>
            <a:r>
              <a:rPr dirty="0"/>
              <a:t>tiêu đặt</a:t>
            </a:r>
            <a:r>
              <a:rPr spc="-30" dirty="0"/>
              <a:t> </a:t>
            </a:r>
            <a:r>
              <a:rPr dirty="0"/>
              <a:t>ra trong</a:t>
            </a:r>
            <a:r>
              <a:rPr spc="-5" dirty="0"/>
              <a:t> </a:t>
            </a:r>
            <a:r>
              <a:rPr dirty="0"/>
              <a:t>6</a:t>
            </a:r>
            <a:r>
              <a:rPr spc="-10" dirty="0"/>
              <a:t> </a:t>
            </a:r>
            <a:r>
              <a:rPr dirty="0"/>
              <a:t>tháng</a:t>
            </a:r>
            <a:r>
              <a:rPr spc="-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1</a:t>
            </a:r>
            <a:r>
              <a:rPr spc="-5" dirty="0"/>
              <a:t> </a:t>
            </a:r>
            <a:r>
              <a:rPr spc="-25" dirty="0"/>
              <a:t>năm</a:t>
            </a:r>
          </a:p>
          <a:p>
            <a:pPr marL="243204" indent="-230504">
              <a:lnSpc>
                <a:spcPct val="100000"/>
              </a:lnSpc>
              <a:buFont typeface="Courier New"/>
              <a:buChar char="o"/>
              <a:tabLst>
                <a:tab pos="243204" algn="l"/>
              </a:tabLst>
            </a:pPr>
            <a:r>
              <a:rPr dirty="0"/>
              <a:t>Mang</a:t>
            </a:r>
            <a:r>
              <a:rPr spc="-15" dirty="0"/>
              <a:t> </a:t>
            </a:r>
            <a:r>
              <a:rPr dirty="0"/>
              <a:t>tính</a:t>
            </a:r>
            <a:r>
              <a:rPr spc="-15" dirty="0"/>
              <a:t> </a:t>
            </a:r>
            <a:r>
              <a:rPr dirty="0"/>
              <a:t>khái</a:t>
            </a:r>
            <a:r>
              <a:rPr spc="-35" dirty="0"/>
              <a:t> </a:t>
            </a:r>
            <a:r>
              <a:rPr dirty="0"/>
              <a:t>quát</a:t>
            </a:r>
            <a:r>
              <a:rPr spc="-10" dirty="0"/>
              <a:t> </a:t>
            </a:r>
            <a:r>
              <a:rPr dirty="0"/>
              <a:t>về định</a:t>
            </a:r>
            <a:r>
              <a:rPr spc="-35" dirty="0"/>
              <a:t> </a:t>
            </a:r>
            <a:r>
              <a:rPr dirty="0"/>
              <a:t>hướng</a:t>
            </a:r>
            <a:r>
              <a:rPr spc="-15" dirty="0"/>
              <a:t> </a:t>
            </a:r>
            <a:r>
              <a:rPr dirty="0"/>
              <a:t>những gì</a:t>
            </a:r>
            <a:r>
              <a:rPr spc="-10" dirty="0"/>
              <a:t> </a:t>
            </a:r>
            <a:r>
              <a:rPr dirty="0"/>
              <a:t>trẻ</a:t>
            </a:r>
            <a:r>
              <a:rPr spc="-25" dirty="0"/>
              <a:t> </a:t>
            </a:r>
            <a:r>
              <a:rPr dirty="0"/>
              <a:t>sẽ</a:t>
            </a:r>
            <a:r>
              <a:rPr spc="-5" dirty="0"/>
              <a:t> </a:t>
            </a:r>
            <a:r>
              <a:rPr dirty="0"/>
              <a:t>đạt</a:t>
            </a:r>
            <a:r>
              <a:rPr spc="-10" dirty="0"/>
              <a:t> </a:t>
            </a:r>
            <a:r>
              <a:rPr spc="-20" dirty="0"/>
              <a:t>được</a:t>
            </a:r>
          </a:p>
          <a:p>
            <a:pPr marL="243204" indent="-230504">
              <a:lnSpc>
                <a:spcPct val="100000"/>
              </a:lnSpc>
              <a:buFont typeface="Courier New"/>
              <a:buChar char="o"/>
              <a:tabLst>
                <a:tab pos="243204" algn="l"/>
              </a:tabLst>
            </a:pPr>
            <a:r>
              <a:rPr dirty="0"/>
              <a:t>Tùy</a:t>
            </a:r>
            <a:r>
              <a:rPr spc="-5" dirty="0"/>
              <a:t> </a:t>
            </a:r>
            <a:r>
              <a:rPr dirty="0"/>
              <a:t>vào</a:t>
            </a:r>
            <a:r>
              <a:rPr spc="-5" dirty="0"/>
              <a:t> </a:t>
            </a:r>
            <a:r>
              <a:rPr dirty="0"/>
              <a:t>đặc</a:t>
            </a:r>
            <a:r>
              <a:rPr spc="10" dirty="0"/>
              <a:t> </a:t>
            </a:r>
            <a:r>
              <a:rPr dirty="0"/>
              <a:t>điểm,</a:t>
            </a:r>
            <a:r>
              <a:rPr spc="-30" dirty="0"/>
              <a:t> </a:t>
            </a:r>
            <a:r>
              <a:rPr dirty="0"/>
              <a:t>mức</a:t>
            </a:r>
            <a:r>
              <a:rPr spc="-15" dirty="0"/>
              <a:t> </a:t>
            </a:r>
            <a:r>
              <a:rPr dirty="0"/>
              <a:t>độ</a:t>
            </a:r>
            <a:r>
              <a:rPr spc="-5" dirty="0"/>
              <a:t> </a:t>
            </a:r>
            <a:r>
              <a:rPr dirty="0"/>
              <a:t>của</a:t>
            </a:r>
            <a:r>
              <a:rPr spc="10" dirty="0"/>
              <a:t> </a:t>
            </a:r>
            <a:r>
              <a:rPr spc="-25" dirty="0"/>
              <a:t>trẻ</a:t>
            </a:r>
          </a:p>
          <a:p>
            <a:pPr marL="243204" indent="-230504">
              <a:lnSpc>
                <a:spcPct val="100000"/>
              </a:lnSpc>
              <a:buFont typeface="Courier New"/>
              <a:buChar char="o"/>
              <a:tabLst>
                <a:tab pos="243204" algn="l"/>
              </a:tabLst>
            </a:pPr>
            <a:r>
              <a:rPr dirty="0"/>
              <a:t>Được</a:t>
            </a:r>
            <a:r>
              <a:rPr spc="-5" dirty="0"/>
              <a:t> </a:t>
            </a:r>
            <a:r>
              <a:rPr dirty="0"/>
              <a:t>cụ</a:t>
            </a:r>
            <a:r>
              <a:rPr spc="-15" dirty="0"/>
              <a:t> </a:t>
            </a:r>
            <a:r>
              <a:rPr dirty="0"/>
              <a:t>thể</a:t>
            </a:r>
            <a:r>
              <a:rPr spc="-20" dirty="0"/>
              <a:t> </a:t>
            </a:r>
            <a:r>
              <a:rPr dirty="0"/>
              <a:t>trong</a:t>
            </a:r>
            <a:r>
              <a:rPr spc="-15" dirty="0"/>
              <a:t> </a:t>
            </a:r>
            <a:r>
              <a:rPr dirty="0"/>
              <a:t>mục</a:t>
            </a:r>
            <a:r>
              <a:rPr spc="-25" dirty="0"/>
              <a:t> </a:t>
            </a:r>
            <a:r>
              <a:rPr dirty="0"/>
              <a:t>tiêu</a:t>
            </a:r>
            <a:r>
              <a:rPr spc="-40" dirty="0"/>
              <a:t> </a:t>
            </a:r>
            <a:r>
              <a:rPr dirty="0"/>
              <a:t>ngắn</a:t>
            </a:r>
            <a:r>
              <a:rPr spc="35" dirty="0"/>
              <a:t> </a:t>
            </a:r>
            <a:r>
              <a:rPr spc="-25" dirty="0"/>
              <a:t>hạn</a:t>
            </a:r>
          </a:p>
          <a:p>
            <a:pPr marL="356235" indent="-34353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56235" algn="l"/>
              </a:tabLst>
            </a:pPr>
            <a:r>
              <a:rPr dirty="0"/>
              <a:t>Tập</a:t>
            </a:r>
            <a:r>
              <a:rPr spc="-10" dirty="0"/>
              <a:t> </a:t>
            </a:r>
            <a:r>
              <a:rPr dirty="0"/>
              <a:t>trung</a:t>
            </a:r>
            <a:r>
              <a:rPr spc="-10" dirty="0"/>
              <a:t> </a:t>
            </a:r>
            <a:r>
              <a:rPr dirty="0"/>
              <a:t>vào</a:t>
            </a:r>
            <a:r>
              <a:rPr spc="-5" dirty="0"/>
              <a:t> </a:t>
            </a:r>
            <a:r>
              <a:rPr dirty="0"/>
              <a:t>các</a:t>
            </a:r>
            <a:r>
              <a:rPr spc="5" dirty="0"/>
              <a:t> </a:t>
            </a:r>
            <a:r>
              <a:rPr dirty="0"/>
              <a:t>lĩnh</a:t>
            </a:r>
            <a:r>
              <a:rPr spc="-25" dirty="0"/>
              <a:t> </a:t>
            </a:r>
            <a:r>
              <a:rPr dirty="0"/>
              <a:t>vực </a:t>
            </a:r>
            <a:r>
              <a:rPr spc="-10" dirty="0"/>
              <a:t>chính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2840354" y="4486275"/>
            <a:ext cx="8060055" cy="1649730"/>
            <a:chOff x="2840354" y="4486275"/>
            <a:chExt cx="8060055" cy="1649730"/>
          </a:xfrm>
        </p:grpSpPr>
        <p:sp>
          <p:nvSpPr>
            <p:cNvPr id="16" name="object 16"/>
            <p:cNvSpPr/>
            <p:nvPr/>
          </p:nvSpPr>
          <p:spPr>
            <a:xfrm>
              <a:off x="2849879" y="4495800"/>
              <a:ext cx="8041005" cy="1630680"/>
            </a:xfrm>
            <a:custGeom>
              <a:avLst/>
              <a:gdLst/>
              <a:ahLst/>
              <a:cxnLst/>
              <a:rect l="l" t="t" r="r" b="b"/>
              <a:pathLst>
                <a:path w="8041005" h="1630679">
                  <a:moveTo>
                    <a:pt x="7768844" y="0"/>
                  </a:moveTo>
                  <a:lnTo>
                    <a:pt x="271780" y="0"/>
                  </a:lnTo>
                  <a:lnTo>
                    <a:pt x="222923" y="4378"/>
                  </a:lnTo>
                  <a:lnTo>
                    <a:pt x="176941" y="17001"/>
                  </a:lnTo>
                  <a:lnTo>
                    <a:pt x="134601" y="37102"/>
                  </a:lnTo>
                  <a:lnTo>
                    <a:pt x="96669" y="63914"/>
                  </a:lnTo>
                  <a:lnTo>
                    <a:pt x="63914" y="96669"/>
                  </a:lnTo>
                  <a:lnTo>
                    <a:pt x="37102" y="134601"/>
                  </a:lnTo>
                  <a:lnTo>
                    <a:pt x="17001" y="176941"/>
                  </a:lnTo>
                  <a:lnTo>
                    <a:pt x="4378" y="222923"/>
                  </a:lnTo>
                  <a:lnTo>
                    <a:pt x="0" y="271780"/>
                  </a:lnTo>
                  <a:lnTo>
                    <a:pt x="0" y="1358900"/>
                  </a:lnTo>
                  <a:lnTo>
                    <a:pt x="4378" y="1407753"/>
                  </a:lnTo>
                  <a:lnTo>
                    <a:pt x="17001" y="1453733"/>
                  </a:lnTo>
                  <a:lnTo>
                    <a:pt x="37102" y="1496073"/>
                  </a:lnTo>
                  <a:lnTo>
                    <a:pt x="63914" y="1534004"/>
                  </a:lnTo>
                  <a:lnTo>
                    <a:pt x="96669" y="1566761"/>
                  </a:lnTo>
                  <a:lnTo>
                    <a:pt x="134601" y="1593574"/>
                  </a:lnTo>
                  <a:lnTo>
                    <a:pt x="176941" y="1613676"/>
                  </a:lnTo>
                  <a:lnTo>
                    <a:pt x="222923" y="1626301"/>
                  </a:lnTo>
                  <a:lnTo>
                    <a:pt x="271780" y="1630680"/>
                  </a:lnTo>
                  <a:lnTo>
                    <a:pt x="7768844" y="1630680"/>
                  </a:lnTo>
                  <a:lnTo>
                    <a:pt x="7817700" y="1626301"/>
                  </a:lnTo>
                  <a:lnTo>
                    <a:pt x="7863682" y="1613676"/>
                  </a:lnTo>
                  <a:lnTo>
                    <a:pt x="7906022" y="1593574"/>
                  </a:lnTo>
                  <a:lnTo>
                    <a:pt x="7943954" y="1566761"/>
                  </a:lnTo>
                  <a:lnTo>
                    <a:pt x="7976709" y="1534004"/>
                  </a:lnTo>
                  <a:lnTo>
                    <a:pt x="8003521" y="1496073"/>
                  </a:lnTo>
                  <a:lnTo>
                    <a:pt x="8023622" y="1453733"/>
                  </a:lnTo>
                  <a:lnTo>
                    <a:pt x="8036245" y="1407753"/>
                  </a:lnTo>
                  <a:lnTo>
                    <a:pt x="8040624" y="1358900"/>
                  </a:lnTo>
                  <a:lnTo>
                    <a:pt x="8040624" y="271780"/>
                  </a:lnTo>
                  <a:lnTo>
                    <a:pt x="8036245" y="222923"/>
                  </a:lnTo>
                  <a:lnTo>
                    <a:pt x="8023622" y="176941"/>
                  </a:lnTo>
                  <a:lnTo>
                    <a:pt x="8003521" y="134601"/>
                  </a:lnTo>
                  <a:lnTo>
                    <a:pt x="7976709" y="96669"/>
                  </a:lnTo>
                  <a:lnTo>
                    <a:pt x="7943954" y="63914"/>
                  </a:lnTo>
                  <a:lnTo>
                    <a:pt x="7906022" y="37102"/>
                  </a:lnTo>
                  <a:lnTo>
                    <a:pt x="7863682" y="17001"/>
                  </a:lnTo>
                  <a:lnTo>
                    <a:pt x="7817700" y="4378"/>
                  </a:lnTo>
                  <a:lnTo>
                    <a:pt x="7768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9879" y="4495800"/>
              <a:ext cx="8041005" cy="1630680"/>
            </a:xfrm>
            <a:custGeom>
              <a:avLst/>
              <a:gdLst/>
              <a:ahLst/>
              <a:cxnLst/>
              <a:rect l="l" t="t" r="r" b="b"/>
              <a:pathLst>
                <a:path w="8041005" h="1630679">
                  <a:moveTo>
                    <a:pt x="0" y="271780"/>
                  </a:moveTo>
                  <a:lnTo>
                    <a:pt x="4378" y="222923"/>
                  </a:lnTo>
                  <a:lnTo>
                    <a:pt x="17001" y="176941"/>
                  </a:lnTo>
                  <a:lnTo>
                    <a:pt x="37102" y="134601"/>
                  </a:lnTo>
                  <a:lnTo>
                    <a:pt x="63914" y="96669"/>
                  </a:lnTo>
                  <a:lnTo>
                    <a:pt x="96669" y="63914"/>
                  </a:lnTo>
                  <a:lnTo>
                    <a:pt x="134601" y="37102"/>
                  </a:lnTo>
                  <a:lnTo>
                    <a:pt x="176941" y="17001"/>
                  </a:lnTo>
                  <a:lnTo>
                    <a:pt x="222923" y="4378"/>
                  </a:lnTo>
                  <a:lnTo>
                    <a:pt x="271780" y="0"/>
                  </a:lnTo>
                  <a:lnTo>
                    <a:pt x="7768844" y="0"/>
                  </a:lnTo>
                  <a:lnTo>
                    <a:pt x="7817700" y="4378"/>
                  </a:lnTo>
                  <a:lnTo>
                    <a:pt x="7863682" y="17001"/>
                  </a:lnTo>
                  <a:lnTo>
                    <a:pt x="7906022" y="37102"/>
                  </a:lnTo>
                  <a:lnTo>
                    <a:pt x="7943954" y="63914"/>
                  </a:lnTo>
                  <a:lnTo>
                    <a:pt x="7976709" y="96669"/>
                  </a:lnTo>
                  <a:lnTo>
                    <a:pt x="8003521" y="134601"/>
                  </a:lnTo>
                  <a:lnTo>
                    <a:pt x="8023622" y="176941"/>
                  </a:lnTo>
                  <a:lnTo>
                    <a:pt x="8036245" y="222923"/>
                  </a:lnTo>
                  <a:lnTo>
                    <a:pt x="8040624" y="271780"/>
                  </a:lnTo>
                  <a:lnTo>
                    <a:pt x="8040624" y="1358900"/>
                  </a:lnTo>
                  <a:lnTo>
                    <a:pt x="8036245" y="1407753"/>
                  </a:lnTo>
                  <a:lnTo>
                    <a:pt x="8023622" y="1453733"/>
                  </a:lnTo>
                  <a:lnTo>
                    <a:pt x="8003521" y="1496073"/>
                  </a:lnTo>
                  <a:lnTo>
                    <a:pt x="7976709" y="1534004"/>
                  </a:lnTo>
                  <a:lnTo>
                    <a:pt x="7943954" y="1566761"/>
                  </a:lnTo>
                  <a:lnTo>
                    <a:pt x="7906022" y="1593574"/>
                  </a:lnTo>
                  <a:lnTo>
                    <a:pt x="7863682" y="1613676"/>
                  </a:lnTo>
                  <a:lnTo>
                    <a:pt x="7817700" y="1626301"/>
                  </a:lnTo>
                  <a:lnTo>
                    <a:pt x="7768844" y="1630680"/>
                  </a:lnTo>
                  <a:lnTo>
                    <a:pt x="271780" y="1630680"/>
                  </a:lnTo>
                  <a:lnTo>
                    <a:pt x="222923" y="1626301"/>
                  </a:lnTo>
                  <a:lnTo>
                    <a:pt x="176941" y="1613676"/>
                  </a:lnTo>
                  <a:lnTo>
                    <a:pt x="134601" y="1593574"/>
                  </a:lnTo>
                  <a:lnTo>
                    <a:pt x="96669" y="1566761"/>
                  </a:lnTo>
                  <a:lnTo>
                    <a:pt x="63914" y="1534004"/>
                  </a:lnTo>
                  <a:lnTo>
                    <a:pt x="37102" y="1496073"/>
                  </a:lnTo>
                  <a:lnTo>
                    <a:pt x="17001" y="1453733"/>
                  </a:lnTo>
                  <a:lnTo>
                    <a:pt x="4378" y="1407753"/>
                  </a:lnTo>
                  <a:lnTo>
                    <a:pt x="0" y="1358900"/>
                  </a:lnTo>
                  <a:lnTo>
                    <a:pt x="0" y="271780"/>
                  </a:lnTo>
                  <a:close/>
                </a:path>
              </a:pathLst>
            </a:custGeom>
            <a:ln w="19050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007867" y="4559300"/>
            <a:ext cx="74796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Ví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dụ:</a:t>
            </a:r>
            <a:endParaRPr sz="24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buFont typeface="Courier New"/>
              <a:buChar char="o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Trẻ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phát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âm,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nhận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biết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đúng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âm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và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chữ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sau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kỳ.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Courier New"/>
              <a:buChar char="o"/>
              <a:tabLst>
                <a:tab pos="356870" algn="l"/>
              </a:tabLst>
            </a:pPr>
            <a:r>
              <a:rPr sz="2400" dirty="0">
                <a:latin typeface="Times New Roman"/>
                <a:cs typeface="Times New Roman"/>
              </a:rPr>
              <a:t>Trẻ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đọc,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nhận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biết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thành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thạo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 số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trong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phạm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sau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1 	</a:t>
            </a:r>
            <a:r>
              <a:rPr sz="2400" dirty="0">
                <a:latin typeface="Times New Roman"/>
                <a:cs typeface="Times New Roman"/>
              </a:rPr>
              <a:t>học</a:t>
            </a:r>
            <a:r>
              <a:rPr sz="2400" spc="-25" dirty="0">
                <a:latin typeface="Times New Roman"/>
                <a:cs typeface="Times New Roman"/>
              </a:rPr>
              <a:t> kỳ.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80233"/>
            <a:ext cx="2703830" cy="4478020"/>
            <a:chOff x="0" y="2380233"/>
            <a:chExt cx="2703830" cy="4478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88" y="2386583"/>
              <a:ext cx="2298192" cy="26883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9288" y="2386583"/>
              <a:ext cx="2298700" cy="2688590"/>
            </a:xfrm>
            <a:custGeom>
              <a:avLst/>
              <a:gdLst/>
              <a:ahLst/>
              <a:cxnLst/>
              <a:rect l="l" t="t" r="r" b="b"/>
              <a:pathLst>
                <a:path w="2298700" h="2688590">
                  <a:moveTo>
                    <a:pt x="0" y="1344167"/>
                  </a:moveTo>
                  <a:lnTo>
                    <a:pt x="829" y="1292612"/>
                  </a:lnTo>
                  <a:lnTo>
                    <a:pt x="3299" y="1241547"/>
                  </a:lnTo>
                  <a:lnTo>
                    <a:pt x="7378" y="1191007"/>
                  </a:lnTo>
                  <a:lnTo>
                    <a:pt x="13038" y="1141028"/>
                  </a:lnTo>
                  <a:lnTo>
                    <a:pt x="20248" y="1091643"/>
                  </a:lnTo>
                  <a:lnTo>
                    <a:pt x="28978" y="1042889"/>
                  </a:lnTo>
                  <a:lnTo>
                    <a:pt x="39200" y="994799"/>
                  </a:lnTo>
                  <a:lnTo>
                    <a:pt x="50882" y="947409"/>
                  </a:lnTo>
                  <a:lnTo>
                    <a:pt x="63996" y="900753"/>
                  </a:lnTo>
                  <a:lnTo>
                    <a:pt x="78512" y="854866"/>
                  </a:lnTo>
                  <a:lnTo>
                    <a:pt x="94400" y="809784"/>
                  </a:lnTo>
                  <a:lnTo>
                    <a:pt x="111629" y="765540"/>
                  </a:lnTo>
                  <a:lnTo>
                    <a:pt x="130171" y="722170"/>
                  </a:lnTo>
                  <a:lnTo>
                    <a:pt x="149996" y="679708"/>
                  </a:lnTo>
                  <a:lnTo>
                    <a:pt x="171073" y="638189"/>
                  </a:lnTo>
                  <a:lnTo>
                    <a:pt x="193374" y="597649"/>
                  </a:lnTo>
                  <a:lnTo>
                    <a:pt x="216868" y="558121"/>
                  </a:lnTo>
                  <a:lnTo>
                    <a:pt x="241526" y="519641"/>
                  </a:lnTo>
                  <a:lnTo>
                    <a:pt x="267317" y="482244"/>
                  </a:lnTo>
                  <a:lnTo>
                    <a:pt x="294212" y="445964"/>
                  </a:lnTo>
                  <a:lnTo>
                    <a:pt x="322182" y="410836"/>
                  </a:lnTo>
                  <a:lnTo>
                    <a:pt x="351196" y="376896"/>
                  </a:lnTo>
                  <a:lnTo>
                    <a:pt x="381226" y="344177"/>
                  </a:lnTo>
                  <a:lnTo>
                    <a:pt x="412240" y="312714"/>
                  </a:lnTo>
                  <a:lnTo>
                    <a:pt x="444209" y="282543"/>
                  </a:lnTo>
                  <a:lnTo>
                    <a:pt x="477104" y="253699"/>
                  </a:lnTo>
                  <a:lnTo>
                    <a:pt x="510895" y="226215"/>
                  </a:lnTo>
                  <a:lnTo>
                    <a:pt x="545552" y="200128"/>
                  </a:lnTo>
                  <a:lnTo>
                    <a:pt x="581045" y="175471"/>
                  </a:lnTo>
                  <a:lnTo>
                    <a:pt x="617345" y="152279"/>
                  </a:lnTo>
                  <a:lnTo>
                    <a:pt x="654421" y="130588"/>
                  </a:lnTo>
                  <a:lnTo>
                    <a:pt x="692245" y="110433"/>
                  </a:lnTo>
                  <a:lnTo>
                    <a:pt x="730786" y="91847"/>
                  </a:lnTo>
                  <a:lnTo>
                    <a:pt x="770014" y="74866"/>
                  </a:lnTo>
                  <a:lnTo>
                    <a:pt x="809900" y="59525"/>
                  </a:lnTo>
                  <a:lnTo>
                    <a:pt x="850414" y="45858"/>
                  </a:lnTo>
                  <a:lnTo>
                    <a:pt x="891526" y="33900"/>
                  </a:lnTo>
                  <a:lnTo>
                    <a:pt x="933207" y="23687"/>
                  </a:lnTo>
                  <a:lnTo>
                    <a:pt x="975426" y="15252"/>
                  </a:lnTo>
                  <a:lnTo>
                    <a:pt x="1018154" y="8631"/>
                  </a:lnTo>
                  <a:lnTo>
                    <a:pt x="1061362" y="3859"/>
                  </a:lnTo>
                  <a:lnTo>
                    <a:pt x="1105019" y="970"/>
                  </a:lnTo>
                  <a:lnTo>
                    <a:pt x="1149096" y="0"/>
                  </a:lnTo>
                  <a:lnTo>
                    <a:pt x="1193171" y="970"/>
                  </a:lnTo>
                  <a:lnTo>
                    <a:pt x="1236828" y="3859"/>
                  </a:lnTo>
                  <a:lnTo>
                    <a:pt x="1280034" y="8631"/>
                  </a:lnTo>
                  <a:lnTo>
                    <a:pt x="1322762" y="15252"/>
                  </a:lnTo>
                  <a:lnTo>
                    <a:pt x="1364981" y="23687"/>
                  </a:lnTo>
                  <a:lnTo>
                    <a:pt x="1406661" y="33900"/>
                  </a:lnTo>
                  <a:lnTo>
                    <a:pt x="1447773" y="45858"/>
                  </a:lnTo>
                  <a:lnTo>
                    <a:pt x="1488287" y="59525"/>
                  </a:lnTo>
                  <a:lnTo>
                    <a:pt x="1528172" y="74866"/>
                  </a:lnTo>
                  <a:lnTo>
                    <a:pt x="1567400" y="91847"/>
                  </a:lnTo>
                  <a:lnTo>
                    <a:pt x="1605941" y="110433"/>
                  </a:lnTo>
                  <a:lnTo>
                    <a:pt x="1643764" y="130588"/>
                  </a:lnTo>
                  <a:lnTo>
                    <a:pt x="1680840" y="152279"/>
                  </a:lnTo>
                  <a:lnTo>
                    <a:pt x="1717140" y="175471"/>
                  </a:lnTo>
                  <a:lnTo>
                    <a:pt x="1752633" y="200128"/>
                  </a:lnTo>
                  <a:lnTo>
                    <a:pt x="1787290" y="226215"/>
                  </a:lnTo>
                  <a:lnTo>
                    <a:pt x="1821081" y="253699"/>
                  </a:lnTo>
                  <a:lnTo>
                    <a:pt x="1853976" y="282543"/>
                  </a:lnTo>
                  <a:lnTo>
                    <a:pt x="1885946" y="312714"/>
                  </a:lnTo>
                  <a:lnTo>
                    <a:pt x="1916960" y="344177"/>
                  </a:lnTo>
                  <a:lnTo>
                    <a:pt x="1946990" y="376896"/>
                  </a:lnTo>
                  <a:lnTo>
                    <a:pt x="1976004" y="410836"/>
                  </a:lnTo>
                  <a:lnTo>
                    <a:pt x="2003974" y="445964"/>
                  </a:lnTo>
                  <a:lnTo>
                    <a:pt x="2030870" y="482244"/>
                  </a:lnTo>
                  <a:lnTo>
                    <a:pt x="2056662" y="519641"/>
                  </a:lnTo>
                  <a:lnTo>
                    <a:pt x="2081319" y="558121"/>
                  </a:lnTo>
                  <a:lnTo>
                    <a:pt x="2104814" y="597649"/>
                  </a:lnTo>
                  <a:lnTo>
                    <a:pt x="2127115" y="638189"/>
                  </a:lnTo>
                  <a:lnTo>
                    <a:pt x="2148192" y="679708"/>
                  </a:lnTo>
                  <a:lnTo>
                    <a:pt x="2168017" y="722170"/>
                  </a:lnTo>
                  <a:lnTo>
                    <a:pt x="2186560" y="765540"/>
                  </a:lnTo>
                  <a:lnTo>
                    <a:pt x="2203790" y="809784"/>
                  </a:lnTo>
                  <a:lnTo>
                    <a:pt x="2219677" y="854866"/>
                  </a:lnTo>
                  <a:lnTo>
                    <a:pt x="2234193" y="900753"/>
                  </a:lnTo>
                  <a:lnTo>
                    <a:pt x="2247308" y="947409"/>
                  </a:lnTo>
                  <a:lnTo>
                    <a:pt x="2258991" y="994799"/>
                  </a:lnTo>
                  <a:lnTo>
                    <a:pt x="2269212" y="1042889"/>
                  </a:lnTo>
                  <a:lnTo>
                    <a:pt x="2277943" y="1091643"/>
                  </a:lnTo>
                  <a:lnTo>
                    <a:pt x="2285153" y="1141028"/>
                  </a:lnTo>
                  <a:lnTo>
                    <a:pt x="2290813" y="1191007"/>
                  </a:lnTo>
                  <a:lnTo>
                    <a:pt x="2294892" y="1241547"/>
                  </a:lnTo>
                  <a:lnTo>
                    <a:pt x="2297362" y="1292612"/>
                  </a:lnTo>
                  <a:lnTo>
                    <a:pt x="2298192" y="1344167"/>
                  </a:lnTo>
                  <a:lnTo>
                    <a:pt x="2297362" y="1395723"/>
                  </a:lnTo>
                  <a:lnTo>
                    <a:pt x="2294892" y="1446788"/>
                  </a:lnTo>
                  <a:lnTo>
                    <a:pt x="2290813" y="1497328"/>
                  </a:lnTo>
                  <a:lnTo>
                    <a:pt x="2285153" y="1547307"/>
                  </a:lnTo>
                  <a:lnTo>
                    <a:pt x="2277943" y="1596692"/>
                  </a:lnTo>
                  <a:lnTo>
                    <a:pt x="2269212" y="1645446"/>
                  </a:lnTo>
                  <a:lnTo>
                    <a:pt x="2258991" y="1693536"/>
                  </a:lnTo>
                  <a:lnTo>
                    <a:pt x="2247308" y="1740926"/>
                  </a:lnTo>
                  <a:lnTo>
                    <a:pt x="2234193" y="1787582"/>
                  </a:lnTo>
                  <a:lnTo>
                    <a:pt x="2219677" y="1833469"/>
                  </a:lnTo>
                  <a:lnTo>
                    <a:pt x="2203790" y="1878551"/>
                  </a:lnTo>
                  <a:lnTo>
                    <a:pt x="2186560" y="1922795"/>
                  </a:lnTo>
                  <a:lnTo>
                    <a:pt x="2168017" y="1966165"/>
                  </a:lnTo>
                  <a:lnTo>
                    <a:pt x="2148192" y="2008627"/>
                  </a:lnTo>
                  <a:lnTo>
                    <a:pt x="2127115" y="2050146"/>
                  </a:lnTo>
                  <a:lnTo>
                    <a:pt x="2104814" y="2090686"/>
                  </a:lnTo>
                  <a:lnTo>
                    <a:pt x="2081319" y="2130214"/>
                  </a:lnTo>
                  <a:lnTo>
                    <a:pt x="2056662" y="2168694"/>
                  </a:lnTo>
                  <a:lnTo>
                    <a:pt x="2030870" y="2206091"/>
                  </a:lnTo>
                  <a:lnTo>
                    <a:pt x="2003974" y="2242371"/>
                  </a:lnTo>
                  <a:lnTo>
                    <a:pt x="1976004" y="2277499"/>
                  </a:lnTo>
                  <a:lnTo>
                    <a:pt x="1946990" y="2311439"/>
                  </a:lnTo>
                  <a:lnTo>
                    <a:pt x="1916960" y="2344158"/>
                  </a:lnTo>
                  <a:lnTo>
                    <a:pt x="1885946" y="2375621"/>
                  </a:lnTo>
                  <a:lnTo>
                    <a:pt x="1853976" y="2405792"/>
                  </a:lnTo>
                  <a:lnTo>
                    <a:pt x="1821081" y="2434636"/>
                  </a:lnTo>
                  <a:lnTo>
                    <a:pt x="1787290" y="2462120"/>
                  </a:lnTo>
                  <a:lnTo>
                    <a:pt x="1752633" y="2488207"/>
                  </a:lnTo>
                  <a:lnTo>
                    <a:pt x="1717140" y="2512864"/>
                  </a:lnTo>
                  <a:lnTo>
                    <a:pt x="1680840" y="2536056"/>
                  </a:lnTo>
                  <a:lnTo>
                    <a:pt x="1643764" y="2557747"/>
                  </a:lnTo>
                  <a:lnTo>
                    <a:pt x="1605941" y="2577902"/>
                  </a:lnTo>
                  <a:lnTo>
                    <a:pt x="1567400" y="2596488"/>
                  </a:lnTo>
                  <a:lnTo>
                    <a:pt x="1528172" y="2613469"/>
                  </a:lnTo>
                  <a:lnTo>
                    <a:pt x="1488287" y="2628810"/>
                  </a:lnTo>
                  <a:lnTo>
                    <a:pt x="1447773" y="2642477"/>
                  </a:lnTo>
                  <a:lnTo>
                    <a:pt x="1406661" y="2654435"/>
                  </a:lnTo>
                  <a:lnTo>
                    <a:pt x="1364981" y="2664648"/>
                  </a:lnTo>
                  <a:lnTo>
                    <a:pt x="1322762" y="2673083"/>
                  </a:lnTo>
                  <a:lnTo>
                    <a:pt x="1280034" y="2679704"/>
                  </a:lnTo>
                  <a:lnTo>
                    <a:pt x="1236828" y="2684476"/>
                  </a:lnTo>
                  <a:lnTo>
                    <a:pt x="1193171" y="2687365"/>
                  </a:lnTo>
                  <a:lnTo>
                    <a:pt x="1149096" y="2688335"/>
                  </a:lnTo>
                  <a:lnTo>
                    <a:pt x="1105019" y="2687365"/>
                  </a:lnTo>
                  <a:lnTo>
                    <a:pt x="1061362" y="2684476"/>
                  </a:lnTo>
                  <a:lnTo>
                    <a:pt x="1018154" y="2679704"/>
                  </a:lnTo>
                  <a:lnTo>
                    <a:pt x="975426" y="2673083"/>
                  </a:lnTo>
                  <a:lnTo>
                    <a:pt x="933207" y="2664648"/>
                  </a:lnTo>
                  <a:lnTo>
                    <a:pt x="891526" y="2654435"/>
                  </a:lnTo>
                  <a:lnTo>
                    <a:pt x="850414" y="2642477"/>
                  </a:lnTo>
                  <a:lnTo>
                    <a:pt x="809900" y="2628810"/>
                  </a:lnTo>
                  <a:lnTo>
                    <a:pt x="770014" y="2613469"/>
                  </a:lnTo>
                  <a:lnTo>
                    <a:pt x="730786" y="2596488"/>
                  </a:lnTo>
                  <a:lnTo>
                    <a:pt x="692245" y="2577902"/>
                  </a:lnTo>
                  <a:lnTo>
                    <a:pt x="654421" y="2557747"/>
                  </a:lnTo>
                  <a:lnTo>
                    <a:pt x="617345" y="2536056"/>
                  </a:lnTo>
                  <a:lnTo>
                    <a:pt x="581045" y="2512864"/>
                  </a:lnTo>
                  <a:lnTo>
                    <a:pt x="545552" y="2488207"/>
                  </a:lnTo>
                  <a:lnTo>
                    <a:pt x="510895" y="2462120"/>
                  </a:lnTo>
                  <a:lnTo>
                    <a:pt x="477104" y="2434636"/>
                  </a:lnTo>
                  <a:lnTo>
                    <a:pt x="444209" y="2405792"/>
                  </a:lnTo>
                  <a:lnTo>
                    <a:pt x="412240" y="2375621"/>
                  </a:lnTo>
                  <a:lnTo>
                    <a:pt x="381226" y="2344158"/>
                  </a:lnTo>
                  <a:lnTo>
                    <a:pt x="351196" y="2311439"/>
                  </a:lnTo>
                  <a:lnTo>
                    <a:pt x="322182" y="2277499"/>
                  </a:lnTo>
                  <a:lnTo>
                    <a:pt x="294212" y="2242371"/>
                  </a:lnTo>
                  <a:lnTo>
                    <a:pt x="267317" y="2206091"/>
                  </a:lnTo>
                  <a:lnTo>
                    <a:pt x="241526" y="2168694"/>
                  </a:lnTo>
                  <a:lnTo>
                    <a:pt x="216868" y="2130214"/>
                  </a:lnTo>
                  <a:lnTo>
                    <a:pt x="193374" y="2090686"/>
                  </a:lnTo>
                  <a:lnTo>
                    <a:pt x="171073" y="2050146"/>
                  </a:lnTo>
                  <a:lnTo>
                    <a:pt x="149996" y="2008627"/>
                  </a:lnTo>
                  <a:lnTo>
                    <a:pt x="130171" y="1966165"/>
                  </a:lnTo>
                  <a:lnTo>
                    <a:pt x="111629" y="1922795"/>
                  </a:lnTo>
                  <a:lnTo>
                    <a:pt x="94400" y="1878551"/>
                  </a:lnTo>
                  <a:lnTo>
                    <a:pt x="78512" y="1833469"/>
                  </a:lnTo>
                  <a:lnTo>
                    <a:pt x="63996" y="1787582"/>
                  </a:lnTo>
                  <a:lnTo>
                    <a:pt x="50882" y="1740926"/>
                  </a:lnTo>
                  <a:lnTo>
                    <a:pt x="39200" y="1693536"/>
                  </a:lnTo>
                  <a:lnTo>
                    <a:pt x="28978" y="1645446"/>
                  </a:lnTo>
                  <a:lnTo>
                    <a:pt x="20248" y="1596692"/>
                  </a:lnTo>
                  <a:lnTo>
                    <a:pt x="13038" y="1547307"/>
                  </a:lnTo>
                  <a:lnTo>
                    <a:pt x="7378" y="1497328"/>
                  </a:lnTo>
                  <a:lnTo>
                    <a:pt x="3299" y="1446788"/>
                  </a:lnTo>
                  <a:lnTo>
                    <a:pt x="829" y="1395723"/>
                  </a:lnTo>
                  <a:lnTo>
                    <a:pt x="0" y="1344167"/>
                  </a:lnTo>
                  <a:close/>
                </a:path>
              </a:pathLst>
            </a:custGeom>
            <a:ln w="12700">
              <a:solidFill>
                <a:srgbClr val="42D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8095" y="506729"/>
            <a:ext cx="1302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Xây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dựng </a:t>
            </a:r>
            <a:r>
              <a:rPr dirty="0">
                <a:solidFill>
                  <a:srgbClr val="001F5F"/>
                </a:solidFill>
              </a:rPr>
              <a:t>mục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tiêu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694432" y="429768"/>
            <a:ext cx="7668895" cy="1066800"/>
            <a:chOff x="2694432" y="429768"/>
            <a:chExt cx="7668895" cy="10668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7584" y="429768"/>
              <a:ext cx="7595616" cy="1066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94432" y="826008"/>
              <a:ext cx="832485" cy="332740"/>
            </a:xfrm>
            <a:custGeom>
              <a:avLst/>
              <a:gdLst/>
              <a:ahLst/>
              <a:cxnLst/>
              <a:rect l="l" t="t" r="r" b="b"/>
              <a:pathLst>
                <a:path w="832485" h="332740">
                  <a:moveTo>
                    <a:pt x="638302" y="0"/>
                  </a:moveTo>
                  <a:lnTo>
                    <a:pt x="638302" y="83057"/>
                  </a:lnTo>
                  <a:lnTo>
                    <a:pt x="0" y="83057"/>
                  </a:lnTo>
                  <a:lnTo>
                    <a:pt x="0" y="249174"/>
                  </a:lnTo>
                  <a:lnTo>
                    <a:pt x="638302" y="249174"/>
                  </a:lnTo>
                  <a:lnTo>
                    <a:pt x="638302" y="332231"/>
                  </a:lnTo>
                  <a:lnTo>
                    <a:pt x="832104" y="166115"/>
                  </a:lnTo>
                  <a:lnTo>
                    <a:pt x="638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79316" y="720597"/>
            <a:ext cx="2539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 Các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loại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mục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tiêu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391" y="2731388"/>
            <a:ext cx="884555" cy="1976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6195" algn="just">
              <a:lnSpc>
                <a:spcPct val="100000"/>
              </a:lnSpc>
              <a:spcBef>
                <a:spcPts val="90"/>
              </a:spcBef>
            </a:pPr>
            <a:r>
              <a:rPr sz="3200" b="1" spc="-25" dirty="0">
                <a:latin typeface="Times New Roman"/>
                <a:cs typeface="Times New Roman"/>
              </a:rPr>
              <a:t>Mục </a:t>
            </a:r>
            <a:r>
              <a:rPr sz="3200" b="1" spc="-20" dirty="0">
                <a:latin typeface="Times New Roman"/>
                <a:cs typeface="Times New Roman"/>
              </a:rPr>
              <a:t>tiêu ngắn </a:t>
            </a:r>
            <a:r>
              <a:rPr sz="3200" b="1" spc="-25" dirty="0">
                <a:latin typeface="Times New Roman"/>
                <a:cs typeface="Times New Roman"/>
              </a:rPr>
              <a:t>hạn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40355" y="1849754"/>
            <a:ext cx="7980046" cy="3408046"/>
            <a:chOff x="2840354" y="1849754"/>
            <a:chExt cx="8060055" cy="2811145"/>
          </a:xfrm>
        </p:grpSpPr>
        <p:sp>
          <p:nvSpPr>
            <p:cNvPr id="12" name="object 12"/>
            <p:cNvSpPr/>
            <p:nvPr/>
          </p:nvSpPr>
          <p:spPr>
            <a:xfrm>
              <a:off x="2849879" y="1859279"/>
              <a:ext cx="8041005" cy="2792095"/>
            </a:xfrm>
            <a:custGeom>
              <a:avLst/>
              <a:gdLst/>
              <a:ahLst/>
              <a:cxnLst/>
              <a:rect l="l" t="t" r="r" b="b"/>
              <a:pathLst>
                <a:path w="8041005" h="2792095">
                  <a:moveTo>
                    <a:pt x="7575296" y="0"/>
                  </a:moveTo>
                  <a:lnTo>
                    <a:pt x="465328" y="0"/>
                  </a:lnTo>
                  <a:lnTo>
                    <a:pt x="417741" y="2401"/>
                  </a:lnTo>
                  <a:lnTo>
                    <a:pt x="371532" y="9451"/>
                  </a:lnTo>
                  <a:lnTo>
                    <a:pt x="326933" y="20915"/>
                  </a:lnTo>
                  <a:lnTo>
                    <a:pt x="284178" y="36560"/>
                  </a:lnTo>
                  <a:lnTo>
                    <a:pt x="243500" y="56151"/>
                  </a:lnTo>
                  <a:lnTo>
                    <a:pt x="205134" y="79456"/>
                  </a:lnTo>
                  <a:lnTo>
                    <a:pt x="169313" y="106240"/>
                  </a:lnTo>
                  <a:lnTo>
                    <a:pt x="136271" y="136270"/>
                  </a:lnTo>
                  <a:lnTo>
                    <a:pt x="106240" y="169313"/>
                  </a:lnTo>
                  <a:lnTo>
                    <a:pt x="79456" y="205134"/>
                  </a:lnTo>
                  <a:lnTo>
                    <a:pt x="56151" y="243500"/>
                  </a:lnTo>
                  <a:lnTo>
                    <a:pt x="36560" y="284178"/>
                  </a:lnTo>
                  <a:lnTo>
                    <a:pt x="20915" y="326933"/>
                  </a:lnTo>
                  <a:lnTo>
                    <a:pt x="9451" y="371532"/>
                  </a:lnTo>
                  <a:lnTo>
                    <a:pt x="2401" y="417741"/>
                  </a:lnTo>
                  <a:lnTo>
                    <a:pt x="0" y="465328"/>
                  </a:lnTo>
                  <a:lnTo>
                    <a:pt x="0" y="2326640"/>
                  </a:lnTo>
                  <a:lnTo>
                    <a:pt x="2401" y="2374226"/>
                  </a:lnTo>
                  <a:lnTo>
                    <a:pt x="9451" y="2420435"/>
                  </a:lnTo>
                  <a:lnTo>
                    <a:pt x="20915" y="2465034"/>
                  </a:lnTo>
                  <a:lnTo>
                    <a:pt x="36560" y="2507789"/>
                  </a:lnTo>
                  <a:lnTo>
                    <a:pt x="56151" y="2548467"/>
                  </a:lnTo>
                  <a:lnTo>
                    <a:pt x="79456" y="2586833"/>
                  </a:lnTo>
                  <a:lnTo>
                    <a:pt x="106240" y="2622654"/>
                  </a:lnTo>
                  <a:lnTo>
                    <a:pt x="136271" y="2655697"/>
                  </a:lnTo>
                  <a:lnTo>
                    <a:pt x="169313" y="2685727"/>
                  </a:lnTo>
                  <a:lnTo>
                    <a:pt x="205134" y="2712511"/>
                  </a:lnTo>
                  <a:lnTo>
                    <a:pt x="243500" y="2735816"/>
                  </a:lnTo>
                  <a:lnTo>
                    <a:pt x="284178" y="2755407"/>
                  </a:lnTo>
                  <a:lnTo>
                    <a:pt x="326933" y="2771052"/>
                  </a:lnTo>
                  <a:lnTo>
                    <a:pt x="371532" y="2782516"/>
                  </a:lnTo>
                  <a:lnTo>
                    <a:pt x="417741" y="2789566"/>
                  </a:lnTo>
                  <a:lnTo>
                    <a:pt x="465328" y="2791968"/>
                  </a:lnTo>
                  <a:lnTo>
                    <a:pt x="7575296" y="2791968"/>
                  </a:lnTo>
                  <a:lnTo>
                    <a:pt x="7622882" y="2789566"/>
                  </a:lnTo>
                  <a:lnTo>
                    <a:pt x="7669091" y="2782516"/>
                  </a:lnTo>
                  <a:lnTo>
                    <a:pt x="7713690" y="2771052"/>
                  </a:lnTo>
                  <a:lnTo>
                    <a:pt x="7756445" y="2755407"/>
                  </a:lnTo>
                  <a:lnTo>
                    <a:pt x="7797123" y="2735816"/>
                  </a:lnTo>
                  <a:lnTo>
                    <a:pt x="7835489" y="2712511"/>
                  </a:lnTo>
                  <a:lnTo>
                    <a:pt x="7871310" y="2685727"/>
                  </a:lnTo>
                  <a:lnTo>
                    <a:pt x="7904352" y="2655697"/>
                  </a:lnTo>
                  <a:lnTo>
                    <a:pt x="7934383" y="2622654"/>
                  </a:lnTo>
                  <a:lnTo>
                    <a:pt x="7961167" y="2586833"/>
                  </a:lnTo>
                  <a:lnTo>
                    <a:pt x="7984472" y="2548467"/>
                  </a:lnTo>
                  <a:lnTo>
                    <a:pt x="8004063" y="2507789"/>
                  </a:lnTo>
                  <a:lnTo>
                    <a:pt x="8019708" y="2465034"/>
                  </a:lnTo>
                  <a:lnTo>
                    <a:pt x="8031172" y="2420435"/>
                  </a:lnTo>
                  <a:lnTo>
                    <a:pt x="8038222" y="2374226"/>
                  </a:lnTo>
                  <a:lnTo>
                    <a:pt x="8040624" y="2326640"/>
                  </a:lnTo>
                  <a:lnTo>
                    <a:pt x="8040624" y="465328"/>
                  </a:lnTo>
                  <a:lnTo>
                    <a:pt x="8038222" y="417741"/>
                  </a:lnTo>
                  <a:lnTo>
                    <a:pt x="8031172" y="371532"/>
                  </a:lnTo>
                  <a:lnTo>
                    <a:pt x="8019708" y="326933"/>
                  </a:lnTo>
                  <a:lnTo>
                    <a:pt x="8004063" y="284178"/>
                  </a:lnTo>
                  <a:lnTo>
                    <a:pt x="7984472" y="243500"/>
                  </a:lnTo>
                  <a:lnTo>
                    <a:pt x="7961167" y="205134"/>
                  </a:lnTo>
                  <a:lnTo>
                    <a:pt x="7934383" y="169313"/>
                  </a:lnTo>
                  <a:lnTo>
                    <a:pt x="7904352" y="136270"/>
                  </a:lnTo>
                  <a:lnTo>
                    <a:pt x="7871310" y="106240"/>
                  </a:lnTo>
                  <a:lnTo>
                    <a:pt x="7835489" y="79456"/>
                  </a:lnTo>
                  <a:lnTo>
                    <a:pt x="7797123" y="56151"/>
                  </a:lnTo>
                  <a:lnTo>
                    <a:pt x="7756445" y="36560"/>
                  </a:lnTo>
                  <a:lnTo>
                    <a:pt x="7713690" y="20915"/>
                  </a:lnTo>
                  <a:lnTo>
                    <a:pt x="7669091" y="9451"/>
                  </a:lnTo>
                  <a:lnTo>
                    <a:pt x="7622882" y="2401"/>
                  </a:lnTo>
                  <a:lnTo>
                    <a:pt x="7575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9879" y="1859279"/>
              <a:ext cx="8041005" cy="2792095"/>
            </a:xfrm>
            <a:custGeom>
              <a:avLst/>
              <a:gdLst/>
              <a:ahLst/>
              <a:cxnLst/>
              <a:rect l="l" t="t" r="r" b="b"/>
              <a:pathLst>
                <a:path w="8041005" h="2792095">
                  <a:moveTo>
                    <a:pt x="0" y="465328"/>
                  </a:moveTo>
                  <a:lnTo>
                    <a:pt x="2401" y="417741"/>
                  </a:lnTo>
                  <a:lnTo>
                    <a:pt x="9451" y="371532"/>
                  </a:lnTo>
                  <a:lnTo>
                    <a:pt x="20915" y="326933"/>
                  </a:lnTo>
                  <a:lnTo>
                    <a:pt x="36560" y="284178"/>
                  </a:lnTo>
                  <a:lnTo>
                    <a:pt x="56151" y="243500"/>
                  </a:lnTo>
                  <a:lnTo>
                    <a:pt x="79456" y="205134"/>
                  </a:lnTo>
                  <a:lnTo>
                    <a:pt x="106240" y="169313"/>
                  </a:lnTo>
                  <a:lnTo>
                    <a:pt x="136271" y="136270"/>
                  </a:lnTo>
                  <a:lnTo>
                    <a:pt x="169313" y="106240"/>
                  </a:lnTo>
                  <a:lnTo>
                    <a:pt x="205134" y="79456"/>
                  </a:lnTo>
                  <a:lnTo>
                    <a:pt x="243500" y="56151"/>
                  </a:lnTo>
                  <a:lnTo>
                    <a:pt x="284178" y="36560"/>
                  </a:lnTo>
                  <a:lnTo>
                    <a:pt x="326933" y="20915"/>
                  </a:lnTo>
                  <a:lnTo>
                    <a:pt x="371532" y="9451"/>
                  </a:lnTo>
                  <a:lnTo>
                    <a:pt x="417741" y="2401"/>
                  </a:lnTo>
                  <a:lnTo>
                    <a:pt x="465328" y="0"/>
                  </a:lnTo>
                  <a:lnTo>
                    <a:pt x="7575296" y="0"/>
                  </a:lnTo>
                  <a:lnTo>
                    <a:pt x="7622882" y="2401"/>
                  </a:lnTo>
                  <a:lnTo>
                    <a:pt x="7669091" y="9451"/>
                  </a:lnTo>
                  <a:lnTo>
                    <a:pt x="7713690" y="20915"/>
                  </a:lnTo>
                  <a:lnTo>
                    <a:pt x="7756445" y="36560"/>
                  </a:lnTo>
                  <a:lnTo>
                    <a:pt x="7797123" y="56151"/>
                  </a:lnTo>
                  <a:lnTo>
                    <a:pt x="7835489" y="79456"/>
                  </a:lnTo>
                  <a:lnTo>
                    <a:pt x="7871310" y="106240"/>
                  </a:lnTo>
                  <a:lnTo>
                    <a:pt x="7904352" y="136270"/>
                  </a:lnTo>
                  <a:lnTo>
                    <a:pt x="7934383" y="169313"/>
                  </a:lnTo>
                  <a:lnTo>
                    <a:pt x="7961167" y="205134"/>
                  </a:lnTo>
                  <a:lnTo>
                    <a:pt x="7984472" y="243500"/>
                  </a:lnTo>
                  <a:lnTo>
                    <a:pt x="8004063" y="284178"/>
                  </a:lnTo>
                  <a:lnTo>
                    <a:pt x="8019708" y="326933"/>
                  </a:lnTo>
                  <a:lnTo>
                    <a:pt x="8031172" y="371532"/>
                  </a:lnTo>
                  <a:lnTo>
                    <a:pt x="8038222" y="417741"/>
                  </a:lnTo>
                  <a:lnTo>
                    <a:pt x="8040624" y="465328"/>
                  </a:lnTo>
                  <a:lnTo>
                    <a:pt x="8040624" y="2326640"/>
                  </a:lnTo>
                  <a:lnTo>
                    <a:pt x="8038222" y="2374226"/>
                  </a:lnTo>
                  <a:lnTo>
                    <a:pt x="8031172" y="2420435"/>
                  </a:lnTo>
                  <a:lnTo>
                    <a:pt x="8019708" y="2465034"/>
                  </a:lnTo>
                  <a:lnTo>
                    <a:pt x="8004063" y="2507789"/>
                  </a:lnTo>
                  <a:lnTo>
                    <a:pt x="7984472" y="2548467"/>
                  </a:lnTo>
                  <a:lnTo>
                    <a:pt x="7961167" y="2586833"/>
                  </a:lnTo>
                  <a:lnTo>
                    <a:pt x="7934383" y="2622654"/>
                  </a:lnTo>
                  <a:lnTo>
                    <a:pt x="7904352" y="2655697"/>
                  </a:lnTo>
                  <a:lnTo>
                    <a:pt x="7871310" y="2685727"/>
                  </a:lnTo>
                  <a:lnTo>
                    <a:pt x="7835489" y="2712511"/>
                  </a:lnTo>
                  <a:lnTo>
                    <a:pt x="7797123" y="2735816"/>
                  </a:lnTo>
                  <a:lnTo>
                    <a:pt x="7756445" y="2755407"/>
                  </a:lnTo>
                  <a:lnTo>
                    <a:pt x="7713690" y="2771052"/>
                  </a:lnTo>
                  <a:lnTo>
                    <a:pt x="7669091" y="2782516"/>
                  </a:lnTo>
                  <a:lnTo>
                    <a:pt x="7622882" y="2789566"/>
                  </a:lnTo>
                  <a:lnTo>
                    <a:pt x="7575296" y="2791968"/>
                  </a:lnTo>
                  <a:lnTo>
                    <a:pt x="465328" y="2791968"/>
                  </a:lnTo>
                  <a:lnTo>
                    <a:pt x="417741" y="2789566"/>
                  </a:lnTo>
                  <a:lnTo>
                    <a:pt x="371532" y="2782516"/>
                  </a:lnTo>
                  <a:lnTo>
                    <a:pt x="326933" y="2771052"/>
                  </a:lnTo>
                  <a:lnTo>
                    <a:pt x="284178" y="2755407"/>
                  </a:lnTo>
                  <a:lnTo>
                    <a:pt x="243500" y="2735816"/>
                  </a:lnTo>
                  <a:lnTo>
                    <a:pt x="205134" y="2712511"/>
                  </a:lnTo>
                  <a:lnTo>
                    <a:pt x="169313" y="2685727"/>
                  </a:lnTo>
                  <a:lnTo>
                    <a:pt x="136271" y="2655697"/>
                  </a:lnTo>
                  <a:lnTo>
                    <a:pt x="106240" y="2622654"/>
                  </a:lnTo>
                  <a:lnTo>
                    <a:pt x="79456" y="2586833"/>
                  </a:lnTo>
                  <a:lnTo>
                    <a:pt x="56151" y="2548467"/>
                  </a:lnTo>
                  <a:lnTo>
                    <a:pt x="36560" y="2507789"/>
                  </a:lnTo>
                  <a:lnTo>
                    <a:pt x="20915" y="2465034"/>
                  </a:lnTo>
                  <a:lnTo>
                    <a:pt x="9451" y="2420435"/>
                  </a:lnTo>
                  <a:lnTo>
                    <a:pt x="2401" y="2374226"/>
                  </a:lnTo>
                  <a:lnTo>
                    <a:pt x="0" y="2326640"/>
                  </a:lnTo>
                  <a:lnTo>
                    <a:pt x="0" y="465328"/>
                  </a:lnTo>
                  <a:close/>
                </a:path>
              </a:pathLst>
            </a:custGeom>
            <a:ln w="19050">
              <a:solidFill>
                <a:srgbClr val="42A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64510" y="2126742"/>
            <a:ext cx="59709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825" indent="-238125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50825" algn="l"/>
              </a:tabLst>
            </a:pPr>
            <a:r>
              <a:rPr sz="2200" dirty="0">
                <a:latin typeface="Times New Roman"/>
                <a:cs typeface="Times New Roman"/>
              </a:rPr>
              <a:t>Là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cụ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thể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(nhỏ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hơn)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dài</a:t>
            </a:r>
            <a:r>
              <a:rPr sz="2200" spc="-20" dirty="0">
                <a:latin typeface="Times New Roman"/>
                <a:cs typeface="Times New Roman"/>
              </a:rPr>
              <a:t> hạn,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4510" y="2462588"/>
            <a:ext cx="7616190" cy="234378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250825" indent="-238125">
              <a:lnSpc>
                <a:spcPct val="100000"/>
              </a:lnSpc>
              <a:spcBef>
                <a:spcPts val="1230"/>
              </a:spcBef>
              <a:buFont typeface="Courier New"/>
              <a:buChar char="o"/>
              <a:tabLst>
                <a:tab pos="250825" algn="l"/>
              </a:tabLst>
            </a:pPr>
            <a:r>
              <a:rPr sz="2200" dirty="0">
                <a:latin typeface="Times New Roman"/>
                <a:cs typeface="Times New Roman"/>
              </a:rPr>
              <a:t>Có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thể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là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tháng,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tuần,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ngày…</a:t>
            </a:r>
            <a:endParaRPr sz="2200" dirty="0">
              <a:latin typeface="Times New Roman"/>
              <a:cs typeface="Times New Roman"/>
            </a:endParaRPr>
          </a:p>
          <a:p>
            <a:pPr marL="250190" marR="5080" indent="-238125">
              <a:lnSpc>
                <a:spcPct val="120100"/>
              </a:lnSpc>
              <a:spcBef>
                <a:spcPts val="600"/>
              </a:spcBef>
              <a:buFont typeface="Courier New"/>
              <a:buChar char="o"/>
              <a:tabLst>
                <a:tab pos="250190" algn="l"/>
              </a:tabLst>
            </a:pPr>
            <a:r>
              <a:rPr sz="2200" dirty="0">
                <a:latin typeface="Times New Roman"/>
                <a:cs typeface="Times New Roman"/>
              </a:rPr>
              <a:t>Giúp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cho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giáo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viên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cũng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như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gia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đình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chuyên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gia</a:t>
            </a:r>
            <a:r>
              <a:rPr sz="2200" spc="2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can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thiệp </a:t>
            </a:r>
            <a:r>
              <a:rPr sz="2200" dirty="0">
                <a:latin typeface="Times New Roman"/>
                <a:cs typeface="Times New Roman"/>
              </a:rPr>
              <a:t>sớm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có thể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hiểu,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dạy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hướng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dẫn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trực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tiếp</a:t>
            </a:r>
            <a:endParaRPr sz="2200" dirty="0">
              <a:latin typeface="Times New Roman"/>
              <a:cs typeface="Times New Roman"/>
            </a:endParaRPr>
          </a:p>
          <a:p>
            <a:pPr marL="250825" indent="-238125">
              <a:lnSpc>
                <a:spcPct val="100000"/>
              </a:lnSpc>
              <a:spcBef>
                <a:spcPts val="1125"/>
              </a:spcBef>
              <a:buFont typeface="Courier New"/>
              <a:buChar char="o"/>
              <a:tabLst>
                <a:tab pos="250825" algn="l"/>
              </a:tabLst>
            </a:pPr>
            <a:r>
              <a:rPr sz="2200" dirty="0">
                <a:latin typeface="Times New Roman"/>
                <a:cs typeface="Times New Roman"/>
              </a:rPr>
              <a:t>Từ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đó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là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cơ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sở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để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lựa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chọn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động, chiến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lược…</a:t>
            </a:r>
            <a:endParaRPr sz="2200" dirty="0">
              <a:latin typeface="Times New Roman"/>
              <a:cs typeface="Times New Roman"/>
            </a:endParaRPr>
          </a:p>
          <a:p>
            <a:pPr marL="250825" indent="-238125">
              <a:lnSpc>
                <a:spcPct val="100000"/>
              </a:lnSpc>
              <a:spcBef>
                <a:spcPts val="1135"/>
              </a:spcBef>
              <a:buFont typeface="Courier New"/>
              <a:buChar char="o"/>
              <a:tabLst>
                <a:tab pos="250825" algn="l"/>
              </a:tabLst>
            </a:pPr>
            <a:r>
              <a:rPr sz="2200" dirty="0">
                <a:latin typeface="Times New Roman"/>
                <a:cs typeface="Times New Roman"/>
              </a:rPr>
              <a:t>Phụ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thuộc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dài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hạn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thứ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tự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ưu </a:t>
            </a:r>
            <a:r>
              <a:rPr sz="2200" spc="-20" dirty="0">
                <a:latin typeface="Times New Roman"/>
                <a:cs typeface="Times New Roman"/>
              </a:rPr>
              <a:t>tiên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417" y="542671"/>
            <a:ext cx="652081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2710" marR="5080" indent="-1350645">
              <a:lnSpc>
                <a:spcPct val="100000"/>
              </a:lnSpc>
              <a:spcBef>
                <a:spcPts val="100"/>
              </a:spcBef>
            </a:pPr>
            <a:r>
              <a:rPr lang="en-US" sz="3000" dirty="0"/>
              <a:t>II. NỘI DUNG</a:t>
            </a:r>
            <a:endParaRPr sz="3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496692" y="2039492"/>
            <a:ext cx="7631430" cy="1279525"/>
            <a:chOff x="2496692" y="2039492"/>
            <a:chExt cx="7631430" cy="1279525"/>
          </a:xfrm>
        </p:grpSpPr>
        <p:sp>
          <p:nvSpPr>
            <p:cNvPr id="4" name="object 4"/>
            <p:cNvSpPr/>
            <p:nvPr/>
          </p:nvSpPr>
          <p:spPr>
            <a:xfrm>
              <a:off x="2525267" y="2068067"/>
              <a:ext cx="7574280" cy="1222375"/>
            </a:xfrm>
            <a:custGeom>
              <a:avLst/>
              <a:gdLst/>
              <a:ahLst/>
              <a:cxnLst/>
              <a:rect l="l" t="t" r="r" b="b"/>
              <a:pathLst>
                <a:path w="7574280" h="1222375">
                  <a:moveTo>
                    <a:pt x="7370572" y="0"/>
                  </a:moveTo>
                  <a:lnTo>
                    <a:pt x="203707" y="0"/>
                  </a:lnTo>
                  <a:lnTo>
                    <a:pt x="156994" y="5379"/>
                  </a:lnTo>
                  <a:lnTo>
                    <a:pt x="114114" y="20702"/>
                  </a:lnTo>
                  <a:lnTo>
                    <a:pt x="76291" y="44746"/>
                  </a:lnTo>
                  <a:lnTo>
                    <a:pt x="44746" y="76291"/>
                  </a:lnTo>
                  <a:lnTo>
                    <a:pt x="20702" y="114114"/>
                  </a:lnTo>
                  <a:lnTo>
                    <a:pt x="5379" y="156994"/>
                  </a:lnTo>
                  <a:lnTo>
                    <a:pt x="0" y="203708"/>
                  </a:lnTo>
                  <a:lnTo>
                    <a:pt x="0" y="1018540"/>
                  </a:lnTo>
                  <a:lnTo>
                    <a:pt x="5379" y="1065253"/>
                  </a:lnTo>
                  <a:lnTo>
                    <a:pt x="20702" y="1108133"/>
                  </a:lnTo>
                  <a:lnTo>
                    <a:pt x="44746" y="1145956"/>
                  </a:lnTo>
                  <a:lnTo>
                    <a:pt x="76291" y="1177501"/>
                  </a:lnTo>
                  <a:lnTo>
                    <a:pt x="114114" y="1201545"/>
                  </a:lnTo>
                  <a:lnTo>
                    <a:pt x="156994" y="1216868"/>
                  </a:lnTo>
                  <a:lnTo>
                    <a:pt x="203707" y="1222248"/>
                  </a:lnTo>
                  <a:lnTo>
                    <a:pt x="7370572" y="1222248"/>
                  </a:lnTo>
                  <a:lnTo>
                    <a:pt x="7417285" y="1216868"/>
                  </a:lnTo>
                  <a:lnTo>
                    <a:pt x="7460165" y="1201545"/>
                  </a:lnTo>
                  <a:lnTo>
                    <a:pt x="7497988" y="1177501"/>
                  </a:lnTo>
                  <a:lnTo>
                    <a:pt x="7529533" y="1145956"/>
                  </a:lnTo>
                  <a:lnTo>
                    <a:pt x="7553577" y="1108133"/>
                  </a:lnTo>
                  <a:lnTo>
                    <a:pt x="7568900" y="1065253"/>
                  </a:lnTo>
                  <a:lnTo>
                    <a:pt x="7574280" y="1018540"/>
                  </a:lnTo>
                  <a:lnTo>
                    <a:pt x="7574280" y="203708"/>
                  </a:lnTo>
                  <a:lnTo>
                    <a:pt x="7568900" y="156994"/>
                  </a:lnTo>
                  <a:lnTo>
                    <a:pt x="7553577" y="114114"/>
                  </a:lnTo>
                  <a:lnTo>
                    <a:pt x="7529533" y="76291"/>
                  </a:lnTo>
                  <a:lnTo>
                    <a:pt x="7497988" y="44746"/>
                  </a:lnTo>
                  <a:lnTo>
                    <a:pt x="7460165" y="20702"/>
                  </a:lnTo>
                  <a:lnTo>
                    <a:pt x="7417285" y="5379"/>
                  </a:lnTo>
                  <a:lnTo>
                    <a:pt x="7370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5267" y="2068067"/>
              <a:ext cx="7574280" cy="1222375"/>
            </a:xfrm>
            <a:custGeom>
              <a:avLst/>
              <a:gdLst/>
              <a:ahLst/>
              <a:cxnLst/>
              <a:rect l="l" t="t" r="r" b="b"/>
              <a:pathLst>
                <a:path w="7574280" h="1222375">
                  <a:moveTo>
                    <a:pt x="0" y="203708"/>
                  </a:moveTo>
                  <a:lnTo>
                    <a:pt x="5379" y="156994"/>
                  </a:lnTo>
                  <a:lnTo>
                    <a:pt x="20702" y="114114"/>
                  </a:lnTo>
                  <a:lnTo>
                    <a:pt x="44746" y="76291"/>
                  </a:lnTo>
                  <a:lnTo>
                    <a:pt x="76291" y="44746"/>
                  </a:lnTo>
                  <a:lnTo>
                    <a:pt x="114114" y="20702"/>
                  </a:lnTo>
                  <a:lnTo>
                    <a:pt x="156994" y="5379"/>
                  </a:lnTo>
                  <a:lnTo>
                    <a:pt x="203707" y="0"/>
                  </a:lnTo>
                  <a:lnTo>
                    <a:pt x="7370572" y="0"/>
                  </a:lnTo>
                  <a:lnTo>
                    <a:pt x="7417285" y="5379"/>
                  </a:lnTo>
                  <a:lnTo>
                    <a:pt x="7460165" y="20702"/>
                  </a:lnTo>
                  <a:lnTo>
                    <a:pt x="7497988" y="44746"/>
                  </a:lnTo>
                  <a:lnTo>
                    <a:pt x="7529533" y="76291"/>
                  </a:lnTo>
                  <a:lnTo>
                    <a:pt x="7553577" y="114114"/>
                  </a:lnTo>
                  <a:lnTo>
                    <a:pt x="7568900" y="156994"/>
                  </a:lnTo>
                  <a:lnTo>
                    <a:pt x="7574280" y="203708"/>
                  </a:lnTo>
                  <a:lnTo>
                    <a:pt x="7574280" y="1018540"/>
                  </a:lnTo>
                  <a:lnTo>
                    <a:pt x="7568900" y="1065253"/>
                  </a:lnTo>
                  <a:lnTo>
                    <a:pt x="7553577" y="1108133"/>
                  </a:lnTo>
                  <a:lnTo>
                    <a:pt x="7529533" y="1145956"/>
                  </a:lnTo>
                  <a:lnTo>
                    <a:pt x="7497988" y="1177501"/>
                  </a:lnTo>
                  <a:lnTo>
                    <a:pt x="7460165" y="1201545"/>
                  </a:lnTo>
                  <a:lnTo>
                    <a:pt x="7417285" y="1216868"/>
                  </a:lnTo>
                  <a:lnTo>
                    <a:pt x="7370572" y="1222248"/>
                  </a:lnTo>
                  <a:lnTo>
                    <a:pt x="203707" y="1222248"/>
                  </a:lnTo>
                  <a:lnTo>
                    <a:pt x="156994" y="1216868"/>
                  </a:lnTo>
                  <a:lnTo>
                    <a:pt x="114114" y="1201545"/>
                  </a:lnTo>
                  <a:lnTo>
                    <a:pt x="76291" y="1177501"/>
                  </a:lnTo>
                  <a:lnTo>
                    <a:pt x="44746" y="1145956"/>
                  </a:lnTo>
                  <a:lnTo>
                    <a:pt x="20702" y="1108133"/>
                  </a:lnTo>
                  <a:lnTo>
                    <a:pt x="5379" y="1065253"/>
                  </a:lnTo>
                  <a:lnTo>
                    <a:pt x="0" y="1018540"/>
                  </a:lnTo>
                  <a:lnTo>
                    <a:pt x="0" y="203708"/>
                  </a:lnTo>
                  <a:close/>
                </a:path>
              </a:pathLst>
            </a:custGeom>
            <a:ln w="57149">
              <a:solidFill>
                <a:srgbClr val="E894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13378" y="2196846"/>
            <a:ext cx="47948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1490" marR="5080" indent="-479425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Kiến</a:t>
            </a:r>
            <a:r>
              <a:rPr sz="3000" b="1" spc="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thức</a:t>
            </a:r>
            <a:r>
              <a:rPr sz="30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chung</a:t>
            </a:r>
            <a:r>
              <a:rPr sz="30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về</a:t>
            </a:r>
            <a:r>
              <a:rPr sz="3000" b="1" spc="-4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3000" b="1" spc="-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dựng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3000" b="1" spc="-4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3000" b="1" spc="-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r>
              <a:rPr sz="30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17405F"/>
                </a:solidFill>
                <a:latin typeface="Times New Roman"/>
                <a:cs typeface="Times New Roman"/>
              </a:rPr>
              <a:t>KHGDCN</a:t>
            </a:r>
            <a:endParaRPr sz="30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76269" y="4136516"/>
            <a:ext cx="7634605" cy="1279525"/>
            <a:chOff x="3676269" y="4136516"/>
            <a:chExt cx="7634605" cy="1279525"/>
          </a:xfrm>
        </p:grpSpPr>
        <p:sp>
          <p:nvSpPr>
            <p:cNvPr id="8" name="object 8"/>
            <p:cNvSpPr/>
            <p:nvPr/>
          </p:nvSpPr>
          <p:spPr>
            <a:xfrm>
              <a:off x="3704844" y="4165091"/>
              <a:ext cx="7577455" cy="1222375"/>
            </a:xfrm>
            <a:custGeom>
              <a:avLst/>
              <a:gdLst/>
              <a:ahLst/>
              <a:cxnLst/>
              <a:rect l="l" t="t" r="r" b="b"/>
              <a:pathLst>
                <a:path w="7577455" h="1222375">
                  <a:moveTo>
                    <a:pt x="7373620" y="0"/>
                  </a:moveTo>
                  <a:lnTo>
                    <a:pt x="203707" y="0"/>
                  </a:lnTo>
                  <a:lnTo>
                    <a:pt x="156994" y="5379"/>
                  </a:lnTo>
                  <a:lnTo>
                    <a:pt x="114114" y="20702"/>
                  </a:lnTo>
                  <a:lnTo>
                    <a:pt x="76291" y="44746"/>
                  </a:lnTo>
                  <a:lnTo>
                    <a:pt x="44746" y="76291"/>
                  </a:lnTo>
                  <a:lnTo>
                    <a:pt x="20702" y="114114"/>
                  </a:lnTo>
                  <a:lnTo>
                    <a:pt x="5379" y="156994"/>
                  </a:lnTo>
                  <a:lnTo>
                    <a:pt x="0" y="203707"/>
                  </a:lnTo>
                  <a:lnTo>
                    <a:pt x="0" y="1018539"/>
                  </a:lnTo>
                  <a:lnTo>
                    <a:pt x="5379" y="1065253"/>
                  </a:lnTo>
                  <a:lnTo>
                    <a:pt x="20702" y="1108133"/>
                  </a:lnTo>
                  <a:lnTo>
                    <a:pt x="44746" y="1145956"/>
                  </a:lnTo>
                  <a:lnTo>
                    <a:pt x="76291" y="1177501"/>
                  </a:lnTo>
                  <a:lnTo>
                    <a:pt x="114114" y="1201545"/>
                  </a:lnTo>
                  <a:lnTo>
                    <a:pt x="156994" y="1216868"/>
                  </a:lnTo>
                  <a:lnTo>
                    <a:pt x="203707" y="1222247"/>
                  </a:lnTo>
                  <a:lnTo>
                    <a:pt x="7373620" y="1222247"/>
                  </a:lnTo>
                  <a:lnTo>
                    <a:pt x="7420333" y="1216868"/>
                  </a:lnTo>
                  <a:lnTo>
                    <a:pt x="7463213" y="1201545"/>
                  </a:lnTo>
                  <a:lnTo>
                    <a:pt x="7501036" y="1177501"/>
                  </a:lnTo>
                  <a:lnTo>
                    <a:pt x="7532581" y="1145956"/>
                  </a:lnTo>
                  <a:lnTo>
                    <a:pt x="7556625" y="1108133"/>
                  </a:lnTo>
                  <a:lnTo>
                    <a:pt x="7571948" y="1065253"/>
                  </a:lnTo>
                  <a:lnTo>
                    <a:pt x="7577328" y="1018539"/>
                  </a:lnTo>
                  <a:lnTo>
                    <a:pt x="7577328" y="203707"/>
                  </a:lnTo>
                  <a:lnTo>
                    <a:pt x="7571948" y="156994"/>
                  </a:lnTo>
                  <a:lnTo>
                    <a:pt x="7556625" y="114114"/>
                  </a:lnTo>
                  <a:lnTo>
                    <a:pt x="7532581" y="76291"/>
                  </a:lnTo>
                  <a:lnTo>
                    <a:pt x="7501036" y="44746"/>
                  </a:lnTo>
                  <a:lnTo>
                    <a:pt x="7463213" y="20702"/>
                  </a:lnTo>
                  <a:lnTo>
                    <a:pt x="7420333" y="5379"/>
                  </a:lnTo>
                  <a:lnTo>
                    <a:pt x="7373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4844" y="4165091"/>
              <a:ext cx="7577455" cy="1222375"/>
            </a:xfrm>
            <a:custGeom>
              <a:avLst/>
              <a:gdLst/>
              <a:ahLst/>
              <a:cxnLst/>
              <a:rect l="l" t="t" r="r" b="b"/>
              <a:pathLst>
                <a:path w="7577455" h="1222375">
                  <a:moveTo>
                    <a:pt x="0" y="203707"/>
                  </a:moveTo>
                  <a:lnTo>
                    <a:pt x="5379" y="156994"/>
                  </a:lnTo>
                  <a:lnTo>
                    <a:pt x="20702" y="114114"/>
                  </a:lnTo>
                  <a:lnTo>
                    <a:pt x="44746" y="76291"/>
                  </a:lnTo>
                  <a:lnTo>
                    <a:pt x="76291" y="44746"/>
                  </a:lnTo>
                  <a:lnTo>
                    <a:pt x="114114" y="20702"/>
                  </a:lnTo>
                  <a:lnTo>
                    <a:pt x="156994" y="5379"/>
                  </a:lnTo>
                  <a:lnTo>
                    <a:pt x="203707" y="0"/>
                  </a:lnTo>
                  <a:lnTo>
                    <a:pt x="7373620" y="0"/>
                  </a:lnTo>
                  <a:lnTo>
                    <a:pt x="7420333" y="5379"/>
                  </a:lnTo>
                  <a:lnTo>
                    <a:pt x="7463213" y="20702"/>
                  </a:lnTo>
                  <a:lnTo>
                    <a:pt x="7501036" y="44746"/>
                  </a:lnTo>
                  <a:lnTo>
                    <a:pt x="7532581" y="76291"/>
                  </a:lnTo>
                  <a:lnTo>
                    <a:pt x="7556625" y="114114"/>
                  </a:lnTo>
                  <a:lnTo>
                    <a:pt x="7571948" y="156994"/>
                  </a:lnTo>
                  <a:lnTo>
                    <a:pt x="7577328" y="203707"/>
                  </a:lnTo>
                  <a:lnTo>
                    <a:pt x="7577328" y="1018539"/>
                  </a:lnTo>
                  <a:lnTo>
                    <a:pt x="7571948" y="1065253"/>
                  </a:lnTo>
                  <a:lnTo>
                    <a:pt x="7556625" y="1108133"/>
                  </a:lnTo>
                  <a:lnTo>
                    <a:pt x="7532581" y="1145956"/>
                  </a:lnTo>
                  <a:lnTo>
                    <a:pt x="7501036" y="1177501"/>
                  </a:lnTo>
                  <a:lnTo>
                    <a:pt x="7463213" y="1201545"/>
                  </a:lnTo>
                  <a:lnTo>
                    <a:pt x="7420333" y="1216868"/>
                  </a:lnTo>
                  <a:lnTo>
                    <a:pt x="7373620" y="1222247"/>
                  </a:lnTo>
                  <a:lnTo>
                    <a:pt x="203707" y="1222247"/>
                  </a:lnTo>
                  <a:lnTo>
                    <a:pt x="156994" y="1216868"/>
                  </a:lnTo>
                  <a:lnTo>
                    <a:pt x="114114" y="1201545"/>
                  </a:lnTo>
                  <a:lnTo>
                    <a:pt x="76291" y="1177501"/>
                  </a:lnTo>
                  <a:lnTo>
                    <a:pt x="44746" y="1145956"/>
                  </a:lnTo>
                  <a:lnTo>
                    <a:pt x="20702" y="1108133"/>
                  </a:lnTo>
                  <a:lnTo>
                    <a:pt x="5379" y="1065253"/>
                  </a:lnTo>
                  <a:lnTo>
                    <a:pt x="0" y="1018539"/>
                  </a:lnTo>
                  <a:lnTo>
                    <a:pt x="0" y="203707"/>
                  </a:lnTo>
                  <a:close/>
                </a:path>
              </a:pathLst>
            </a:custGeom>
            <a:ln w="57149">
              <a:solidFill>
                <a:srgbClr val="E894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13301" y="4293819"/>
            <a:ext cx="63620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989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3000" b="1" spc="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30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30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3000" b="1" spc="-4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30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30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KHGDCN</a:t>
            </a:r>
            <a:r>
              <a:rPr sz="30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cho</a:t>
            </a:r>
            <a:r>
              <a:rPr sz="3000" b="1" spc="-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trẻ</a:t>
            </a:r>
            <a:r>
              <a:rPr sz="30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khuyết</a:t>
            </a:r>
            <a:r>
              <a:rPr sz="3000" b="1" spc="-4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tật</a:t>
            </a:r>
            <a:r>
              <a:rPr sz="30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17405F"/>
                </a:solidFill>
                <a:latin typeface="Times New Roman"/>
                <a:cs typeface="Times New Roman"/>
              </a:rPr>
              <a:t>mầm</a:t>
            </a:r>
            <a:r>
              <a:rPr sz="3000" b="1" spc="-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30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non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8180" y="2071116"/>
            <a:ext cx="1130935" cy="1219200"/>
          </a:xfrm>
          <a:custGeom>
            <a:avLst/>
            <a:gdLst/>
            <a:ahLst/>
            <a:cxnLst/>
            <a:rect l="l" t="t" r="r" b="b"/>
            <a:pathLst>
              <a:path w="1130935" h="1219200">
                <a:moveTo>
                  <a:pt x="0" y="331216"/>
                </a:moveTo>
                <a:lnTo>
                  <a:pt x="331203" y="0"/>
                </a:lnTo>
                <a:lnTo>
                  <a:pt x="799592" y="0"/>
                </a:lnTo>
                <a:lnTo>
                  <a:pt x="1130808" y="331216"/>
                </a:lnTo>
                <a:lnTo>
                  <a:pt x="1130808" y="887984"/>
                </a:lnTo>
                <a:lnTo>
                  <a:pt x="799592" y="1219200"/>
                </a:lnTo>
                <a:lnTo>
                  <a:pt x="331203" y="1219200"/>
                </a:lnTo>
                <a:lnTo>
                  <a:pt x="0" y="887984"/>
                </a:lnTo>
                <a:lnTo>
                  <a:pt x="0" y="331216"/>
                </a:lnTo>
                <a:close/>
              </a:path>
            </a:pathLst>
          </a:custGeom>
          <a:ln w="57150">
            <a:solidFill>
              <a:srgbClr val="E894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0734" y="2344369"/>
            <a:ext cx="280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18716" y="4168140"/>
            <a:ext cx="1130935" cy="1216660"/>
          </a:xfrm>
          <a:custGeom>
            <a:avLst/>
            <a:gdLst/>
            <a:ahLst/>
            <a:cxnLst/>
            <a:rect l="l" t="t" r="r" b="b"/>
            <a:pathLst>
              <a:path w="1130935" h="1216660">
                <a:moveTo>
                  <a:pt x="0" y="331216"/>
                </a:moveTo>
                <a:lnTo>
                  <a:pt x="331215" y="0"/>
                </a:lnTo>
                <a:lnTo>
                  <a:pt x="799591" y="0"/>
                </a:lnTo>
                <a:lnTo>
                  <a:pt x="1130808" y="331216"/>
                </a:lnTo>
                <a:lnTo>
                  <a:pt x="1130808" y="884936"/>
                </a:lnTo>
                <a:lnTo>
                  <a:pt x="799591" y="1216152"/>
                </a:lnTo>
                <a:lnTo>
                  <a:pt x="331215" y="1216152"/>
                </a:lnTo>
                <a:lnTo>
                  <a:pt x="0" y="884936"/>
                </a:lnTo>
                <a:lnTo>
                  <a:pt x="0" y="331216"/>
                </a:lnTo>
                <a:close/>
              </a:path>
            </a:pathLst>
          </a:custGeom>
          <a:ln w="57150">
            <a:solidFill>
              <a:srgbClr val="E894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42514" y="4440758"/>
            <a:ext cx="280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0488" y="1600200"/>
            <a:ext cx="1143000" cy="990600"/>
          </a:xfrm>
          <a:custGeom>
            <a:avLst/>
            <a:gdLst/>
            <a:ahLst/>
            <a:cxnLst/>
            <a:rect l="l" t="t" r="r" b="b"/>
            <a:pathLst>
              <a:path w="1143000" h="990600">
                <a:moveTo>
                  <a:pt x="647700" y="0"/>
                </a:moveTo>
                <a:lnTo>
                  <a:pt x="647700" y="247650"/>
                </a:lnTo>
                <a:lnTo>
                  <a:pt x="0" y="247650"/>
                </a:lnTo>
                <a:lnTo>
                  <a:pt x="0" y="742950"/>
                </a:lnTo>
                <a:lnTo>
                  <a:pt x="647700" y="742950"/>
                </a:lnTo>
                <a:lnTo>
                  <a:pt x="647700" y="990600"/>
                </a:lnTo>
                <a:lnTo>
                  <a:pt x="1143000" y="495300"/>
                </a:lnTo>
                <a:lnTo>
                  <a:pt x="64770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9798" y="1830400"/>
            <a:ext cx="23367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0" dirty="0"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80488" y="2590800"/>
            <a:ext cx="1143000" cy="990600"/>
          </a:xfrm>
          <a:custGeom>
            <a:avLst/>
            <a:gdLst/>
            <a:ahLst/>
            <a:cxnLst/>
            <a:rect l="l" t="t" r="r" b="b"/>
            <a:pathLst>
              <a:path w="1143000" h="990600">
                <a:moveTo>
                  <a:pt x="647700" y="0"/>
                </a:moveTo>
                <a:lnTo>
                  <a:pt x="647700" y="247650"/>
                </a:lnTo>
                <a:lnTo>
                  <a:pt x="0" y="247650"/>
                </a:lnTo>
                <a:lnTo>
                  <a:pt x="0" y="742950"/>
                </a:lnTo>
                <a:lnTo>
                  <a:pt x="647700" y="742950"/>
                </a:lnTo>
                <a:lnTo>
                  <a:pt x="647700" y="990600"/>
                </a:lnTo>
                <a:lnTo>
                  <a:pt x="1143000" y="495300"/>
                </a:lnTo>
                <a:lnTo>
                  <a:pt x="64770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21407" y="2788411"/>
            <a:ext cx="412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latin typeface="Cambria"/>
                <a:cs typeface="Cambria"/>
              </a:rPr>
              <a:t>M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80488" y="3581400"/>
            <a:ext cx="1143000" cy="990600"/>
          </a:xfrm>
          <a:custGeom>
            <a:avLst/>
            <a:gdLst/>
            <a:ahLst/>
            <a:cxnLst/>
            <a:rect l="l" t="t" r="r" b="b"/>
            <a:pathLst>
              <a:path w="1143000" h="990600">
                <a:moveTo>
                  <a:pt x="647700" y="0"/>
                </a:moveTo>
                <a:lnTo>
                  <a:pt x="647700" y="247650"/>
                </a:lnTo>
                <a:lnTo>
                  <a:pt x="0" y="247650"/>
                </a:lnTo>
                <a:lnTo>
                  <a:pt x="0" y="742950"/>
                </a:lnTo>
                <a:lnTo>
                  <a:pt x="647700" y="742950"/>
                </a:lnTo>
                <a:lnTo>
                  <a:pt x="647700" y="990600"/>
                </a:lnTo>
                <a:lnTo>
                  <a:pt x="1143000" y="495300"/>
                </a:lnTo>
                <a:lnTo>
                  <a:pt x="647700" y="0"/>
                </a:lnTo>
                <a:close/>
              </a:path>
            </a:pathLst>
          </a:custGeom>
          <a:solidFill>
            <a:srgbClr val="C0E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4079" y="3778961"/>
            <a:ext cx="323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latin typeface="Cambria"/>
                <a:cs typeface="Cambria"/>
              </a:rPr>
              <a:t>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80488" y="4572000"/>
            <a:ext cx="1143000" cy="990600"/>
          </a:xfrm>
          <a:custGeom>
            <a:avLst/>
            <a:gdLst/>
            <a:ahLst/>
            <a:cxnLst/>
            <a:rect l="l" t="t" r="r" b="b"/>
            <a:pathLst>
              <a:path w="1143000" h="990600">
                <a:moveTo>
                  <a:pt x="647700" y="0"/>
                </a:moveTo>
                <a:lnTo>
                  <a:pt x="647700" y="247650"/>
                </a:lnTo>
                <a:lnTo>
                  <a:pt x="0" y="247650"/>
                </a:lnTo>
                <a:lnTo>
                  <a:pt x="0" y="742950"/>
                </a:lnTo>
                <a:lnTo>
                  <a:pt x="647700" y="742950"/>
                </a:lnTo>
                <a:lnTo>
                  <a:pt x="647700" y="990600"/>
                </a:lnTo>
                <a:lnTo>
                  <a:pt x="1143000" y="495300"/>
                </a:lnTo>
                <a:lnTo>
                  <a:pt x="647700" y="0"/>
                </a:lnTo>
                <a:close/>
              </a:path>
            </a:pathLst>
          </a:custGeom>
          <a:solidFill>
            <a:srgbClr val="DFF5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64079" y="4769942"/>
            <a:ext cx="328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latin typeface="Cambria"/>
                <a:cs typeface="Cambria"/>
              </a:rPr>
              <a:t>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80488" y="5562600"/>
            <a:ext cx="1143000" cy="990600"/>
          </a:xfrm>
          <a:custGeom>
            <a:avLst/>
            <a:gdLst/>
            <a:ahLst/>
            <a:cxnLst/>
            <a:rect l="l" t="t" r="r" b="b"/>
            <a:pathLst>
              <a:path w="1143000" h="990600">
                <a:moveTo>
                  <a:pt x="647700" y="0"/>
                </a:moveTo>
                <a:lnTo>
                  <a:pt x="647700" y="247650"/>
                </a:lnTo>
                <a:lnTo>
                  <a:pt x="0" y="247650"/>
                </a:lnTo>
                <a:lnTo>
                  <a:pt x="0" y="742950"/>
                </a:lnTo>
                <a:lnTo>
                  <a:pt x="647700" y="742950"/>
                </a:lnTo>
                <a:lnTo>
                  <a:pt x="647700" y="990600"/>
                </a:lnTo>
                <a:lnTo>
                  <a:pt x="1143000" y="495300"/>
                </a:lnTo>
                <a:lnTo>
                  <a:pt x="647700" y="0"/>
                </a:lnTo>
                <a:close/>
              </a:path>
            </a:pathLst>
          </a:custGeom>
          <a:solidFill>
            <a:srgbClr val="70F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67126" y="5761431"/>
            <a:ext cx="318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latin typeface="Cambria"/>
                <a:cs typeface="Cambria"/>
              </a:rPr>
              <a:t>T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50920" y="1459991"/>
            <a:ext cx="6297295" cy="1094740"/>
          </a:xfrm>
          <a:custGeom>
            <a:avLst/>
            <a:gdLst/>
            <a:ahLst/>
            <a:cxnLst/>
            <a:rect l="l" t="t" r="r" b="b"/>
            <a:pathLst>
              <a:path w="6297295" h="1094739">
                <a:moveTo>
                  <a:pt x="6114796" y="0"/>
                </a:moveTo>
                <a:lnTo>
                  <a:pt x="182371" y="0"/>
                </a:lnTo>
                <a:lnTo>
                  <a:pt x="133893" y="6515"/>
                </a:lnTo>
                <a:lnTo>
                  <a:pt x="90329" y="24901"/>
                </a:lnTo>
                <a:lnTo>
                  <a:pt x="53419" y="53419"/>
                </a:lnTo>
                <a:lnTo>
                  <a:pt x="24901" y="90329"/>
                </a:lnTo>
                <a:lnTo>
                  <a:pt x="6515" y="133893"/>
                </a:lnTo>
                <a:lnTo>
                  <a:pt x="0" y="182372"/>
                </a:lnTo>
                <a:lnTo>
                  <a:pt x="0" y="911860"/>
                </a:lnTo>
                <a:lnTo>
                  <a:pt x="6515" y="960338"/>
                </a:lnTo>
                <a:lnTo>
                  <a:pt x="24901" y="1003902"/>
                </a:lnTo>
                <a:lnTo>
                  <a:pt x="53419" y="1040812"/>
                </a:lnTo>
                <a:lnTo>
                  <a:pt x="90329" y="1069330"/>
                </a:lnTo>
                <a:lnTo>
                  <a:pt x="133893" y="1087716"/>
                </a:lnTo>
                <a:lnTo>
                  <a:pt x="182371" y="1094232"/>
                </a:lnTo>
                <a:lnTo>
                  <a:pt x="6114796" y="1094232"/>
                </a:lnTo>
                <a:lnTo>
                  <a:pt x="6163274" y="1087716"/>
                </a:lnTo>
                <a:lnTo>
                  <a:pt x="6206838" y="1069330"/>
                </a:lnTo>
                <a:lnTo>
                  <a:pt x="6243748" y="1040812"/>
                </a:lnTo>
                <a:lnTo>
                  <a:pt x="6272266" y="1003902"/>
                </a:lnTo>
                <a:lnTo>
                  <a:pt x="6290652" y="960338"/>
                </a:lnTo>
                <a:lnTo>
                  <a:pt x="6297168" y="911860"/>
                </a:lnTo>
                <a:lnTo>
                  <a:pt x="6297168" y="182372"/>
                </a:lnTo>
                <a:lnTo>
                  <a:pt x="6290652" y="133893"/>
                </a:lnTo>
                <a:lnTo>
                  <a:pt x="6272266" y="90329"/>
                </a:lnTo>
                <a:lnTo>
                  <a:pt x="6243748" y="53419"/>
                </a:lnTo>
                <a:lnTo>
                  <a:pt x="6206838" y="24901"/>
                </a:lnTo>
                <a:lnTo>
                  <a:pt x="6163274" y="6515"/>
                </a:lnTo>
                <a:lnTo>
                  <a:pt x="6114796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23208" y="1529333"/>
            <a:ext cx="575437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Specific: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cụ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thể,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rõ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ràng, dễ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hiểu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Trẻ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cần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đạt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năng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gì?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năng đó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thế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nào,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ở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mức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nào?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23488" y="2590800"/>
            <a:ext cx="6324600" cy="914400"/>
          </a:xfrm>
          <a:custGeom>
            <a:avLst/>
            <a:gdLst/>
            <a:ahLst/>
            <a:cxnLst/>
            <a:rect l="l" t="t" r="r" b="b"/>
            <a:pathLst>
              <a:path w="6324600" h="914400">
                <a:moveTo>
                  <a:pt x="6172200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6172200" y="914400"/>
                </a:lnTo>
                <a:lnTo>
                  <a:pt x="6220382" y="906633"/>
                </a:lnTo>
                <a:lnTo>
                  <a:pt x="6262219" y="885005"/>
                </a:lnTo>
                <a:lnTo>
                  <a:pt x="6295205" y="852019"/>
                </a:lnTo>
                <a:lnTo>
                  <a:pt x="6316833" y="810182"/>
                </a:lnTo>
                <a:lnTo>
                  <a:pt x="6324600" y="762000"/>
                </a:lnTo>
                <a:lnTo>
                  <a:pt x="6324600" y="152400"/>
                </a:lnTo>
                <a:lnTo>
                  <a:pt x="6316833" y="104217"/>
                </a:lnTo>
                <a:lnTo>
                  <a:pt x="6295205" y="62380"/>
                </a:lnTo>
                <a:lnTo>
                  <a:pt x="6262219" y="29394"/>
                </a:lnTo>
                <a:lnTo>
                  <a:pt x="6220382" y="7766"/>
                </a:lnTo>
                <a:lnTo>
                  <a:pt x="617220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64408" y="2722321"/>
            <a:ext cx="5780024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Measurable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Có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thể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đo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lường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được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Có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thể đạt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với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số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lượng,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%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nhiêu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23488" y="3581400"/>
            <a:ext cx="6324600" cy="1905000"/>
            <a:chOff x="3523488" y="3581400"/>
            <a:chExt cx="6324600" cy="1905000"/>
          </a:xfrm>
        </p:grpSpPr>
        <p:sp>
          <p:nvSpPr>
            <p:cNvPr id="17" name="object 17"/>
            <p:cNvSpPr/>
            <p:nvPr/>
          </p:nvSpPr>
          <p:spPr>
            <a:xfrm>
              <a:off x="3523488" y="3581400"/>
              <a:ext cx="6324600" cy="914400"/>
            </a:xfrm>
            <a:custGeom>
              <a:avLst/>
              <a:gdLst/>
              <a:ahLst/>
              <a:cxnLst/>
              <a:rect l="l" t="t" r="r" b="b"/>
              <a:pathLst>
                <a:path w="6324600" h="914400">
                  <a:moveTo>
                    <a:pt x="61722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6172200" y="914400"/>
                  </a:lnTo>
                  <a:lnTo>
                    <a:pt x="6220382" y="906633"/>
                  </a:lnTo>
                  <a:lnTo>
                    <a:pt x="6262219" y="885005"/>
                  </a:lnTo>
                  <a:lnTo>
                    <a:pt x="6295205" y="852019"/>
                  </a:lnTo>
                  <a:lnTo>
                    <a:pt x="6316833" y="810182"/>
                  </a:lnTo>
                  <a:lnTo>
                    <a:pt x="6324600" y="762000"/>
                  </a:lnTo>
                  <a:lnTo>
                    <a:pt x="6324600" y="152400"/>
                  </a:lnTo>
                  <a:lnTo>
                    <a:pt x="6316833" y="104217"/>
                  </a:lnTo>
                  <a:lnTo>
                    <a:pt x="6295205" y="62380"/>
                  </a:lnTo>
                  <a:lnTo>
                    <a:pt x="6262219" y="29394"/>
                  </a:lnTo>
                  <a:lnTo>
                    <a:pt x="6220382" y="7766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C0E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23488" y="4572000"/>
              <a:ext cx="6324600" cy="914400"/>
            </a:xfrm>
            <a:custGeom>
              <a:avLst/>
              <a:gdLst/>
              <a:ahLst/>
              <a:cxnLst/>
              <a:rect l="l" t="t" r="r" b="b"/>
              <a:pathLst>
                <a:path w="6324600" h="914400">
                  <a:moveTo>
                    <a:pt x="61722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6172200" y="914400"/>
                  </a:lnTo>
                  <a:lnTo>
                    <a:pt x="6220382" y="906633"/>
                  </a:lnTo>
                  <a:lnTo>
                    <a:pt x="6262219" y="885005"/>
                  </a:lnTo>
                  <a:lnTo>
                    <a:pt x="6295205" y="852019"/>
                  </a:lnTo>
                  <a:lnTo>
                    <a:pt x="6316833" y="810182"/>
                  </a:lnTo>
                  <a:lnTo>
                    <a:pt x="6324600" y="762000"/>
                  </a:lnTo>
                  <a:lnTo>
                    <a:pt x="6324600" y="152400"/>
                  </a:lnTo>
                  <a:lnTo>
                    <a:pt x="6316833" y="104217"/>
                  </a:lnTo>
                  <a:lnTo>
                    <a:pt x="6295205" y="62380"/>
                  </a:lnTo>
                  <a:lnTo>
                    <a:pt x="6262219" y="29394"/>
                  </a:lnTo>
                  <a:lnTo>
                    <a:pt x="6220382" y="7766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27526" y="3560775"/>
            <a:ext cx="5716905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Achievable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có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tính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khả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thi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Mục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tiêu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hợp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với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khả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năng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của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không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quá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thấp,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không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quá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cao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Realistic: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có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tính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thực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tế,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hữu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ích</a:t>
            </a:r>
            <a:endParaRPr sz="2000" dirty="0">
              <a:latin typeface="Times New Roman"/>
              <a:cs typeface="Times New Roman"/>
            </a:endParaRPr>
          </a:p>
          <a:p>
            <a:pPr marL="121920" marR="112395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Phù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hợp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với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nhu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cầu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của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có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dàng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ứng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dụng </a:t>
            </a:r>
            <a:r>
              <a:rPr sz="2000" dirty="0">
                <a:latin typeface="Times New Roman"/>
                <a:cs typeface="Times New Roman"/>
              </a:rPr>
              <a:t>trong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tế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23488" y="5562600"/>
            <a:ext cx="6324600" cy="914400"/>
          </a:xfrm>
          <a:custGeom>
            <a:avLst/>
            <a:gdLst/>
            <a:ahLst/>
            <a:cxnLst/>
            <a:rect l="l" t="t" r="r" b="b"/>
            <a:pathLst>
              <a:path w="6324600" h="914400">
                <a:moveTo>
                  <a:pt x="6172200" y="0"/>
                </a:moveTo>
                <a:lnTo>
                  <a:pt x="152400" y="0"/>
                </a:lnTo>
                <a:lnTo>
                  <a:pt x="104217" y="7769"/>
                </a:lnTo>
                <a:lnTo>
                  <a:pt x="62380" y="29405"/>
                </a:lnTo>
                <a:lnTo>
                  <a:pt x="29394" y="62396"/>
                </a:lnTo>
                <a:lnTo>
                  <a:pt x="7766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68"/>
                </a:lnTo>
                <a:lnTo>
                  <a:pt x="29394" y="852003"/>
                </a:lnTo>
                <a:lnTo>
                  <a:pt x="62380" y="884994"/>
                </a:lnTo>
                <a:lnTo>
                  <a:pt x="104217" y="906630"/>
                </a:lnTo>
                <a:lnTo>
                  <a:pt x="152400" y="914400"/>
                </a:lnTo>
                <a:lnTo>
                  <a:pt x="6172200" y="914400"/>
                </a:lnTo>
                <a:lnTo>
                  <a:pt x="6220382" y="906630"/>
                </a:lnTo>
                <a:lnTo>
                  <a:pt x="6262219" y="884994"/>
                </a:lnTo>
                <a:lnTo>
                  <a:pt x="6295205" y="852003"/>
                </a:lnTo>
                <a:lnTo>
                  <a:pt x="6316833" y="810168"/>
                </a:lnTo>
                <a:lnTo>
                  <a:pt x="6324600" y="762000"/>
                </a:lnTo>
                <a:lnTo>
                  <a:pt x="6324600" y="152400"/>
                </a:lnTo>
                <a:lnTo>
                  <a:pt x="6316833" y="104231"/>
                </a:lnTo>
                <a:lnTo>
                  <a:pt x="6295205" y="62396"/>
                </a:lnTo>
                <a:lnTo>
                  <a:pt x="6262219" y="29405"/>
                </a:lnTo>
                <a:lnTo>
                  <a:pt x="6220382" y="7769"/>
                </a:lnTo>
                <a:lnTo>
                  <a:pt x="6172200" y="0"/>
                </a:lnTo>
                <a:close/>
              </a:path>
            </a:pathLst>
          </a:custGeom>
          <a:solidFill>
            <a:srgbClr val="70F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65270" y="5695289"/>
            <a:ext cx="5243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Time</a:t>
            </a:r>
            <a:r>
              <a:rPr sz="20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bound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có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giới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hạn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thời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gian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Trong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vòng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lâu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thì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có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đạt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mục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tiêu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6537" y="1775472"/>
            <a:ext cx="306070" cy="4481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75"/>
              </a:lnSpc>
            </a:pPr>
            <a:r>
              <a:rPr sz="2000" b="1" dirty="0">
                <a:latin typeface="Times New Roman"/>
                <a:cs typeface="Times New Roman"/>
              </a:rPr>
              <a:t>Cách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viết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mục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tiêu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thông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minh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SMART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6208" y="400634"/>
            <a:ext cx="13017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Xây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dựng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mục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tiêu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12720" y="448055"/>
            <a:ext cx="7650480" cy="704215"/>
            <a:chOff x="2712720" y="448055"/>
            <a:chExt cx="7650480" cy="70421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5872" y="448055"/>
              <a:ext cx="7577328" cy="70408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712720" y="710183"/>
              <a:ext cx="829310" cy="216535"/>
            </a:xfrm>
            <a:custGeom>
              <a:avLst/>
              <a:gdLst/>
              <a:ahLst/>
              <a:cxnLst/>
              <a:rect l="l" t="t" r="r" b="b"/>
              <a:pathLst>
                <a:path w="829310" h="216534">
                  <a:moveTo>
                    <a:pt x="702818" y="0"/>
                  </a:moveTo>
                  <a:lnTo>
                    <a:pt x="702818" y="54101"/>
                  </a:lnTo>
                  <a:lnTo>
                    <a:pt x="0" y="54101"/>
                  </a:lnTo>
                  <a:lnTo>
                    <a:pt x="0" y="162305"/>
                  </a:lnTo>
                  <a:lnTo>
                    <a:pt x="702818" y="162305"/>
                  </a:lnTo>
                  <a:lnTo>
                    <a:pt x="702818" y="216407"/>
                  </a:lnTo>
                  <a:lnTo>
                    <a:pt x="829056" y="108203"/>
                  </a:lnTo>
                  <a:lnTo>
                    <a:pt x="7028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61664" y="591134"/>
            <a:ext cx="2673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 err="1">
                <a:latin typeface="Times New Roman"/>
                <a:cs typeface="Times New Roman"/>
              </a:rPr>
              <a:t>Cách</a:t>
            </a:r>
            <a:r>
              <a:rPr sz="2400" b="1" i="1" dirty="0">
                <a:latin typeface="Times New Roman"/>
                <a:cs typeface="Times New Roman"/>
              </a:rPr>
              <a:t> viết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mục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tiêu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21208"/>
            <a:ext cx="7781544" cy="795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151" y="521208"/>
            <a:ext cx="8461249" cy="715581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2.</a:t>
            </a:r>
            <a:r>
              <a:rPr sz="2200" b="1" spc="1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QUY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200" b="1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endParaRPr sz="2200" dirty="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2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2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NHÂN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7351" y="2061994"/>
            <a:ext cx="4799330" cy="2440305"/>
            <a:chOff x="6237351" y="2061994"/>
            <a:chExt cx="4799330" cy="2440305"/>
          </a:xfrm>
        </p:grpSpPr>
        <p:sp>
          <p:nvSpPr>
            <p:cNvPr id="5" name="object 5"/>
            <p:cNvSpPr/>
            <p:nvPr/>
          </p:nvSpPr>
          <p:spPr>
            <a:xfrm>
              <a:off x="6246876" y="2071522"/>
              <a:ext cx="4780280" cy="2421255"/>
            </a:xfrm>
            <a:custGeom>
              <a:avLst/>
              <a:gdLst/>
              <a:ahLst/>
              <a:cxnLst/>
              <a:rect l="l" t="t" r="r" b="b"/>
              <a:pathLst>
                <a:path w="4780280" h="2421254">
                  <a:moveTo>
                    <a:pt x="403352" y="2109063"/>
                  </a:moveTo>
                  <a:lnTo>
                    <a:pt x="398018" y="2062822"/>
                  </a:lnTo>
                  <a:lnTo>
                    <a:pt x="382841" y="2020379"/>
                  </a:lnTo>
                  <a:lnTo>
                    <a:pt x="359041" y="1982927"/>
                  </a:lnTo>
                  <a:lnTo>
                    <a:pt x="327812" y="1951697"/>
                  </a:lnTo>
                  <a:lnTo>
                    <a:pt x="290360" y="1927898"/>
                  </a:lnTo>
                  <a:lnTo>
                    <a:pt x="247916" y="1912721"/>
                  </a:lnTo>
                  <a:lnTo>
                    <a:pt x="201676" y="1907387"/>
                  </a:lnTo>
                  <a:lnTo>
                    <a:pt x="155422" y="1912721"/>
                  </a:lnTo>
                  <a:lnTo>
                    <a:pt x="112979" y="1927898"/>
                  </a:lnTo>
                  <a:lnTo>
                    <a:pt x="75526" y="1951697"/>
                  </a:lnTo>
                  <a:lnTo>
                    <a:pt x="44297" y="1982927"/>
                  </a:lnTo>
                  <a:lnTo>
                    <a:pt x="20497" y="2020379"/>
                  </a:lnTo>
                  <a:lnTo>
                    <a:pt x="5321" y="2062822"/>
                  </a:lnTo>
                  <a:lnTo>
                    <a:pt x="0" y="2109063"/>
                  </a:lnTo>
                  <a:lnTo>
                    <a:pt x="5321" y="2155317"/>
                  </a:lnTo>
                  <a:lnTo>
                    <a:pt x="20497" y="2197760"/>
                  </a:lnTo>
                  <a:lnTo>
                    <a:pt x="44297" y="2235212"/>
                  </a:lnTo>
                  <a:lnTo>
                    <a:pt x="75526" y="2266442"/>
                  </a:lnTo>
                  <a:lnTo>
                    <a:pt x="112979" y="2290241"/>
                  </a:lnTo>
                  <a:lnTo>
                    <a:pt x="155422" y="2305418"/>
                  </a:lnTo>
                  <a:lnTo>
                    <a:pt x="201676" y="2310739"/>
                  </a:lnTo>
                  <a:lnTo>
                    <a:pt x="247916" y="2305418"/>
                  </a:lnTo>
                  <a:lnTo>
                    <a:pt x="290360" y="2290241"/>
                  </a:lnTo>
                  <a:lnTo>
                    <a:pt x="327812" y="2266442"/>
                  </a:lnTo>
                  <a:lnTo>
                    <a:pt x="359041" y="2235212"/>
                  </a:lnTo>
                  <a:lnTo>
                    <a:pt x="382841" y="2197760"/>
                  </a:lnTo>
                  <a:lnTo>
                    <a:pt x="398018" y="2155317"/>
                  </a:lnTo>
                  <a:lnTo>
                    <a:pt x="403352" y="2109063"/>
                  </a:lnTo>
                  <a:close/>
                </a:path>
                <a:path w="4780280" h="2421254">
                  <a:moveTo>
                    <a:pt x="4779746" y="1160665"/>
                  </a:moveTo>
                  <a:lnTo>
                    <a:pt x="4776330" y="1120952"/>
                  </a:lnTo>
                  <a:lnTo>
                    <a:pt x="4768570" y="1081405"/>
                  </a:lnTo>
                  <a:lnTo>
                    <a:pt x="4756442" y="1042200"/>
                  </a:lnTo>
                  <a:lnTo>
                    <a:pt x="4739906" y="1003541"/>
                  </a:lnTo>
                  <a:lnTo>
                    <a:pt x="4718926" y="965606"/>
                  </a:lnTo>
                  <a:lnTo>
                    <a:pt x="4693475" y="928573"/>
                  </a:lnTo>
                  <a:lnTo>
                    <a:pt x="4663516" y="892644"/>
                  </a:lnTo>
                  <a:lnTo>
                    <a:pt x="4629023" y="857986"/>
                  </a:lnTo>
                  <a:lnTo>
                    <a:pt x="4636592" y="844918"/>
                  </a:lnTo>
                  <a:lnTo>
                    <a:pt x="4655312" y="804519"/>
                  </a:lnTo>
                  <a:lnTo>
                    <a:pt x="4667872" y="763765"/>
                  </a:lnTo>
                  <a:lnTo>
                    <a:pt x="4674463" y="723112"/>
                  </a:lnTo>
                  <a:lnTo>
                    <a:pt x="4675276" y="682790"/>
                  </a:lnTo>
                  <a:lnTo>
                    <a:pt x="4670514" y="643064"/>
                  </a:lnTo>
                  <a:lnTo>
                    <a:pt x="4660392" y="604189"/>
                  </a:lnTo>
                  <a:lnTo>
                    <a:pt x="4645088" y="566420"/>
                  </a:lnTo>
                  <a:lnTo>
                    <a:pt x="4624832" y="529996"/>
                  </a:lnTo>
                  <a:lnTo>
                    <a:pt x="4599813" y="495173"/>
                  </a:lnTo>
                  <a:lnTo>
                    <a:pt x="4570222" y="462203"/>
                  </a:lnTo>
                  <a:lnTo>
                    <a:pt x="4536287" y="431330"/>
                  </a:lnTo>
                  <a:lnTo>
                    <a:pt x="4498187" y="402818"/>
                  </a:lnTo>
                  <a:lnTo>
                    <a:pt x="4456138" y="376923"/>
                  </a:lnTo>
                  <a:lnTo>
                    <a:pt x="4410341" y="353872"/>
                  </a:lnTo>
                  <a:lnTo>
                    <a:pt x="4360989" y="333933"/>
                  </a:lnTo>
                  <a:lnTo>
                    <a:pt x="4308297" y="317360"/>
                  </a:lnTo>
                  <a:lnTo>
                    <a:pt x="4252468" y="304393"/>
                  </a:lnTo>
                  <a:lnTo>
                    <a:pt x="4238371" y="262902"/>
                  </a:lnTo>
                  <a:lnTo>
                    <a:pt x="4217759" y="223088"/>
                  </a:lnTo>
                  <a:lnTo>
                    <a:pt x="4190936" y="185343"/>
                  </a:lnTo>
                  <a:lnTo>
                    <a:pt x="4158170" y="149999"/>
                  </a:lnTo>
                  <a:lnTo>
                    <a:pt x="4119778" y="117424"/>
                  </a:lnTo>
                  <a:lnTo>
                    <a:pt x="4076065" y="87985"/>
                  </a:lnTo>
                  <a:lnTo>
                    <a:pt x="4033545" y="65024"/>
                  </a:lnTo>
                  <a:lnTo>
                    <a:pt x="3988841" y="45567"/>
                  </a:lnTo>
                  <a:lnTo>
                    <a:pt x="3942308" y="29616"/>
                  </a:lnTo>
                  <a:lnTo>
                    <a:pt x="3894315" y="17157"/>
                  </a:lnTo>
                  <a:lnTo>
                    <a:pt x="3845242" y="8140"/>
                  </a:lnTo>
                  <a:lnTo>
                    <a:pt x="3795445" y="2565"/>
                  </a:lnTo>
                  <a:lnTo>
                    <a:pt x="3745306" y="406"/>
                  </a:lnTo>
                  <a:lnTo>
                    <a:pt x="3695179" y="1625"/>
                  </a:lnTo>
                  <a:lnTo>
                    <a:pt x="3645458" y="6235"/>
                  </a:lnTo>
                  <a:lnTo>
                    <a:pt x="3596500" y="14173"/>
                  </a:lnTo>
                  <a:lnTo>
                    <a:pt x="3548672" y="25450"/>
                  </a:lnTo>
                  <a:lnTo>
                    <a:pt x="3502342" y="40017"/>
                  </a:lnTo>
                  <a:lnTo>
                    <a:pt x="3457892" y="57873"/>
                  </a:lnTo>
                  <a:lnTo>
                    <a:pt x="3415677" y="78994"/>
                  </a:lnTo>
                  <a:lnTo>
                    <a:pt x="3376079" y="103352"/>
                  </a:lnTo>
                  <a:lnTo>
                    <a:pt x="3339465" y="130911"/>
                  </a:lnTo>
                  <a:lnTo>
                    <a:pt x="3304514" y="102069"/>
                  </a:lnTo>
                  <a:lnTo>
                    <a:pt x="3265309" y="76288"/>
                  </a:lnTo>
                  <a:lnTo>
                    <a:pt x="3222206" y="53822"/>
                  </a:lnTo>
                  <a:lnTo>
                    <a:pt x="3175635" y="34899"/>
                  </a:lnTo>
                  <a:lnTo>
                    <a:pt x="3128619" y="20447"/>
                  </a:lnTo>
                  <a:lnTo>
                    <a:pt x="3080664" y="9867"/>
                  </a:lnTo>
                  <a:lnTo>
                    <a:pt x="3032137" y="3086"/>
                  </a:lnTo>
                  <a:lnTo>
                    <a:pt x="2983433" y="0"/>
                  </a:lnTo>
                  <a:lnTo>
                    <a:pt x="2934932" y="533"/>
                  </a:lnTo>
                  <a:lnTo>
                    <a:pt x="2887014" y="4572"/>
                  </a:lnTo>
                  <a:lnTo>
                    <a:pt x="2840075" y="12052"/>
                  </a:lnTo>
                  <a:lnTo>
                    <a:pt x="2794495" y="22860"/>
                  </a:lnTo>
                  <a:lnTo>
                    <a:pt x="2750655" y="36918"/>
                  </a:lnTo>
                  <a:lnTo>
                    <a:pt x="2708935" y="54127"/>
                  </a:lnTo>
                  <a:lnTo>
                    <a:pt x="2669730" y="74396"/>
                  </a:lnTo>
                  <a:lnTo>
                    <a:pt x="2633421" y="97637"/>
                  </a:lnTo>
                  <a:lnTo>
                    <a:pt x="2600388" y="123748"/>
                  </a:lnTo>
                  <a:lnTo>
                    <a:pt x="2571026" y="152654"/>
                  </a:lnTo>
                  <a:lnTo>
                    <a:pt x="2545715" y="184251"/>
                  </a:lnTo>
                  <a:lnTo>
                    <a:pt x="2515108" y="164388"/>
                  </a:lnTo>
                  <a:lnTo>
                    <a:pt x="2448318" y="129590"/>
                  </a:lnTo>
                  <a:lnTo>
                    <a:pt x="2412365" y="114782"/>
                  </a:lnTo>
                  <a:lnTo>
                    <a:pt x="2365133" y="98882"/>
                  </a:lnTo>
                  <a:lnTo>
                    <a:pt x="2316924" y="86271"/>
                  </a:lnTo>
                  <a:lnTo>
                    <a:pt x="2268016" y="76885"/>
                  </a:lnTo>
                  <a:lnTo>
                    <a:pt x="2218677" y="70675"/>
                  </a:lnTo>
                  <a:lnTo>
                    <a:pt x="2169198" y="67576"/>
                  </a:lnTo>
                  <a:lnTo>
                    <a:pt x="2119820" y="67525"/>
                  </a:lnTo>
                  <a:lnTo>
                    <a:pt x="2070849" y="70472"/>
                  </a:lnTo>
                  <a:lnTo>
                    <a:pt x="2022538" y="76352"/>
                  </a:lnTo>
                  <a:lnTo>
                    <a:pt x="1975180" y="85102"/>
                  </a:lnTo>
                  <a:lnTo>
                    <a:pt x="1929028" y="96672"/>
                  </a:lnTo>
                  <a:lnTo>
                    <a:pt x="1884362" y="110998"/>
                  </a:lnTo>
                  <a:lnTo>
                    <a:pt x="1841461" y="128016"/>
                  </a:lnTo>
                  <a:lnTo>
                    <a:pt x="1800593" y="147675"/>
                  </a:lnTo>
                  <a:lnTo>
                    <a:pt x="1762036" y="169913"/>
                  </a:lnTo>
                  <a:lnTo>
                    <a:pt x="1726069" y="194665"/>
                  </a:lnTo>
                  <a:lnTo>
                    <a:pt x="1692948" y="221881"/>
                  </a:lnTo>
                  <a:lnTo>
                    <a:pt x="1662963" y="251485"/>
                  </a:lnTo>
                  <a:lnTo>
                    <a:pt x="1636395" y="283438"/>
                  </a:lnTo>
                  <a:lnTo>
                    <a:pt x="1588808" y="265315"/>
                  </a:lnTo>
                  <a:lnTo>
                    <a:pt x="1539709" y="249821"/>
                  </a:lnTo>
                  <a:lnTo>
                    <a:pt x="1489278" y="236982"/>
                  </a:lnTo>
                  <a:lnTo>
                    <a:pt x="1437754" y="226822"/>
                  </a:lnTo>
                  <a:lnTo>
                    <a:pt x="1385341" y="219392"/>
                  </a:lnTo>
                  <a:lnTo>
                    <a:pt x="1332268" y="214718"/>
                  </a:lnTo>
                  <a:lnTo>
                    <a:pt x="1278737" y="212839"/>
                  </a:lnTo>
                  <a:lnTo>
                    <a:pt x="1224965" y="213753"/>
                  </a:lnTo>
                  <a:lnTo>
                    <a:pt x="1171194" y="217525"/>
                  </a:lnTo>
                  <a:lnTo>
                    <a:pt x="1115212" y="224472"/>
                  </a:lnTo>
                  <a:lnTo>
                    <a:pt x="1061008" y="234302"/>
                  </a:lnTo>
                  <a:lnTo>
                    <a:pt x="1008684" y="246875"/>
                  </a:lnTo>
                  <a:lnTo>
                    <a:pt x="958405" y="262077"/>
                  </a:lnTo>
                  <a:lnTo>
                    <a:pt x="910297" y="279781"/>
                  </a:lnTo>
                  <a:lnTo>
                    <a:pt x="864514" y="299834"/>
                  </a:lnTo>
                  <a:lnTo>
                    <a:pt x="821169" y="322135"/>
                  </a:lnTo>
                  <a:lnTo>
                    <a:pt x="780415" y="346544"/>
                  </a:lnTo>
                  <a:lnTo>
                    <a:pt x="742391" y="372935"/>
                  </a:lnTo>
                  <a:lnTo>
                    <a:pt x="707224" y="401167"/>
                  </a:lnTo>
                  <a:lnTo>
                    <a:pt x="675068" y="431126"/>
                  </a:lnTo>
                  <a:lnTo>
                    <a:pt x="646049" y="462673"/>
                  </a:lnTo>
                  <a:lnTo>
                    <a:pt x="620318" y="495693"/>
                  </a:lnTo>
                  <a:lnTo>
                    <a:pt x="598004" y="530034"/>
                  </a:lnTo>
                  <a:lnTo>
                    <a:pt x="579247" y="565594"/>
                  </a:lnTo>
                  <a:lnTo>
                    <a:pt x="564184" y="602221"/>
                  </a:lnTo>
                  <a:lnTo>
                    <a:pt x="552958" y="639800"/>
                  </a:lnTo>
                  <a:lnTo>
                    <a:pt x="545693" y="678205"/>
                  </a:lnTo>
                  <a:lnTo>
                    <a:pt x="542544" y="717296"/>
                  </a:lnTo>
                  <a:lnTo>
                    <a:pt x="543648" y="756945"/>
                  </a:lnTo>
                  <a:lnTo>
                    <a:pt x="549148" y="797026"/>
                  </a:lnTo>
                  <a:lnTo>
                    <a:pt x="545211" y="804519"/>
                  </a:lnTo>
                  <a:lnTo>
                    <a:pt x="490499" y="810907"/>
                  </a:lnTo>
                  <a:lnTo>
                    <a:pt x="437781" y="821715"/>
                  </a:lnTo>
                  <a:lnTo>
                    <a:pt x="387515" y="836739"/>
                  </a:lnTo>
                  <a:lnTo>
                    <a:pt x="340182" y="855751"/>
                  </a:lnTo>
                  <a:lnTo>
                    <a:pt x="296252" y="878547"/>
                  </a:lnTo>
                  <a:lnTo>
                    <a:pt x="256222" y="904913"/>
                  </a:lnTo>
                  <a:lnTo>
                    <a:pt x="220560" y="934618"/>
                  </a:lnTo>
                  <a:lnTo>
                    <a:pt x="189738" y="967460"/>
                  </a:lnTo>
                  <a:lnTo>
                    <a:pt x="163245" y="1004836"/>
                  </a:lnTo>
                  <a:lnTo>
                    <a:pt x="143903" y="1043381"/>
                  </a:lnTo>
                  <a:lnTo>
                    <a:pt x="131521" y="1082687"/>
                  </a:lnTo>
                  <a:lnTo>
                    <a:pt x="125958" y="1122324"/>
                  </a:lnTo>
                  <a:lnTo>
                    <a:pt x="127063" y="1161859"/>
                  </a:lnTo>
                  <a:lnTo>
                    <a:pt x="134670" y="1200861"/>
                  </a:lnTo>
                  <a:lnTo>
                    <a:pt x="148628" y="1238923"/>
                  </a:lnTo>
                  <a:lnTo>
                    <a:pt x="168783" y="1275588"/>
                  </a:lnTo>
                  <a:lnTo>
                    <a:pt x="194970" y="1310449"/>
                  </a:lnTo>
                  <a:lnTo>
                    <a:pt x="227050" y="1343075"/>
                  </a:lnTo>
                  <a:lnTo>
                    <a:pt x="264845" y="1373047"/>
                  </a:lnTo>
                  <a:lnTo>
                    <a:pt x="308216" y="1399921"/>
                  </a:lnTo>
                  <a:lnTo>
                    <a:pt x="356997" y="1423263"/>
                  </a:lnTo>
                  <a:lnTo>
                    <a:pt x="313956" y="1460919"/>
                  </a:lnTo>
                  <a:lnTo>
                    <a:pt x="279463" y="1502156"/>
                  </a:lnTo>
                  <a:lnTo>
                    <a:pt x="253834" y="1546237"/>
                  </a:lnTo>
                  <a:lnTo>
                    <a:pt x="237413" y="1592465"/>
                  </a:lnTo>
                  <a:lnTo>
                    <a:pt x="230543" y="1640103"/>
                  </a:lnTo>
                  <a:lnTo>
                    <a:pt x="233553" y="1688439"/>
                  </a:lnTo>
                  <a:lnTo>
                    <a:pt x="243065" y="1726590"/>
                  </a:lnTo>
                  <a:lnTo>
                    <a:pt x="258394" y="1762925"/>
                  </a:lnTo>
                  <a:lnTo>
                    <a:pt x="279158" y="1797240"/>
                  </a:lnTo>
                  <a:lnTo>
                    <a:pt x="304965" y="1829320"/>
                  </a:lnTo>
                  <a:lnTo>
                    <a:pt x="335407" y="1858937"/>
                  </a:lnTo>
                  <a:lnTo>
                    <a:pt x="370116" y="1885886"/>
                  </a:lnTo>
                  <a:lnTo>
                    <a:pt x="408673" y="1909927"/>
                  </a:lnTo>
                  <a:lnTo>
                    <a:pt x="450723" y="1930869"/>
                  </a:lnTo>
                  <a:lnTo>
                    <a:pt x="495858" y="1948484"/>
                  </a:lnTo>
                  <a:lnTo>
                    <a:pt x="543674" y="1962556"/>
                  </a:lnTo>
                  <a:lnTo>
                    <a:pt x="593813" y="1972868"/>
                  </a:lnTo>
                  <a:lnTo>
                    <a:pt x="645858" y="1979193"/>
                  </a:lnTo>
                  <a:lnTo>
                    <a:pt x="699414" y="1981314"/>
                  </a:lnTo>
                  <a:lnTo>
                    <a:pt x="754126" y="1979015"/>
                  </a:lnTo>
                  <a:lnTo>
                    <a:pt x="762889" y="1989683"/>
                  </a:lnTo>
                  <a:lnTo>
                    <a:pt x="791349" y="2021103"/>
                  </a:lnTo>
                  <a:lnTo>
                    <a:pt x="822109" y="2050808"/>
                  </a:lnTo>
                  <a:lnTo>
                    <a:pt x="855040" y="2078786"/>
                  </a:lnTo>
                  <a:lnTo>
                    <a:pt x="890003" y="2105025"/>
                  </a:lnTo>
                  <a:lnTo>
                    <a:pt x="926858" y="2129485"/>
                  </a:lnTo>
                  <a:lnTo>
                    <a:pt x="965479" y="2152142"/>
                  </a:lnTo>
                  <a:lnTo>
                    <a:pt x="1005738" y="2172982"/>
                  </a:lnTo>
                  <a:lnTo>
                    <a:pt x="1047496" y="2191982"/>
                  </a:lnTo>
                  <a:lnTo>
                    <a:pt x="1090612" y="2209114"/>
                  </a:lnTo>
                  <a:lnTo>
                    <a:pt x="1134960" y="2224354"/>
                  </a:lnTo>
                  <a:lnTo>
                    <a:pt x="1180401" y="2237676"/>
                  </a:lnTo>
                  <a:lnTo>
                    <a:pt x="1226807" y="2249068"/>
                  </a:lnTo>
                  <a:lnTo>
                    <a:pt x="1274038" y="2258479"/>
                  </a:lnTo>
                  <a:lnTo>
                    <a:pt x="1321968" y="2265921"/>
                  </a:lnTo>
                  <a:lnTo>
                    <a:pt x="1370469" y="2271344"/>
                  </a:lnTo>
                  <a:lnTo>
                    <a:pt x="1419390" y="2274735"/>
                  </a:lnTo>
                  <a:lnTo>
                    <a:pt x="1468615" y="2276081"/>
                  </a:lnTo>
                  <a:lnTo>
                    <a:pt x="1517992" y="2275332"/>
                  </a:lnTo>
                  <a:lnTo>
                    <a:pt x="1567395" y="2272487"/>
                  </a:lnTo>
                  <a:lnTo>
                    <a:pt x="1616710" y="2267508"/>
                  </a:lnTo>
                  <a:lnTo>
                    <a:pt x="1665770" y="2260371"/>
                  </a:lnTo>
                  <a:lnTo>
                    <a:pt x="1714461" y="2251075"/>
                  </a:lnTo>
                  <a:lnTo>
                    <a:pt x="1762645" y="2239568"/>
                  </a:lnTo>
                  <a:lnTo>
                    <a:pt x="1810194" y="2225840"/>
                  </a:lnTo>
                  <a:lnTo>
                    <a:pt x="1856968" y="2209863"/>
                  </a:lnTo>
                  <a:lnTo>
                    <a:pt x="1902841" y="2191613"/>
                  </a:lnTo>
                  <a:lnTo>
                    <a:pt x="1935607" y="2223744"/>
                  </a:lnTo>
                  <a:lnTo>
                    <a:pt x="1971573" y="2253831"/>
                  </a:lnTo>
                  <a:lnTo>
                    <a:pt x="2010537" y="2281783"/>
                  </a:lnTo>
                  <a:lnTo>
                    <a:pt x="2052307" y="2307501"/>
                  </a:lnTo>
                  <a:lnTo>
                    <a:pt x="2096668" y="2330856"/>
                  </a:lnTo>
                  <a:lnTo>
                    <a:pt x="2143442" y="2351773"/>
                  </a:lnTo>
                  <a:lnTo>
                    <a:pt x="2192439" y="2370124"/>
                  </a:lnTo>
                  <a:lnTo>
                    <a:pt x="2243442" y="2385822"/>
                  </a:lnTo>
                  <a:lnTo>
                    <a:pt x="2296287" y="2398750"/>
                  </a:lnTo>
                  <a:lnTo>
                    <a:pt x="2348738" y="2408567"/>
                  </a:lnTo>
                  <a:lnTo>
                    <a:pt x="2401290" y="2415514"/>
                  </a:lnTo>
                  <a:lnTo>
                    <a:pt x="2453767" y="2419654"/>
                  </a:lnTo>
                  <a:lnTo>
                    <a:pt x="2505976" y="2421064"/>
                  </a:lnTo>
                  <a:lnTo>
                    <a:pt x="2557754" y="2419794"/>
                  </a:lnTo>
                  <a:lnTo>
                    <a:pt x="2608935" y="2415921"/>
                  </a:lnTo>
                  <a:lnTo>
                    <a:pt x="2659329" y="2409520"/>
                  </a:lnTo>
                  <a:lnTo>
                    <a:pt x="2708757" y="2400643"/>
                  </a:lnTo>
                  <a:lnTo>
                    <a:pt x="2757055" y="2389352"/>
                  </a:lnTo>
                  <a:lnTo>
                    <a:pt x="2804045" y="2375738"/>
                  </a:lnTo>
                  <a:lnTo>
                    <a:pt x="2849562" y="2359850"/>
                  </a:lnTo>
                  <a:lnTo>
                    <a:pt x="2893403" y="2341753"/>
                  </a:lnTo>
                  <a:lnTo>
                    <a:pt x="2935414" y="2321522"/>
                  </a:lnTo>
                  <a:lnTo>
                    <a:pt x="2975419" y="2299220"/>
                  </a:lnTo>
                  <a:lnTo>
                    <a:pt x="3013240" y="2274925"/>
                  </a:lnTo>
                  <a:lnTo>
                    <a:pt x="3048698" y="2248687"/>
                  </a:lnTo>
                  <a:lnTo>
                    <a:pt x="3081617" y="2220582"/>
                  </a:lnTo>
                  <a:lnTo>
                    <a:pt x="3111830" y="2190661"/>
                  </a:lnTo>
                  <a:lnTo>
                    <a:pt x="3139148" y="2159025"/>
                  </a:lnTo>
                  <a:lnTo>
                    <a:pt x="3163405" y="2125700"/>
                  </a:lnTo>
                  <a:lnTo>
                    <a:pt x="3184436" y="2090788"/>
                  </a:lnTo>
                  <a:lnTo>
                    <a:pt x="3202051" y="2054326"/>
                  </a:lnTo>
                  <a:lnTo>
                    <a:pt x="3244672" y="2071560"/>
                  </a:lnTo>
                  <a:lnTo>
                    <a:pt x="3288919" y="2086292"/>
                  </a:lnTo>
                  <a:lnTo>
                    <a:pt x="3334550" y="2098497"/>
                  </a:lnTo>
                  <a:lnTo>
                    <a:pt x="3381362" y="2108136"/>
                  </a:lnTo>
                  <a:lnTo>
                    <a:pt x="3429139" y="2115147"/>
                  </a:lnTo>
                  <a:lnTo>
                    <a:pt x="3477641" y="2119490"/>
                  </a:lnTo>
                  <a:lnTo>
                    <a:pt x="3526663" y="2121128"/>
                  </a:lnTo>
                  <a:lnTo>
                    <a:pt x="3583330" y="2119668"/>
                  </a:lnTo>
                  <a:lnTo>
                    <a:pt x="3638626" y="2114689"/>
                  </a:lnTo>
                  <a:lnTo>
                    <a:pt x="3692321" y="2106358"/>
                  </a:lnTo>
                  <a:lnTo>
                    <a:pt x="3744176" y="2094826"/>
                  </a:lnTo>
                  <a:lnTo>
                    <a:pt x="3793985" y="2080247"/>
                  </a:lnTo>
                  <a:lnTo>
                    <a:pt x="3841521" y="2062784"/>
                  </a:lnTo>
                  <a:lnTo>
                    <a:pt x="3886555" y="2042579"/>
                  </a:lnTo>
                  <a:lnTo>
                    <a:pt x="3928884" y="2019795"/>
                  </a:lnTo>
                  <a:lnTo>
                    <a:pt x="3968280" y="1994573"/>
                  </a:lnTo>
                  <a:lnTo>
                    <a:pt x="4004513" y="1967090"/>
                  </a:lnTo>
                  <a:lnTo>
                    <a:pt x="4037380" y="1937499"/>
                  </a:lnTo>
                  <a:lnTo>
                    <a:pt x="4066629" y="1905927"/>
                  </a:lnTo>
                  <a:lnTo>
                    <a:pt x="4092067" y="1872564"/>
                  </a:lnTo>
                  <a:lnTo>
                    <a:pt x="4113453" y="1837537"/>
                  </a:lnTo>
                  <a:lnTo>
                    <a:pt x="4130586" y="1801012"/>
                  </a:lnTo>
                  <a:lnTo>
                    <a:pt x="4143222" y="1763141"/>
                  </a:lnTo>
                  <a:lnTo>
                    <a:pt x="4151160" y="1724088"/>
                  </a:lnTo>
                  <a:lnTo>
                    <a:pt x="4154170" y="1683994"/>
                  </a:lnTo>
                  <a:lnTo>
                    <a:pt x="4206900" y="1677250"/>
                  </a:lnTo>
                  <a:lnTo>
                    <a:pt x="4258602" y="1667802"/>
                  </a:lnTo>
                  <a:lnTo>
                    <a:pt x="4309110" y="1655724"/>
                  </a:lnTo>
                  <a:lnTo>
                    <a:pt x="4358195" y="1641068"/>
                  </a:lnTo>
                  <a:lnTo>
                    <a:pt x="4405668" y="1623898"/>
                  </a:lnTo>
                  <a:lnTo>
                    <a:pt x="4451350" y="1604289"/>
                  </a:lnTo>
                  <a:lnTo>
                    <a:pt x="4495038" y="1582267"/>
                  </a:lnTo>
                  <a:lnTo>
                    <a:pt x="4540974" y="1555115"/>
                  </a:lnTo>
                  <a:lnTo>
                    <a:pt x="4582985" y="1525892"/>
                  </a:lnTo>
                  <a:lnTo>
                    <a:pt x="4621047" y="1494777"/>
                  </a:lnTo>
                  <a:lnTo>
                    <a:pt x="4655109" y="1461960"/>
                  </a:lnTo>
                  <a:lnTo>
                    <a:pt x="4685144" y="1427632"/>
                  </a:lnTo>
                  <a:lnTo>
                    <a:pt x="4711128" y="1391983"/>
                  </a:lnTo>
                  <a:lnTo>
                    <a:pt x="4732998" y="1355191"/>
                  </a:lnTo>
                  <a:lnTo>
                    <a:pt x="4750752" y="1317447"/>
                  </a:lnTo>
                  <a:lnTo>
                    <a:pt x="4764329" y="1278940"/>
                  </a:lnTo>
                  <a:lnTo>
                    <a:pt x="4773714" y="1239850"/>
                  </a:lnTo>
                  <a:lnTo>
                    <a:pt x="4778870" y="1200365"/>
                  </a:lnTo>
                  <a:lnTo>
                    <a:pt x="4779746" y="1160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6876" y="2071519"/>
              <a:ext cx="4780280" cy="2421255"/>
            </a:xfrm>
            <a:custGeom>
              <a:avLst/>
              <a:gdLst/>
              <a:ahLst/>
              <a:cxnLst/>
              <a:rect l="l" t="t" r="r" b="b"/>
              <a:pathLst>
                <a:path w="4780280" h="2421254">
                  <a:moveTo>
                    <a:pt x="549148" y="797029"/>
                  </a:moveTo>
                  <a:lnTo>
                    <a:pt x="543658" y="756944"/>
                  </a:lnTo>
                  <a:lnTo>
                    <a:pt x="542556" y="717292"/>
                  </a:lnTo>
                  <a:lnTo>
                    <a:pt x="545703" y="678201"/>
                  </a:lnTo>
                  <a:lnTo>
                    <a:pt x="552960" y="639801"/>
                  </a:lnTo>
                  <a:lnTo>
                    <a:pt x="564189" y="602220"/>
                  </a:lnTo>
                  <a:lnTo>
                    <a:pt x="579251" y="565588"/>
                  </a:lnTo>
                  <a:lnTo>
                    <a:pt x="598010" y="530033"/>
                  </a:lnTo>
                  <a:lnTo>
                    <a:pt x="620325" y="495684"/>
                  </a:lnTo>
                  <a:lnTo>
                    <a:pt x="646059" y="462670"/>
                  </a:lnTo>
                  <a:lnTo>
                    <a:pt x="675074" y="431120"/>
                  </a:lnTo>
                  <a:lnTo>
                    <a:pt x="707231" y="401163"/>
                  </a:lnTo>
                  <a:lnTo>
                    <a:pt x="742392" y="372927"/>
                  </a:lnTo>
                  <a:lnTo>
                    <a:pt x="780418" y="346541"/>
                  </a:lnTo>
                  <a:lnTo>
                    <a:pt x="821172" y="322134"/>
                  </a:lnTo>
                  <a:lnTo>
                    <a:pt x="864515" y="299836"/>
                  </a:lnTo>
                  <a:lnTo>
                    <a:pt x="910308" y="279774"/>
                  </a:lnTo>
                  <a:lnTo>
                    <a:pt x="958414" y="262078"/>
                  </a:lnTo>
                  <a:lnTo>
                    <a:pt x="1008693" y="246877"/>
                  </a:lnTo>
                  <a:lnTo>
                    <a:pt x="1061009" y="234299"/>
                  </a:lnTo>
                  <a:lnTo>
                    <a:pt x="1115222" y="224473"/>
                  </a:lnTo>
                  <a:lnTo>
                    <a:pt x="1171194" y="217528"/>
                  </a:lnTo>
                  <a:lnTo>
                    <a:pt x="1224977" y="213756"/>
                  </a:lnTo>
                  <a:lnTo>
                    <a:pt x="1278742" y="212830"/>
                  </a:lnTo>
                  <a:lnTo>
                    <a:pt x="1332272" y="214720"/>
                  </a:lnTo>
                  <a:lnTo>
                    <a:pt x="1385350" y="219395"/>
                  </a:lnTo>
                  <a:lnTo>
                    <a:pt x="1437760" y="226824"/>
                  </a:lnTo>
                  <a:lnTo>
                    <a:pt x="1489286" y="236974"/>
                  </a:lnTo>
                  <a:lnTo>
                    <a:pt x="1539711" y="249814"/>
                  </a:lnTo>
                  <a:lnTo>
                    <a:pt x="1588820" y="265314"/>
                  </a:lnTo>
                  <a:lnTo>
                    <a:pt x="1636395" y="283441"/>
                  </a:lnTo>
                  <a:lnTo>
                    <a:pt x="1662974" y="251487"/>
                  </a:lnTo>
                  <a:lnTo>
                    <a:pt x="1692958" y="221874"/>
                  </a:lnTo>
                  <a:lnTo>
                    <a:pt x="1726074" y="194660"/>
                  </a:lnTo>
                  <a:lnTo>
                    <a:pt x="1762046" y="169906"/>
                  </a:lnTo>
                  <a:lnTo>
                    <a:pt x="1800601" y="147670"/>
                  </a:lnTo>
                  <a:lnTo>
                    <a:pt x="1841467" y="128012"/>
                  </a:lnTo>
                  <a:lnTo>
                    <a:pt x="1884368" y="110992"/>
                  </a:lnTo>
                  <a:lnTo>
                    <a:pt x="1929031" y="96668"/>
                  </a:lnTo>
                  <a:lnTo>
                    <a:pt x="1975183" y="85099"/>
                  </a:lnTo>
                  <a:lnTo>
                    <a:pt x="2022549" y="76346"/>
                  </a:lnTo>
                  <a:lnTo>
                    <a:pt x="2070857" y="70467"/>
                  </a:lnTo>
                  <a:lnTo>
                    <a:pt x="2119832" y="67523"/>
                  </a:lnTo>
                  <a:lnTo>
                    <a:pt x="2169200" y="67571"/>
                  </a:lnTo>
                  <a:lnTo>
                    <a:pt x="2218688" y="70672"/>
                  </a:lnTo>
                  <a:lnTo>
                    <a:pt x="2268023" y="76884"/>
                  </a:lnTo>
                  <a:lnTo>
                    <a:pt x="2316929" y="86268"/>
                  </a:lnTo>
                  <a:lnTo>
                    <a:pt x="2365134" y="98882"/>
                  </a:lnTo>
                  <a:lnTo>
                    <a:pt x="2412365" y="114785"/>
                  </a:lnTo>
                  <a:lnTo>
                    <a:pt x="2448327" y="129587"/>
                  </a:lnTo>
                  <a:lnTo>
                    <a:pt x="2515109" y="164381"/>
                  </a:lnTo>
                  <a:lnTo>
                    <a:pt x="2545715" y="184254"/>
                  </a:lnTo>
                  <a:lnTo>
                    <a:pt x="2571032" y="152654"/>
                  </a:lnTo>
                  <a:lnTo>
                    <a:pt x="2600398" y="123748"/>
                  </a:lnTo>
                  <a:lnTo>
                    <a:pt x="2633428" y="97630"/>
                  </a:lnTo>
                  <a:lnTo>
                    <a:pt x="2669738" y="74391"/>
                  </a:lnTo>
                  <a:lnTo>
                    <a:pt x="2708942" y="54122"/>
                  </a:lnTo>
                  <a:lnTo>
                    <a:pt x="2750658" y="36914"/>
                  </a:lnTo>
                  <a:lnTo>
                    <a:pt x="2794500" y="22860"/>
                  </a:lnTo>
                  <a:lnTo>
                    <a:pt x="2840083" y="12049"/>
                  </a:lnTo>
                  <a:lnTo>
                    <a:pt x="2887023" y="4575"/>
                  </a:lnTo>
                  <a:lnTo>
                    <a:pt x="2934937" y="528"/>
                  </a:lnTo>
                  <a:lnTo>
                    <a:pt x="2983438" y="0"/>
                  </a:lnTo>
                  <a:lnTo>
                    <a:pt x="3032143" y="3081"/>
                  </a:lnTo>
                  <a:lnTo>
                    <a:pt x="3080667" y="9865"/>
                  </a:lnTo>
                  <a:lnTo>
                    <a:pt x="3128626" y="20441"/>
                  </a:lnTo>
                  <a:lnTo>
                    <a:pt x="3175634" y="34902"/>
                  </a:lnTo>
                  <a:lnTo>
                    <a:pt x="3222218" y="53816"/>
                  </a:lnTo>
                  <a:lnTo>
                    <a:pt x="3265312" y="76289"/>
                  </a:lnTo>
                  <a:lnTo>
                    <a:pt x="3304526" y="102072"/>
                  </a:lnTo>
                  <a:lnTo>
                    <a:pt x="3339465" y="130914"/>
                  </a:lnTo>
                  <a:lnTo>
                    <a:pt x="3376083" y="103345"/>
                  </a:lnTo>
                  <a:lnTo>
                    <a:pt x="3415683" y="78991"/>
                  </a:lnTo>
                  <a:lnTo>
                    <a:pt x="3457896" y="57875"/>
                  </a:lnTo>
                  <a:lnTo>
                    <a:pt x="3502350" y="40018"/>
                  </a:lnTo>
                  <a:lnTo>
                    <a:pt x="3548677" y="25443"/>
                  </a:lnTo>
                  <a:lnTo>
                    <a:pt x="3596506" y="14172"/>
                  </a:lnTo>
                  <a:lnTo>
                    <a:pt x="3645467" y="6227"/>
                  </a:lnTo>
                  <a:lnTo>
                    <a:pt x="3695191" y="1628"/>
                  </a:lnTo>
                  <a:lnTo>
                    <a:pt x="3745309" y="400"/>
                  </a:lnTo>
                  <a:lnTo>
                    <a:pt x="3795449" y="2563"/>
                  </a:lnTo>
                  <a:lnTo>
                    <a:pt x="3845243" y="8139"/>
                  </a:lnTo>
                  <a:lnTo>
                    <a:pt x="3894320" y="17150"/>
                  </a:lnTo>
                  <a:lnTo>
                    <a:pt x="3942310" y="29619"/>
                  </a:lnTo>
                  <a:lnTo>
                    <a:pt x="3988844" y="45567"/>
                  </a:lnTo>
                  <a:lnTo>
                    <a:pt x="4033552" y="65016"/>
                  </a:lnTo>
                  <a:lnTo>
                    <a:pt x="4076065" y="87988"/>
                  </a:lnTo>
                  <a:lnTo>
                    <a:pt x="4119788" y="117424"/>
                  </a:lnTo>
                  <a:lnTo>
                    <a:pt x="4158177" y="149993"/>
                  </a:lnTo>
                  <a:lnTo>
                    <a:pt x="4190936" y="185334"/>
                  </a:lnTo>
                  <a:lnTo>
                    <a:pt x="4217768" y="223088"/>
                  </a:lnTo>
                  <a:lnTo>
                    <a:pt x="4238378" y="262896"/>
                  </a:lnTo>
                  <a:lnTo>
                    <a:pt x="4252468" y="304396"/>
                  </a:lnTo>
                  <a:lnTo>
                    <a:pt x="4308304" y="317359"/>
                  </a:lnTo>
                  <a:lnTo>
                    <a:pt x="4360997" y="333934"/>
                  </a:lnTo>
                  <a:lnTo>
                    <a:pt x="4410344" y="353870"/>
                  </a:lnTo>
                  <a:lnTo>
                    <a:pt x="4456144" y="376915"/>
                  </a:lnTo>
                  <a:lnTo>
                    <a:pt x="4498193" y="402819"/>
                  </a:lnTo>
                  <a:lnTo>
                    <a:pt x="4536289" y="431330"/>
                  </a:lnTo>
                  <a:lnTo>
                    <a:pt x="4570229" y="462196"/>
                  </a:lnTo>
                  <a:lnTo>
                    <a:pt x="4599813" y="495166"/>
                  </a:lnTo>
                  <a:lnTo>
                    <a:pt x="4624835" y="529990"/>
                  </a:lnTo>
                  <a:lnTo>
                    <a:pt x="4645096" y="566415"/>
                  </a:lnTo>
                  <a:lnTo>
                    <a:pt x="4660392" y="604190"/>
                  </a:lnTo>
                  <a:lnTo>
                    <a:pt x="4670520" y="643064"/>
                  </a:lnTo>
                  <a:lnTo>
                    <a:pt x="4675278" y="682785"/>
                  </a:lnTo>
                  <a:lnTo>
                    <a:pt x="4674465" y="723103"/>
                  </a:lnTo>
                  <a:lnTo>
                    <a:pt x="4667877" y="763766"/>
                  </a:lnTo>
                  <a:lnTo>
                    <a:pt x="4655312" y="804522"/>
                  </a:lnTo>
                  <a:lnTo>
                    <a:pt x="4636595" y="844920"/>
                  </a:lnTo>
                  <a:lnTo>
                    <a:pt x="4629023" y="857989"/>
                  </a:lnTo>
                  <a:lnTo>
                    <a:pt x="4663525" y="892640"/>
                  </a:lnTo>
                  <a:lnTo>
                    <a:pt x="4693484" y="928573"/>
                  </a:lnTo>
                  <a:lnTo>
                    <a:pt x="4718934" y="965602"/>
                  </a:lnTo>
                  <a:lnTo>
                    <a:pt x="4739910" y="1003541"/>
                  </a:lnTo>
                  <a:lnTo>
                    <a:pt x="4756445" y="1042203"/>
                  </a:lnTo>
                  <a:lnTo>
                    <a:pt x="4768575" y="1081403"/>
                  </a:lnTo>
                  <a:lnTo>
                    <a:pt x="4776333" y="1120953"/>
                  </a:lnTo>
                  <a:lnTo>
                    <a:pt x="4779754" y="1160668"/>
                  </a:lnTo>
                  <a:lnTo>
                    <a:pt x="4778873" y="1200361"/>
                  </a:lnTo>
                  <a:lnTo>
                    <a:pt x="4773723" y="1239847"/>
                  </a:lnTo>
                  <a:lnTo>
                    <a:pt x="4764340" y="1278938"/>
                  </a:lnTo>
                  <a:lnTo>
                    <a:pt x="4750757" y="1317448"/>
                  </a:lnTo>
                  <a:lnTo>
                    <a:pt x="4733008" y="1355191"/>
                  </a:lnTo>
                  <a:lnTo>
                    <a:pt x="4711130" y="1391982"/>
                  </a:lnTo>
                  <a:lnTo>
                    <a:pt x="4685155" y="1427632"/>
                  </a:lnTo>
                  <a:lnTo>
                    <a:pt x="4655117" y="1461957"/>
                  </a:lnTo>
                  <a:lnTo>
                    <a:pt x="4621053" y="1494769"/>
                  </a:lnTo>
                  <a:lnTo>
                    <a:pt x="4582995" y="1525883"/>
                  </a:lnTo>
                  <a:lnTo>
                    <a:pt x="4540978" y="1555112"/>
                  </a:lnTo>
                  <a:lnTo>
                    <a:pt x="4495038" y="1582270"/>
                  </a:lnTo>
                  <a:lnTo>
                    <a:pt x="4451356" y="1604281"/>
                  </a:lnTo>
                  <a:lnTo>
                    <a:pt x="4405678" y="1623898"/>
                  </a:lnTo>
                  <a:lnTo>
                    <a:pt x="4358197" y="1641063"/>
                  </a:lnTo>
                  <a:lnTo>
                    <a:pt x="4309111" y="1655716"/>
                  </a:lnTo>
                  <a:lnTo>
                    <a:pt x="4258614" y="1667796"/>
                  </a:lnTo>
                  <a:lnTo>
                    <a:pt x="4206902" y="1677243"/>
                  </a:lnTo>
                  <a:lnTo>
                    <a:pt x="4154170" y="1683997"/>
                  </a:lnTo>
                  <a:lnTo>
                    <a:pt x="4151165" y="1724087"/>
                  </a:lnTo>
                  <a:lnTo>
                    <a:pt x="4143232" y="1763143"/>
                  </a:lnTo>
                  <a:lnTo>
                    <a:pt x="4130592" y="1801009"/>
                  </a:lnTo>
                  <a:lnTo>
                    <a:pt x="4113465" y="1837532"/>
                  </a:lnTo>
                  <a:lnTo>
                    <a:pt x="4092073" y="1872556"/>
                  </a:lnTo>
                  <a:lnTo>
                    <a:pt x="4066638" y="1905928"/>
                  </a:lnTo>
                  <a:lnTo>
                    <a:pt x="4037382" y="1937491"/>
                  </a:lnTo>
                  <a:lnTo>
                    <a:pt x="4004525" y="1967092"/>
                  </a:lnTo>
                  <a:lnTo>
                    <a:pt x="3968289" y="1994576"/>
                  </a:lnTo>
                  <a:lnTo>
                    <a:pt x="3928896" y="2019788"/>
                  </a:lnTo>
                  <a:lnTo>
                    <a:pt x="3886567" y="2042573"/>
                  </a:lnTo>
                  <a:lnTo>
                    <a:pt x="3841524" y="2062777"/>
                  </a:lnTo>
                  <a:lnTo>
                    <a:pt x="3793987" y="2080245"/>
                  </a:lnTo>
                  <a:lnTo>
                    <a:pt x="3744180" y="2094823"/>
                  </a:lnTo>
                  <a:lnTo>
                    <a:pt x="3692322" y="2106355"/>
                  </a:lnTo>
                  <a:lnTo>
                    <a:pt x="3638635" y="2114687"/>
                  </a:lnTo>
                  <a:lnTo>
                    <a:pt x="3583342" y="2119664"/>
                  </a:lnTo>
                  <a:lnTo>
                    <a:pt x="3526663" y="2121131"/>
                  </a:lnTo>
                  <a:lnTo>
                    <a:pt x="3477643" y="2119490"/>
                  </a:lnTo>
                  <a:lnTo>
                    <a:pt x="3429140" y="2115141"/>
                  </a:lnTo>
                  <a:lnTo>
                    <a:pt x="3381372" y="2108129"/>
                  </a:lnTo>
                  <a:lnTo>
                    <a:pt x="3334559" y="2098497"/>
                  </a:lnTo>
                  <a:lnTo>
                    <a:pt x="3288921" y="2086290"/>
                  </a:lnTo>
                  <a:lnTo>
                    <a:pt x="3244678" y="2071553"/>
                  </a:lnTo>
                  <a:lnTo>
                    <a:pt x="3202051" y="2054329"/>
                  </a:lnTo>
                  <a:lnTo>
                    <a:pt x="3184440" y="2090783"/>
                  </a:lnTo>
                  <a:lnTo>
                    <a:pt x="3163416" y="2125702"/>
                  </a:lnTo>
                  <a:lnTo>
                    <a:pt x="3139155" y="2159017"/>
                  </a:lnTo>
                  <a:lnTo>
                    <a:pt x="3111832" y="2190664"/>
                  </a:lnTo>
                  <a:lnTo>
                    <a:pt x="3081622" y="2220575"/>
                  </a:lnTo>
                  <a:lnTo>
                    <a:pt x="3048701" y="2248682"/>
                  </a:lnTo>
                  <a:lnTo>
                    <a:pt x="3013244" y="2274921"/>
                  </a:lnTo>
                  <a:lnTo>
                    <a:pt x="2975426" y="2299223"/>
                  </a:lnTo>
                  <a:lnTo>
                    <a:pt x="2935423" y="2321522"/>
                  </a:lnTo>
                  <a:lnTo>
                    <a:pt x="2893410" y="2341751"/>
                  </a:lnTo>
                  <a:lnTo>
                    <a:pt x="2849562" y="2359844"/>
                  </a:lnTo>
                  <a:lnTo>
                    <a:pt x="2804055" y="2375733"/>
                  </a:lnTo>
                  <a:lnTo>
                    <a:pt x="2757063" y="2389352"/>
                  </a:lnTo>
                  <a:lnTo>
                    <a:pt x="2708763" y="2400635"/>
                  </a:lnTo>
                  <a:lnTo>
                    <a:pt x="2659329" y="2409513"/>
                  </a:lnTo>
                  <a:lnTo>
                    <a:pt x="2608938" y="2415922"/>
                  </a:lnTo>
                  <a:lnTo>
                    <a:pt x="2557763" y="2419793"/>
                  </a:lnTo>
                  <a:lnTo>
                    <a:pt x="2505982" y="2421060"/>
                  </a:lnTo>
                  <a:lnTo>
                    <a:pt x="2453768" y="2419656"/>
                  </a:lnTo>
                  <a:lnTo>
                    <a:pt x="2401297" y="2415515"/>
                  </a:lnTo>
                  <a:lnTo>
                    <a:pt x="2348745" y="2408570"/>
                  </a:lnTo>
                  <a:lnTo>
                    <a:pt x="2296287" y="2398753"/>
                  </a:lnTo>
                  <a:lnTo>
                    <a:pt x="2243454" y="2385822"/>
                  </a:lnTo>
                  <a:lnTo>
                    <a:pt x="2192445" y="2370125"/>
                  </a:lnTo>
                  <a:lnTo>
                    <a:pt x="2143454" y="2351768"/>
                  </a:lnTo>
                  <a:lnTo>
                    <a:pt x="2096677" y="2330856"/>
                  </a:lnTo>
                  <a:lnTo>
                    <a:pt x="2052309" y="2307492"/>
                  </a:lnTo>
                  <a:lnTo>
                    <a:pt x="2010546" y="2281782"/>
                  </a:lnTo>
                  <a:lnTo>
                    <a:pt x="1971583" y="2253829"/>
                  </a:lnTo>
                  <a:lnTo>
                    <a:pt x="1935616" y="2223739"/>
                  </a:lnTo>
                  <a:lnTo>
                    <a:pt x="1902841" y="2191616"/>
                  </a:lnTo>
                  <a:lnTo>
                    <a:pt x="1856974" y="2209861"/>
                  </a:lnTo>
                  <a:lnTo>
                    <a:pt x="1810201" y="2225834"/>
                  </a:lnTo>
                  <a:lnTo>
                    <a:pt x="1762655" y="2239562"/>
                  </a:lnTo>
                  <a:lnTo>
                    <a:pt x="1714469" y="2251066"/>
                  </a:lnTo>
                  <a:lnTo>
                    <a:pt x="1665776" y="2260371"/>
                  </a:lnTo>
                  <a:lnTo>
                    <a:pt x="1616712" y="2267501"/>
                  </a:lnTo>
                  <a:lnTo>
                    <a:pt x="1567408" y="2272479"/>
                  </a:lnTo>
                  <a:lnTo>
                    <a:pt x="1517999" y="2275328"/>
                  </a:lnTo>
                  <a:lnTo>
                    <a:pt x="1468618" y="2276073"/>
                  </a:lnTo>
                  <a:lnTo>
                    <a:pt x="1419399" y="2274738"/>
                  </a:lnTo>
                  <a:lnTo>
                    <a:pt x="1370475" y="2271345"/>
                  </a:lnTo>
                  <a:lnTo>
                    <a:pt x="1321980" y="2265918"/>
                  </a:lnTo>
                  <a:lnTo>
                    <a:pt x="1274048" y="2258482"/>
                  </a:lnTo>
                  <a:lnTo>
                    <a:pt x="1226811" y="2249060"/>
                  </a:lnTo>
                  <a:lnTo>
                    <a:pt x="1180404" y="2237675"/>
                  </a:lnTo>
                  <a:lnTo>
                    <a:pt x="1134961" y="2224351"/>
                  </a:lnTo>
                  <a:lnTo>
                    <a:pt x="1090614" y="2209112"/>
                  </a:lnTo>
                  <a:lnTo>
                    <a:pt x="1047498" y="2191982"/>
                  </a:lnTo>
                  <a:lnTo>
                    <a:pt x="1005745" y="2172984"/>
                  </a:lnTo>
                  <a:lnTo>
                    <a:pt x="965490" y="2152141"/>
                  </a:lnTo>
                  <a:lnTo>
                    <a:pt x="926866" y="2129479"/>
                  </a:lnTo>
                  <a:lnTo>
                    <a:pt x="890007" y="2105019"/>
                  </a:lnTo>
                  <a:lnTo>
                    <a:pt x="855046" y="2078786"/>
                  </a:lnTo>
                  <a:lnTo>
                    <a:pt x="822117" y="2050804"/>
                  </a:lnTo>
                  <a:lnTo>
                    <a:pt x="791353" y="2021096"/>
                  </a:lnTo>
                  <a:lnTo>
                    <a:pt x="762889" y="1989686"/>
                  </a:lnTo>
                  <a:lnTo>
                    <a:pt x="759968" y="1986130"/>
                  </a:lnTo>
                  <a:lnTo>
                    <a:pt x="757047" y="1982574"/>
                  </a:lnTo>
                  <a:lnTo>
                    <a:pt x="754126" y="1979018"/>
                  </a:lnTo>
                  <a:lnTo>
                    <a:pt x="699426" y="1981310"/>
                  </a:lnTo>
                  <a:lnTo>
                    <a:pt x="645859" y="1979184"/>
                  </a:lnTo>
                  <a:lnTo>
                    <a:pt x="593816" y="1972860"/>
                  </a:lnTo>
                  <a:lnTo>
                    <a:pt x="543686" y="1962555"/>
                  </a:lnTo>
                  <a:lnTo>
                    <a:pt x="495861" y="1948487"/>
                  </a:lnTo>
                  <a:lnTo>
                    <a:pt x="450731" y="1930873"/>
                  </a:lnTo>
                  <a:lnTo>
                    <a:pt x="408685" y="1909930"/>
                  </a:lnTo>
                  <a:lnTo>
                    <a:pt x="370116" y="1885878"/>
                  </a:lnTo>
                  <a:lnTo>
                    <a:pt x="335413" y="1858934"/>
                  </a:lnTo>
                  <a:lnTo>
                    <a:pt x="304966" y="1829314"/>
                  </a:lnTo>
                  <a:lnTo>
                    <a:pt x="279166" y="1797237"/>
                  </a:lnTo>
                  <a:lnTo>
                    <a:pt x="258403" y="1762922"/>
                  </a:lnTo>
                  <a:lnTo>
                    <a:pt x="243069" y="1726584"/>
                  </a:lnTo>
                  <a:lnTo>
                    <a:pt x="233552" y="1688442"/>
                  </a:lnTo>
                  <a:lnTo>
                    <a:pt x="230543" y="1640101"/>
                  </a:lnTo>
                  <a:lnTo>
                    <a:pt x="237419" y="1592459"/>
                  </a:lnTo>
                  <a:lnTo>
                    <a:pt x="253841" y="1546234"/>
                  </a:lnTo>
                  <a:lnTo>
                    <a:pt x="279470" y="1502148"/>
                  </a:lnTo>
                  <a:lnTo>
                    <a:pt x="313968" y="1460918"/>
                  </a:lnTo>
                  <a:lnTo>
                    <a:pt x="356997" y="1423266"/>
                  </a:lnTo>
                  <a:lnTo>
                    <a:pt x="308216" y="1399912"/>
                  </a:lnTo>
                  <a:lnTo>
                    <a:pt x="264849" y="1373039"/>
                  </a:lnTo>
                  <a:lnTo>
                    <a:pt x="227052" y="1343076"/>
                  </a:lnTo>
                  <a:lnTo>
                    <a:pt x="194980" y="1310449"/>
                  </a:lnTo>
                  <a:lnTo>
                    <a:pt x="168790" y="1275587"/>
                  </a:lnTo>
                  <a:lnTo>
                    <a:pt x="148638" y="1238915"/>
                  </a:lnTo>
                  <a:lnTo>
                    <a:pt x="134679" y="1200862"/>
                  </a:lnTo>
                  <a:lnTo>
                    <a:pt x="127070" y="1161855"/>
                  </a:lnTo>
                  <a:lnTo>
                    <a:pt x="125967" y="1122321"/>
                  </a:lnTo>
                  <a:lnTo>
                    <a:pt x="131527" y="1082688"/>
                  </a:lnTo>
                  <a:lnTo>
                    <a:pt x="143904" y="1043382"/>
                  </a:lnTo>
                  <a:lnTo>
                    <a:pt x="163256" y="1004832"/>
                  </a:lnTo>
                  <a:lnTo>
                    <a:pt x="189737" y="967463"/>
                  </a:lnTo>
                  <a:lnTo>
                    <a:pt x="220561" y="934620"/>
                  </a:lnTo>
                  <a:lnTo>
                    <a:pt x="256228" y="904910"/>
                  </a:lnTo>
                  <a:lnTo>
                    <a:pt x="296262" y="878548"/>
                  </a:lnTo>
                  <a:lnTo>
                    <a:pt x="340185" y="855751"/>
                  </a:lnTo>
                  <a:lnTo>
                    <a:pt x="387519" y="836734"/>
                  </a:lnTo>
                  <a:lnTo>
                    <a:pt x="437786" y="821713"/>
                  </a:lnTo>
                  <a:lnTo>
                    <a:pt x="490509" y="810904"/>
                  </a:lnTo>
                  <a:lnTo>
                    <a:pt x="545210" y="804522"/>
                  </a:lnTo>
                  <a:lnTo>
                    <a:pt x="549148" y="797029"/>
                  </a:lnTo>
                  <a:close/>
                </a:path>
                <a:path w="4780280" h="2421254">
                  <a:moveTo>
                    <a:pt x="403351" y="2109066"/>
                  </a:moveTo>
                  <a:lnTo>
                    <a:pt x="398025" y="2155308"/>
                  </a:lnTo>
                  <a:lnTo>
                    <a:pt x="382852" y="2197757"/>
                  </a:lnTo>
                  <a:lnTo>
                    <a:pt x="359044" y="2235203"/>
                  </a:lnTo>
                  <a:lnTo>
                    <a:pt x="327812" y="2266435"/>
                  </a:lnTo>
                  <a:lnTo>
                    <a:pt x="290366" y="2290243"/>
                  </a:lnTo>
                  <a:lnTo>
                    <a:pt x="247917" y="2305416"/>
                  </a:lnTo>
                  <a:lnTo>
                    <a:pt x="201675" y="2310742"/>
                  </a:lnTo>
                  <a:lnTo>
                    <a:pt x="155434" y="2305416"/>
                  </a:lnTo>
                  <a:lnTo>
                    <a:pt x="112985" y="2290243"/>
                  </a:lnTo>
                  <a:lnTo>
                    <a:pt x="75539" y="2266435"/>
                  </a:lnTo>
                  <a:lnTo>
                    <a:pt x="44307" y="2235203"/>
                  </a:lnTo>
                  <a:lnTo>
                    <a:pt x="20499" y="2197757"/>
                  </a:lnTo>
                  <a:lnTo>
                    <a:pt x="5326" y="2155308"/>
                  </a:lnTo>
                  <a:lnTo>
                    <a:pt x="0" y="2109066"/>
                  </a:lnTo>
                  <a:lnTo>
                    <a:pt x="5326" y="2062825"/>
                  </a:lnTo>
                  <a:lnTo>
                    <a:pt x="20499" y="2020376"/>
                  </a:lnTo>
                  <a:lnTo>
                    <a:pt x="44307" y="1982930"/>
                  </a:lnTo>
                  <a:lnTo>
                    <a:pt x="75539" y="1951698"/>
                  </a:lnTo>
                  <a:lnTo>
                    <a:pt x="112985" y="1927890"/>
                  </a:lnTo>
                  <a:lnTo>
                    <a:pt x="155434" y="1912717"/>
                  </a:lnTo>
                  <a:lnTo>
                    <a:pt x="201675" y="1907390"/>
                  </a:lnTo>
                  <a:lnTo>
                    <a:pt x="247917" y="1912717"/>
                  </a:lnTo>
                  <a:lnTo>
                    <a:pt x="290366" y="1927890"/>
                  </a:lnTo>
                  <a:lnTo>
                    <a:pt x="327812" y="1951698"/>
                  </a:lnTo>
                  <a:lnTo>
                    <a:pt x="359044" y="1982930"/>
                  </a:lnTo>
                  <a:lnTo>
                    <a:pt x="382852" y="2020376"/>
                  </a:lnTo>
                  <a:lnTo>
                    <a:pt x="398025" y="2062825"/>
                  </a:lnTo>
                  <a:lnTo>
                    <a:pt x="403351" y="2109066"/>
                  </a:lnTo>
                  <a:close/>
                </a:path>
                <a:path w="4780280" h="2421254">
                  <a:moveTo>
                    <a:pt x="634492" y="1458445"/>
                  </a:moveTo>
                  <a:lnTo>
                    <a:pt x="586989" y="1459376"/>
                  </a:lnTo>
                  <a:lnTo>
                    <a:pt x="539844" y="1456874"/>
                  </a:lnTo>
                  <a:lnTo>
                    <a:pt x="493410" y="1451000"/>
                  </a:lnTo>
                  <a:lnTo>
                    <a:pt x="448046" y="1441813"/>
                  </a:lnTo>
                  <a:lnTo>
                    <a:pt x="404107" y="1429374"/>
                  </a:lnTo>
                  <a:lnTo>
                    <a:pt x="361950" y="1413741"/>
                  </a:lnTo>
                </a:path>
                <a:path w="4780280" h="2421254">
                  <a:moveTo>
                    <a:pt x="875029" y="1947014"/>
                  </a:moveTo>
                  <a:lnTo>
                    <a:pt x="845966" y="1954440"/>
                  </a:lnTo>
                  <a:lnTo>
                    <a:pt x="816355" y="1960508"/>
                  </a:lnTo>
                  <a:lnTo>
                    <a:pt x="786268" y="1965195"/>
                  </a:lnTo>
                  <a:lnTo>
                    <a:pt x="755776" y="1968477"/>
                  </a:lnTo>
                </a:path>
                <a:path w="4780280" h="2421254">
                  <a:moveTo>
                    <a:pt x="1902587" y="2181837"/>
                  </a:moveTo>
                  <a:lnTo>
                    <a:pt x="1881854" y="2158507"/>
                  </a:lnTo>
                  <a:lnTo>
                    <a:pt x="1862931" y="2134451"/>
                  </a:lnTo>
                  <a:lnTo>
                    <a:pt x="1845865" y="2109703"/>
                  </a:lnTo>
                  <a:lnTo>
                    <a:pt x="1830704" y="2084301"/>
                  </a:lnTo>
                </a:path>
                <a:path w="4780280" h="2421254">
                  <a:moveTo>
                    <a:pt x="3231260" y="1938759"/>
                  </a:moveTo>
                  <a:lnTo>
                    <a:pt x="3227097" y="1965898"/>
                  </a:lnTo>
                  <a:lnTo>
                    <a:pt x="3220910" y="1992798"/>
                  </a:lnTo>
                  <a:lnTo>
                    <a:pt x="3212722" y="2019412"/>
                  </a:lnTo>
                  <a:lnTo>
                    <a:pt x="3202558" y="2045693"/>
                  </a:lnTo>
                </a:path>
                <a:path w="4780280" h="2421254">
                  <a:moveTo>
                    <a:pt x="3801745" y="1277851"/>
                  </a:moveTo>
                  <a:lnTo>
                    <a:pt x="3853966" y="1298107"/>
                  </a:lnTo>
                  <a:lnTo>
                    <a:pt x="3902671" y="1321507"/>
                  </a:lnTo>
                  <a:lnTo>
                    <a:pt x="3947658" y="1347821"/>
                  </a:lnTo>
                  <a:lnTo>
                    <a:pt x="3988721" y="1376817"/>
                  </a:lnTo>
                  <a:lnTo>
                    <a:pt x="4025660" y="1408266"/>
                  </a:lnTo>
                  <a:lnTo>
                    <a:pt x="4058269" y="1441935"/>
                  </a:lnTo>
                  <a:lnTo>
                    <a:pt x="4086345" y="1477595"/>
                  </a:lnTo>
                  <a:lnTo>
                    <a:pt x="4109687" y="1515012"/>
                  </a:lnTo>
                  <a:lnTo>
                    <a:pt x="4128089" y="1553957"/>
                  </a:lnTo>
                  <a:lnTo>
                    <a:pt x="4141349" y="1594199"/>
                  </a:lnTo>
                  <a:lnTo>
                    <a:pt x="4149264" y="1635506"/>
                  </a:lnTo>
                  <a:lnTo>
                    <a:pt x="4151629" y="1677647"/>
                  </a:lnTo>
                </a:path>
                <a:path w="4780280" h="2421254">
                  <a:moveTo>
                    <a:pt x="4626864" y="852147"/>
                  </a:moveTo>
                  <a:lnTo>
                    <a:pt x="4597284" y="894208"/>
                  </a:lnTo>
                  <a:lnTo>
                    <a:pt x="4561205" y="933459"/>
                  </a:lnTo>
                  <a:lnTo>
                    <a:pt x="4519029" y="969519"/>
                  </a:lnTo>
                  <a:lnTo>
                    <a:pt x="4471162" y="1002007"/>
                  </a:lnTo>
                </a:path>
                <a:path w="4780280" h="2421254">
                  <a:moveTo>
                    <a:pt x="4253103" y="295887"/>
                  </a:moveTo>
                  <a:lnTo>
                    <a:pt x="4256964" y="313479"/>
                  </a:lnTo>
                  <a:lnTo>
                    <a:pt x="4259611" y="331178"/>
                  </a:lnTo>
                  <a:lnTo>
                    <a:pt x="4261068" y="348948"/>
                  </a:lnTo>
                  <a:lnTo>
                    <a:pt x="4261358" y="366753"/>
                  </a:lnTo>
                </a:path>
                <a:path w="4780280" h="2421254">
                  <a:moveTo>
                    <a:pt x="3258312" y="213337"/>
                  </a:moveTo>
                  <a:lnTo>
                    <a:pt x="3274702" y="189299"/>
                  </a:lnTo>
                  <a:lnTo>
                    <a:pt x="3293522" y="166189"/>
                  </a:lnTo>
                  <a:lnTo>
                    <a:pt x="3314676" y="144079"/>
                  </a:lnTo>
                  <a:lnTo>
                    <a:pt x="3338068" y="123040"/>
                  </a:lnTo>
                </a:path>
                <a:path w="4780280" h="2421254">
                  <a:moveTo>
                    <a:pt x="2511805" y="256390"/>
                  </a:moveTo>
                  <a:lnTo>
                    <a:pt x="2518947" y="236350"/>
                  </a:lnTo>
                  <a:lnTo>
                    <a:pt x="2527792" y="216655"/>
                  </a:lnTo>
                  <a:lnTo>
                    <a:pt x="2538327" y="197365"/>
                  </a:lnTo>
                  <a:lnTo>
                    <a:pt x="2550541" y="178539"/>
                  </a:lnTo>
                </a:path>
                <a:path w="4780280" h="2421254">
                  <a:moveTo>
                    <a:pt x="1635887" y="282806"/>
                  </a:moveTo>
                  <a:lnTo>
                    <a:pt x="1673254" y="299418"/>
                  </a:lnTo>
                  <a:lnTo>
                    <a:pt x="1709086" y="317589"/>
                  </a:lnTo>
                  <a:lnTo>
                    <a:pt x="1743275" y="337260"/>
                  </a:lnTo>
                  <a:lnTo>
                    <a:pt x="1775714" y="358371"/>
                  </a:lnTo>
                </a:path>
                <a:path w="4780280" h="2421254">
                  <a:moveTo>
                    <a:pt x="573531" y="876531"/>
                  </a:moveTo>
                  <a:lnTo>
                    <a:pt x="565792" y="856912"/>
                  </a:lnTo>
                  <a:lnTo>
                    <a:pt x="559149" y="837114"/>
                  </a:lnTo>
                  <a:lnTo>
                    <a:pt x="553600" y="817149"/>
                  </a:lnTo>
                  <a:lnTo>
                    <a:pt x="549148" y="797029"/>
                  </a:lnTo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5216" y="1325878"/>
            <a:ext cx="5471160" cy="5532120"/>
            <a:chOff x="585216" y="1325878"/>
            <a:chExt cx="5471160" cy="5532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470" y="4487418"/>
              <a:ext cx="153542" cy="1535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75579" y="4263009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39" h="269239">
                  <a:moveTo>
                    <a:pt x="268859" y="134493"/>
                  </a:moveTo>
                  <a:lnTo>
                    <a:pt x="262005" y="177009"/>
                  </a:lnTo>
                  <a:lnTo>
                    <a:pt x="242922" y="213929"/>
                  </a:lnTo>
                  <a:lnTo>
                    <a:pt x="213830" y="243041"/>
                  </a:lnTo>
                  <a:lnTo>
                    <a:pt x="176947" y="262131"/>
                  </a:lnTo>
                  <a:lnTo>
                    <a:pt x="134493" y="268986"/>
                  </a:lnTo>
                  <a:lnTo>
                    <a:pt x="91976" y="262131"/>
                  </a:lnTo>
                  <a:lnTo>
                    <a:pt x="55056" y="243041"/>
                  </a:lnTo>
                  <a:lnTo>
                    <a:pt x="25944" y="213929"/>
                  </a:lnTo>
                  <a:lnTo>
                    <a:pt x="6854" y="177009"/>
                  </a:lnTo>
                  <a:lnTo>
                    <a:pt x="0" y="134493"/>
                  </a:lnTo>
                  <a:lnTo>
                    <a:pt x="6854" y="91976"/>
                  </a:lnTo>
                  <a:lnTo>
                    <a:pt x="25944" y="55056"/>
                  </a:lnTo>
                  <a:lnTo>
                    <a:pt x="55056" y="25944"/>
                  </a:lnTo>
                  <a:lnTo>
                    <a:pt x="91976" y="6854"/>
                  </a:lnTo>
                  <a:lnTo>
                    <a:pt x="134493" y="0"/>
                  </a:lnTo>
                  <a:lnTo>
                    <a:pt x="176947" y="6854"/>
                  </a:lnTo>
                  <a:lnTo>
                    <a:pt x="213830" y="25944"/>
                  </a:lnTo>
                  <a:lnTo>
                    <a:pt x="242922" y="55056"/>
                  </a:lnTo>
                  <a:lnTo>
                    <a:pt x="262005" y="91976"/>
                  </a:lnTo>
                  <a:lnTo>
                    <a:pt x="268859" y="134493"/>
                  </a:lnTo>
                  <a:close/>
                </a:path>
              </a:pathLst>
            </a:custGeom>
            <a:ln w="19049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216" y="1325878"/>
              <a:ext cx="5471160" cy="55321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126351" y="2767330"/>
            <a:ext cx="283019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Lập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kế</a:t>
            </a:r>
            <a:r>
              <a:rPr sz="2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hoạch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gồm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những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bước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nào?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21208"/>
            <a:ext cx="7781544" cy="795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151" y="521208"/>
            <a:ext cx="7781925" cy="795655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2.</a:t>
            </a:r>
            <a:r>
              <a:rPr sz="2200" b="1" spc="1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QUY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200" b="1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endParaRPr sz="2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2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2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NHÂN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52546" y="1740154"/>
            <a:ext cx="7590155" cy="735330"/>
            <a:chOff x="3352546" y="1740154"/>
            <a:chExt cx="7590155" cy="7353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8896" y="1746504"/>
              <a:ext cx="7577328" cy="722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58896" y="1746504"/>
              <a:ext cx="7577455" cy="722630"/>
            </a:xfrm>
            <a:custGeom>
              <a:avLst/>
              <a:gdLst/>
              <a:ahLst/>
              <a:cxnLst/>
              <a:rect l="l" t="t" r="r" b="b"/>
              <a:pathLst>
                <a:path w="7577455" h="722630">
                  <a:moveTo>
                    <a:pt x="0" y="120396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5" y="0"/>
                  </a:lnTo>
                  <a:lnTo>
                    <a:pt x="7456932" y="0"/>
                  </a:lnTo>
                  <a:lnTo>
                    <a:pt x="7503818" y="9453"/>
                  </a:lnTo>
                  <a:lnTo>
                    <a:pt x="7542085" y="35242"/>
                  </a:lnTo>
                  <a:lnTo>
                    <a:pt x="7567874" y="73509"/>
                  </a:lnTo>
                  <a:lnTo>
                    <a:pt x="7577328" y="120396"/>
                  </a:lnTo>
                  <a:lnTo>
                    <a:pt x="7577328" y="601980"/>
                  </a:lnTo>
                  <a:lnTo>
                    <a:pt x="7567874" y="648866"/>
                  </a:lnTo>
                  <a:lnTo>
                    <a:pt x="7542085" y="687133"/>
                  </a:lnTo>
                  <a:lnTo>
                    <a:pt x="7503818" y="712922"/>
                  </a:lnTo>
                  <a:lnTo>
                    <a:pt x="7456932" y="722376"/>
                  </a:lnTo>
                  <a:lnTo>
                    <a:pt x="120395" y="722376"/>
                  </a:lnTo>
                  <a:lnTo>
                    <a:pt x="73509" y="712922"/>
                  </a:lnTo>
                  <a:lnTo>
                    <a:pt x="35242" y="687133"/>
                  </a:lnTo>
                  <a:lnTo>
                    <a:pt x="9453" y="648866"/>
                  </a:lnTo>
                  <a:lnTo>
                    <a:pt x="0" y="60198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42D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74465" y="1934972"/>
            <a:ext cx="24809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9265" algn="l"/>
              </a:tabLst>
            </a:pPr>
            <a:r>
              <a:rPr sz="2000" spc="-25" dirty="0">
                <a:latin typeface="Times New Roman"/>
                <a:cs typeface="Times New Roman"/>
              </a:rPr>
              <a:t>1.</a:t>
            </a:r>
            <a:r>
              <a:rPr sz="2000" dirty="0">
                <a:latin typeface="Times New Roman"/>
                <a:cs typeface="Times New Roman"/>
              </a:rPr>
              <a:t>	Thời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hiện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52546" y="2563114"/>
            <a:ext cx="7602220" cy="689610"/>
            <a:chOff x="3352546" y="2563114"/>
            <a:chExt cx="7602220" cy="6896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8896" y="2569464"/>
              <a:ext cx="7589520" cy="6766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58896" y="2569464"/>
              <a:ext cx="7589520" cy="676910"/>
            </a:xfrm>
            <a:custGeom>
              <a:avLst/>
              <a:gdLst/>
              <a:ahLst/>
              <a:cxnLst/>
              <a:rect l="l" t="t" r="r" b="b"/>
              <a:pathLst>
                <a:path w="7589520" h="676910">
                  <a:moveTo>
                    <a:pt x="0" y="112775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5" y="0"/>
                  </a:lnTo>
                  <a:lnTo>
                    <a:pt x="7476744" y="0"/>
                  </a:lnTo>
                  <a:lnTo>
                    <a:pt x="7520618" y="8870"/>
                  </a:lnTo>
                  <a:lnTo>
                    <a:pt x="7556468" y="33051"/>
                  </a:lnTo>
                  <a:lnTo>
                    <a:pt x="7580649" y="68901"/>
                  </a:lnTo>
                  <a:lnTo>
                    <a:pt x="7589520" y="112775"/>
                  </a:lnTo>
                  <a:lnTo>
                    <a:pt x="7589520" y="563880"/>
                  </a:lnTo>
                  <a:lnTo>
                    <a:pt x="7580649" y="607754"/>
                  </a:lnTo>
                  <a:lnTo>
                    <a:pt x="7556468" y="643604"/>
                  </a:lnTo>
                  <a:lnTo>
                    <a:pt x="7520618" y="667785"/>
                  </a:lnTo>
                  <a:lnTo>
                    <a:pt x="7476744" y="676656"/>
                  </a:lnTo>
                  <a:lnTo>
                    <a:pt x="112775" y="676656"/>
                  </a:lnTo>
                  <a:lnTo>
                    <a:pt x="68901" y="667785"/>
                  </a:lnTo>
                  <a:lnTo>
                    <a:pt x="33051" y="643604"/>
                  </a:lnTo>
                  <a:lnTo>
                    <a:pt x="8870" y="607754"/>
                  </a:lnTo>
                  <a:lnTo>
                    <a:pt x="0" y="563880"/>
                  </a:lnTo>
                  <a:lnTo>
                    <a:pt x="0" y="112775"/>
                  </a:lnTo>
                  <a:close/>
                </a:path>
              </a:pathLst>
            </a:custGeom>
            <a:ln w="12700">
              <a:solidFill>
                <a:srgbClr val="42D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25114" y="3331209"/>
            <a:ext cx="7617459" cy="689610"/>
            <a:chOff x="3325114" y="3331209"/>
            <a:chExt cx="7617459" cy="6896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1464" y="3337559"/>
              <a:ext cx="7604759" cy="6766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31464" y="3337559"/>
              <a:ext cx="7604759" cy="676910"/>
            </a:xfrm>
            <a:custGeom>
              <a:avLst/>
              <a:gdLst/>
              <a:ahLst/>
              <a:cxnLst/>
              <a:rect l="l" t="t" r="r" b="b"/>
              <a:pathLst>
                <a:path w="7604759" h="676910">
                  <a:moveTo>
                    <a:pt x="0" y="112775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5" y="0"/>
                  </a:lnTo>
                  <a:lnTo>
                    <a:pt x="7491984" y="0"/>
                  </a:lnTo>
                  <a:lnTo>
                    <a:pt x="7535858" y="8870"/>
                  </a:lnTo>
                  <a:lnTo>
                    <a:pt x="7571708" y="33051"/>
                  </a:lnTo>
                  <a:lnTo>
                    <a:pt x="7595889" y="68901"/>
                  </a:lnTo>
                  <a:lnTo>
                    <a:pt x="7604759" y="112775"/>
                  </a:lnTo>
                  <a:lnTo>
                    <a:pt x="7604759" y="563879"/>
                  </a:lnTo>
                  <a:lnTo>
                    <a:pt x="7595889" y="607754"/>
                  </a:lnTo>
                  <a:lnTo>
                    <a:pt x="7571708" y="643604"/>
                  </a:lnTo>
                  <a:lnTo>
                    <a:pt x="7535858" y="667785"/>
                  </a:lnTo>
                  <a:lnTo>
                    <a:pt x="7491984" y="676656"/>
                  </a:lnTo>
                  <a:lnTo>
                    <a:pt x="112775" y="676656"/>
                  </a:lnTo>
                  <a:lnTo>
                    <a:pt x="68901" y="667785"/>
                  </a:lnTo>
                  <a:lnTo>
                    <a:pt x="33051" y="643604"/>
                  </a:lnTo>
                  <a:lnTo>
                    <a:pt x="8870" y="607754"/>
                  </a:lnTo>
                  <a:lnTo>
                    <a:pt x="0" y="563879"/>
                  </a:lnTo>
                  <a:lnTo>
                    <a:pt x="0" y="112775"/>
                  </a:lnTo>
                  <a:close/>
                </a:path>
              </a:pathLst>
            </a:custGeom>
            <a:ln w="12700">
              <a:solidFill>
                <a:srgbClr val="42D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44621" y="2580843"/>
            <a:ext cx="7341234" cy="1252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8640" indent="-50927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548640" algn="l"/>
              </a:tabLst>
            </a:pPr>
            <a:r>
              <a:rPr sz="2000" dirty="0">
                <a:latin typeface="Times New Roman"/>
                <a:cs typeface="Times New Roman"/>
              </a:rPr>
              <a:t>Nội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hoạt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đáp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ứng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mục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tiêu.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Thiết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kế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hoạt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hợp</a:t>
            </a:r>
            <a:endParaRPr sz="20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môi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trường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000">
              <a:latin typeface="Times New Roman"/>
              <a:cs typeface="Times New Roman"/>
            </a:endParaRPr>
          </a:p>
          <a:p>
            <a:pPr marL="521970" indent="-509270">
              <a:lnSpc>
                <a:spcPct val="100000"/>
              </a:lnSpc>
              <a:buAutoNum type="arabicPeriod" startAt="3"/>
              <a:tabLst>
                <a:tab pos="521970" algn="l"/>
              </a:tabLst>
            </a:pPr>
            <a:r>
              <a:rPr sz="2000" dirty="0">
                <a:latin typeface="Times New Roman"/>
                <a:cs typeface="Times New Roman"/>
              </a:rPr>
              <a:t>Lựa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chọn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các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phương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pháp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chiến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lược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hiện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52546" y="4108450"/>
            <a:ext cx="7608570" cy="689610"/>
            <a:chOff x="3352546" y="4108450"/>
            <a:chExt cx="7608570" cy="68961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8896" y="4114800"/>
              <a:ext cx="7595615" cy="6766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58896" y="4114800"/>
              <a:ext cx="7595870" cy="676910"/>
            </a:xfrm>
            <a:custGeom>
              <a:avLst/>
              <a:gdLst/>
              <a:ahLst/>
              <a:cxnLst/>
              <a:rect l="l" t="t" r="r" b="b"/>
              <a:pathLst>
                <a:path w="7595870" h="676910">
                  <a:moveTo>
                    <a:pt x="0" y="112775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5" y="0"/>
                  </a:lnTo>
                  <a:lnTo>
                    <a:pt x="7482839" y="0"/>
                  </a:lnTo>
                  <a:lnTo>
                    <a:pt x="7526714" y="8870"/>
                  </a:lnTo>
                  <a:lnTo>
                    <a:pt x="7562564" y="33051"/>
                  </a:lnTo>
                  <a:lnTo>
                    <a:pt x="7586745" y="68901"/>
                  </a:lnTo>
                  <a:lnTo>
                    <a:pt x="7595615" y="112775"/>
                  </a:lnTo>
                  <a:lnTo>
                    <a:pt x="7595615" y="563880"/>
                  </a:lnTo>
                  <a:lnTo>
                    <a:pt x="7586745" y="607754"/>
                  </a:lnTo>
                  <a:lnTo>
                    <a:pt x="7562564" y="643604"/>
                  </a:lnTo>
                  <a:lnTo>
                    <a:pt x="7526714" y="667785"/>
                  </a:lnTo>
                  <a:lnTo>
                    <a:pt x="7482839" y="676656"/>
                  </a:lnTo>
                  <a:lnTo>
                    <a:pt x="112775" y="676656"/>
                  </a:lnTo>
                  <a:lnTo>
                    <a:pt x="68901" y="667785"/>
                  </a:lnTo>
                  <a:lnTo>
                    <a:pt x="33051" y="643604"/>
                  </a:lnTo>
                  <a:lnTo>
                    <a:pt x="8870" y="607754"/>
                  </a:lnTo>
                  <a:lnTo>
                    <a:pt x="0" y="563880"/>
                  </a:lnTo>
                  <a:lnTo>
                    <a:pt x="0" y="112775"/>
                  </a:lnTo>
                  <a:close/>
                </a:path>
              </a:pathLst>
            </a:custGeom>
            <a:ln w="12700">
              <a:solidFill>
                <a:srgbClr val="42D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72688" y="4279772"/>
            <a:ext cx="51790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1334" algn="l"/>
              </a:tabLst>
            </a:pPr>
            <a:r>
              <a:rPr sz="2000" spc="-25" dirty="0">
                <a:latin typeface="Times New Roman"/>
                <a:cs typeface="Times New Roman"/>
              </a:rPr>
              <a:t>4.</a:t>
            </a:r>
            <a:r>
              <a:rPr sz="2000" dirty="0">
                <a:latin typeface="Times New Roman"/>
                <a:cs typeface="Times New Roman"/>
              </a:rPr>
              <a:t>	Xác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định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lực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lượng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tham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người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hiện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52546" y="4882641"/>
            <a:ext cx="7608570" cy="689610"/>
            <a:chOff x="3352546" y="4882641"/>
            <a:chExt cx="7608570" cy="68961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8896" y="4888991"/>
              <a:ext cx="7595615" cy="6766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58896" y="4888991"/>
              <a:ext cx="7595870" cy="676910"/>
            </a:xfrm>
            <a:custGeom>
              <a:avLst/>
              <a:gdLst/>
              <a:ahLst/>
              <a:cxnLst/>
              <a:rect l="l" t="t" r="r" b="b"/>
              <a:pathLst>
                <a:path w="7595870" h="676910">
                  <a:moveTo>
                    <a:pt x="0" y="112775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5" y="0"/>
                  </a:lnTo>
                  <a:lnTo>
                    <a:pt x="7482839" y="0"/>
                  </a:lnTo>
                  <a:lnTo>
                    <a:pt x="7526714" y="8870"/>
                  </a:lnTo>
                  <a:lnTo>
                    <a:pt x="7562564" y="33051"/>
                  </a:lnTo>
                  <a:lnTo>
                    <a:pt x="7586745" y="68901"/>
                  </a:lnTo>
                  <a:lnTo>
                    <a:pt x="7595615" y="112775"/>
                  </a:lnTo>
                  <a:lnTo>
                    <a:pt x="7595615" y="563879"/>
                  </a:lnTo>
                  <a:lnTo>
                    <a:pt x="7586745" y="607754"/>
                  </a:lnTo>
                  <a:lnTo>
                    <a:pt x="7562564" y="643604"/>
                  </a:lnTo>
                  <a:lnTo>
                    <a:pt x="7526714" y="667785"/>
                  </a:lnTo>
                  <a:lnTo>
                    <a:pt x="7482839" y="676655"/>
                  </a:lnTo>
                  <a:lnTo>
                    <a:pt x="112775" y="676655"/>
                  </a:lnTo>
                  <a:lnTo>
                    <a:pt x="68901" y="667785"/>
                  </a:lnTo>
                  <a:lnTo>
                    <a:pt x="33051" y="643604"/>
                  </a:lnTo>
                  <a:lnTo>
                    <a:pt x="8870" y="607754"/>
                  </a:lnTo>
                  <a:lnTo>
                    <a:pt x="0" y="563879"/>
                  </a:lnTo>
                  <a:lnTo>
                    <a:pt x="0" y="112775"/>
                  </a:lnTo>
                  <a:close/>
                </a:path>
              </a:pathLst>
            </a:custGeom>
            <a:ln w="12700">
              <a:solidFill>
                <a:srgbClr val="42D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337305" y="5656834"/>
            <a:ext cx="7584440" cy="637540"/>
            <a:chOff x="3337305" y="5656834"/>
            <a:chExt cx="7584440" cy="63754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3655" y="5663184"/>
              <a:ext cx="7571232" cy="62484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43655" y="5663184"/>
              <a:ext cx="7571740" cy="624840"/>
            </a:xfrm>
            <a:custGeom>
              <a:avLst/>
              <a:gdLst/>
              <a:ahLst/>
              <a:cxnLst/>
              <a:rect l="l" t="t" r="r" b="b"/>
              <a:pathLst>
                <a:path w="7571740" h="624839">
                  <a:moveTo>
                    <a:pt x="0" y="104139"/>
                  </a:moveTo>
                  <a:lnTo>
                    <a:pt x="8181" y="63602"/>
                  </a:lnTo>
                  <a:lnTo>
                    <a:pt x="30495" y="30500"/>
                  </a:lnTo>
                  <a:lnTo>
                    <a:pt x="63597" y="8183"/>
                  </a:lnTo>
                  <a:lnTo>
                    <a:pt x="104140" y="0"/>
                  </a:lnTo>
                  <a:lnTo>
                    <a:pt x="7467092" y="0"/>
                  </a:lnTo>
                  <a:lnTo>
                    <a:pt x="7507634" y="8183"/>
                  </a:lnTo>
                  <a:lnTo>
                    <a:pt x="7540736" y="30500"/>
                  </a:lnTo>
                  <a:lnTo>
                    <a:pt x="7563050" y="63602"/>
                  </a:lnTo>
                  <a:lnTo>
                    <a:pt x="7571232" y="104139"/>
                  </a:lnTo>
                  <a:lnTo>
                    <a:pt x="7571232" y="520699"/>
                  </a:lnTo>
                  <a:lnTo>
                    <a:pt x="7563050" y="561237"/>
                  </a:lnTo>
                  <a:lnTo>
                    <a:pt x="7540736" y="594339"/>
                  </a:lnTo>
                  <a:lnTo>
                    <a:pt x="7507634" y="616656"/>
                  </a:lnTo>
                  <a:lnTo>
                    <a:pt x="7467092" y="624839"/>
                  </a:lnTo>
                  <a:lnTo>
                    <a:pt x="104140" y="624839"/>
                  </a:lnTo>
                  <a:lnTo>
                    <a:pt x="63597" y="616656"/>
                  </a:lnTo>
                  <a:lnTo>
                    <a:pt x="30495" y="594339"/>
                  </a:lnTo>
                  <a:lnTo>
                    <a:pt x="8181" y="561237"/>
                  </a:lnTo>
                  <a:lnTo>
                    <a:pt x="0" y="520699"/>
                  </a:lnTo>
                  <a:lnTo>
                    <a:pt x="0" y="104139"/>
                  </a:lnTo>
                  <a:close/>
                </a:path>
              </a:pathLst>
            </a:custGeom>
            <a:ln w="12700">
              <a:solidFill>
                <a:srgbClr val="42D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53765" y="5055489"/>
            <a:ext cx="5522595" cy="1076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0385" indent="-509270">
              <a:lnSpc>
                <a:spcPct val="100000"/>
              </a:lnSpc>
              <a:spcBef>
                <a:spcPts val="90"/>
              </a:spcBef>
              <a:buAutoNum type="arabicPeriod" startAt="5"/>
              <a:tabLst>
                <a:tab pos="540385" algn="l"/>
              </a:tabLst>
            </a:pPr>
            <a:r>
              <a:rPr sz="2000" dirty="0">
                <a:latin typeface="Times New Roman"/>
                <a:cs typeface="Times New Roman"/>
              </a:rPr>
              <a:t>Kết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quả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đợi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xác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định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kế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hoạch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đánh</a:t>
            </a:r>
            <a:r>
              <a:rPr sz="2000" spc="-25" dirty="0">
                <a:latin typeface="Times New Roman"/>
                <a:cs typeface="Times New Roman"/>
              </a:rPr>
              <a:t> giá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  <a:buFont typeface="Times New Roman"/>
              <a:buAutoNum type="arabicPeriod" startAt="5"/>
            </a:pPr>
            <a:endParaRPr sz="2000">
              <a:latin typeface="Times New Roman"/>
              <a:cs typeface="Times New Roman"/>
            </a:endParaRPr>
          </a:p>
          <a:p>
            <a:pPr marL="521970" indent="-50927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521970" algn="l"/>
              </a:tabLst>
            </a:pPr>
            <a:r>
              <a:rPr sz="2000" dirty="0">
                <a:latin typeface="Times New Roman"/>
                <a:cs typeface="Times New Roman"/>
              </a:rPr>
              <a:t>Xác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định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kế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hoạch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chuyển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tiếp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5194" y="2444242"/>
            <a:ext cx="2899410" cy="2877820"/>
            <a:chOff x="155194" y="2444242"/>
            <a:chExt cx="2899410" cy="287782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544" y="2450592"/>
              <a:ext cx="2886456" cy="28651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1544" y="2450592"/>
              <a:ext cx="2886710" cy="2865120"/>
            </a:xfrm>
            <a:custGeom>
              <a:avLst/>
              <a:gdLst/>
              <a:ahLst/>
              <a:cxnLst/>
              <a:rect l="l" t="t" r="r" b="b"/>
              <a:pathLst>
                <a:path w="2886710" h="2865120">
                  <a:moveTo>
                    <a:pt x="0" y="1432560"/>
                  </a:moveTo>
                  <a:lnTo>
                    <a:pt x="803" y="1384309"/>
                  </a:lnTo>
                  <a:lnTo>
                    <a:pt x="3195" y="1336459"/>
                  </a:lnTo>
                  <a:lnTo>
                    <a:pt x="7152" y="1289033"/>
                  </a:lnTo>
                  <a:lnTo>
                    <a:pt x="12648" y="1242057"/>
                  </a:lnTo>
                  <a:lnTo>
                    <a:pt x="19657" y="1195556"/>
                  </a:lnTo>
                  <a:lnTo>
                    <a:pt x="28155" y="1149554"/>
                  </a:lnTo>
                  <a:lnTo>
                    <a:pt x="38116" y="1104078"/>
                  </a:lnTo>
                  <a:lnTo>
                    <a:pt x="49515" y="1059151"/>
                  </a:lnTo>
                  <a:lnTo>
                    <a:pt x="62326" y="1014799"/>
                  </a:lnTo>
                  <a:lnTo>
                    <a:pt x="76525" y="971048"/>
                  </a:lnTo>
                  <a:lnTo>
                    <a:pt x="92086" y="927921"/>
                  </a:lnTo>
                  <a:lnTo>
                    <a:pt x="108984" y="885445"/>
                  </a:lnTo>
                  <a:lnTo>
                    <a:pt x="127194" y="843644"/>
                  </a:lnTo>
                  <a:lnTo>
                    <a:pt x="146690" y="802543"/>
                  </a:lnTo>
                  <a:lnTo>
                    <a:pt x="167447" y="762168"/>
                  </a:lnTo>
                  <a:lnTo>
                    <a:pt x="189440" y="722543"/>
                  </a:lnTo>
                  <a:lnTo>
                    <a:pt x="212644" y="683694"/>
                  </a:lnTo>
                  <a:lnTo>
                    <a:pt x="237033" y="645646"/>
                  </a:lnTo>
                  <a:lnTo>
                    <a:pt x="262582" y="608423"/>
                  </a:lnTo>
                  <a:lnTo>
                    <a:pt x="289266" y="572050"/>
                  </a:lnTo>
                  <a:lnTo>
                    <a:pt x="317059" y="536554"/>
                  </a:lnTo>
                  <a:lnTo>
                    <a:pt x="345937" y="501959"/>
                  </a:lnTo>
                  <a:lnTo>
                    <a:pt x="375874" y="468289"/>
                  </a:lnTo>
                  <a:lnTo>
                    <a:pt x="406844" y="435571"/>
                  </a:lnTo>
                  <a:lnTo>
                    <a:pt x="438824" y="403828"/>
                  </a:lnTo>
                  <a:lnTo>
                    <a:pt x="471786" y="373087"/>
                  </a:lnTo>
                  <a:lnTo>
                    <a:pt x="505707" y="343372"/>
                  </a:lnTo>
                  <a:lnTo>
                    <a:pt x="540560" y="314708"/>
                  </a:lnTo>
                  <a:lnTo>
                    <a:pt x="576321" y="287120"/>
                  </a:lnTo>
                  <a:lnTo>
                    <a:pt x="612964" y="260634"/>
                  </a:lnTo>
                  <a:lnTo>
                    <a:pt x="650464" y="235274"/>
                  </a:lnTo>
                  <a:lnTo>
                    <a:pt x="688796" y="211066"/>
                  </a:lnTo>
                  <a:lnTo>
                    <a:pt x="727935" y="188035"/>
                  </a:lnTo>
                  <a:lnTo>
                    <a:pt x="767855" y="166205"/>
                  </a:lnTo>
                  <a:lnTo>
                    <a:pt x="808530" y="145601"/>
                  </a:lnTo>
                  <a:lnTo>
                    <a:pt x="849937" y="126250"/>
                  </a:lnTo>
                  <a:lnTo>
                    <a:pt x="892049" y="108176"/>
                  </a:lnTo>
                  <a:lnTo>
                    <a:pt x="934841" y="91403"/>
                  </a:lnTo>
                  <a:lnTo>
                    <a:pt x="978288" y="75957"/>
                  </a:lnTo>
                  <a:lnTo>
                    <a:pt x="1022365" y="61864"/>
                  </a:lnTo>
                  <a:lnTo>
                    <a:pt x="1067047" y="49147"/>
                  </a:lnTo>
                  <a:lnTo>
                    <a:pt x="1112307" y="37833"/>
                  </a:lnTo>
                  <a:lnTo>
                    <a:pt x="1158122" y="27946"/>
                  </a:lnTo>
                  <a:lnTo>
                    <a:pt x="1204465" y="19511"/>
                  </a:lnTo>
                  <a:lnTo>
                    <a:pt x="1251312" y="12554"/>
                  </a:lnTo>
                  <a:lnTo>
                    <a:pt x="1298636" y="7099"/>
                  </a:lnTo>
                  <a:lnTo>
                    <a:pt x="1346414" y="3171"/>
                  </a:lnTo>
                  <a:lnTo>
                    <a:pt x="1394620" y="797"/>
                  </a:lnTo>
                  <a:lnTo>
                    <a:pt x="1443228" y="0"/>
                  </a:lnTo>
                  <a:lnTo>
                    <a:pt x="1491834" y="797"/>
                  </a:lnTo>
                  <a:lnTo>
                    <a:pt x="1540038" y="3171"/>
                  </a:lnTo>
                  <a:lnTo>
                    <a:pt x="1587814" y="7099"/>
                  </a:lnTo>
                  <a:lnTo>
                    <a:pt x="1635138" y="12554"/>
                  </a:lnTo>
                  <a:lnTo>
                    <a:pt x="1681984" y="19511"/>
                  </a:lnTo>
                  <a:lnTo>
                    <a:pt x="1728326" y="27946"/>
                  </a:lnTo>
                  <a:lnTo>
                    <a:pt x="1774140" y="37833"/>
                  </a:lnTo>
                  <a:lnTo>
                    <a:pt x="1819400" y="49147"/>
                  </a:lnTo>
                  <a:lnTo>
                    <a:pt x="1864081" y="61864"/>
                  </a:lnTo>
                  <a:lnTo>
                    <a:pt x="1908157" y="75957"/>
                  </a:lnTo>
                  <a:lnTo>
                    <a:pt x="1951604" y="91403"/>
                  </a:lnTo>
                  <a:lnTo>
                    <a:pt x="1994396" y="108176"/>
                  </a:lnTo>
                  <a:lnTo>
                    <a:pt x="2036507" y="126250"/>
                  </a:lnTo>
                  <a:lnTo>
                    <a:pt x="2077914" y="145601"/>
                  </a:lnTo>
                  <a:lnTo>
                    <a:pt x="2118589" y="166205"/>
                  </a:lnTo>
                  <a:lnTo>
                    <a:pt x="2158509" y="188035"/>
                  </a:lnTo>
                  <a:lnTo>
                    <a:pt x="2197647" y="211066"/>
                  </a:lnTo>
                  <a:lnTo>
                    <a:pt x="2235979" y="235274"/>
                  </a:lnTo>
                  <a:lnTo>
                    <a:pt x="2273480" y="260634"/>
                  </a:lnTo>
                  <a:lnTo>
                    <a:pt x="2310123" y="287120"/>
                  </a:lnTo>
                  <a:lnTo>
                    <a:pt x="2345884" y="314708"/>
                  </a:lnTo>
                  <a:lnTo>
                    <a:pt x="2380738" y="343372"/>
                  </a:lnTo>
                  <a:lnTo>
                    <a:pt x="2414659" y="373087"/>
                  </a:lnTo>
                  <a:lnTo>
                    <a:pt x="2447622" y="403828"/>
                  </a:lnTo>
                  <a:lnTo>
                    <a:pt x="2479601" y="435571"/>
                  </a:lnTo>
                  <a:lnTo>
                    <a:pt x="2510572" y="468289"/>
                  </a:lnTo>
                  <a:lnTo>
                    <a:pt x="2540510" y="501959"/>
                  </a:lnTo>
                  <a:lnTo>
                    <a:pt x="2569388" y="536554"/>
                  </a:lnTo>
                  <a:lnTo>
                    <a:pt x="2597182" y="572050"/>
                  </a:lnTo>
                  <a:lnTo>
                    <a:pt x="2623866" y="608423"/>
                  </a:lnTo>
                  <a:lnTo>
                    <a:pt x="2649416" y="645646"/>
                  </a:lnTo>
                  <a:lnTo>
                    <a:pt x="2673805" y="683694"/>
                  </a:lnTo>
                  <a:lnTo>
                    <a:pt x="2697009" y="722543"/>
                  </a:lnTo>
                  <a:lnTo>
                    <a:pt x="2719003" y="762168"/>
                  </a:lnTo>
                  <a:lnTo>
                    <a:pt x="2739761" y="802543"/>
                  </a:lnTo>
                  <a:lnTo>
                    <a:pt x="2759257" y="843644"/>
                  </a:lnTo>
                  <a:lnTo>
                    <a:pt x="2777467" y="885445"/>
                  </a:lnTo>
                  <a:lnTo>
                    <a:pt x="2794366" y="927921"/>
                  </a:lnTo>
                  <a:lnTo>
                    <a:pt x="2809927" y="971048"/>
                  </a:lnTo>
                  <a:lnTo>
                    <a:pt x="2824127" y="1014799"/>
                  </a:lnTo>
                  <a:lnTo>
                    <a:pt x="2836938" y="1059151"/>
                  </a:lnTo>
                  <a:lnTo>
                    <a:pt x="2848338" y="1104078"/>
                  </a:lnTo>
                  <a:lnTo>
                    <a:pt x="2858299" y="1149554"/>
                  </a:lnTo>
                  <a:lnTo>
                    <a:pt x="2866797" y="1195556"/>
                  </a:lnTo>
                  <a:lnTo>
                    <a:pt x="2873807" y="1242057"/>
                  </a:lnTo>
                  <a:lnTo>
                    <a:pt x="2879303" y="1289033"/>
                  </a:lnTo>
                  <a:lnTo>
                    <a:pt x="2883260" y="1336459"/>
                  </a:lnTo>
                  <a:lnTo>
                    <a:pt x="2885652" y="1384309"/>
                  </a:lnTo>
                  <a:lnTo>
                    <a:pt x="2886456" y="1432560"/>
                  </a:lnTo>
                  <a:lnTo>
                    <a:pt x="2885652" y="1480810"/>
                  </a:lnTo>
                  <a:lnTo>
                    <a:pt x="2883260" y="1528660"/>
                  </a:lnTo>
                  <a:lnTo>
                    <a:pt x="2879303" y="1576086"/>
                  </a:lnTo>
                  <a:lnTo>
                    <a:pt x="2873807" y="1623062"/>
                  </a:lnTo>
                  <a:lnTo>
                    <a:pt x="2866797" y="1669563"/>
                  </a:lnTo>
                  <a:lnTo>
                    <a:pt x="2858299" y="1715565"/>
                  </a:lnTo>
                  <a:lnTo>
                    <a:pt x="2848338" y="1761041"/>
                  </a:lnTo>
                  <a:lnTo>
                    <a:pt x="2836938" y="1805968"/>
                  </a:lnTo>
                  <a:lnTo>
                    <a:pt x="2824127" y="1850320"/>
                  </a:lnTo>
                  <a:lnTo>
                    <a:pt x="2809927" y="1894071"/>
                  </a:lnTo>
                  <a:lnTo>
                    <a:pt x="2794366" y="1937198"/>
                  </a:lnTo>
                  <a:lnTo>
                    <a:pt x="2777467" y="1979674"/>
                  </a:lnTo>
                  <a:lnTo>
                    <a:pt x="2759257" y="2021475"/>
                  </a:lnTo>
                  <a:lnTo>
                    <a:pt x="2739761" y="2062576"/>
                  </a:lnTo>
                  <a:lnTo>
                    <a:pt x="2719003" y="2102951"/>
                  </a:lnTo>
                  <a:lnTo>
                    <a:pt x="2697009" y="2142576"/>
                  </a:lnTo>
                  <a:lnTo>
                    <a:pt x="2673805" y="2181425"/>
                  </a:lnTo>
                  <a:lnTo>
                    <a:pt x="2649416" y="2219473"/>
                  </a:lnTo>
                  <a:lnTo>
                    <a:pt x="2623866" y="2256696"/>
                  </a:lnTo>
                  <a:lnTo>
                    <a:pt x="2597182" y="2293069"/>
                  </a:lnTo>
                  <a:lnTo>
                    <a:pt x="2569388" y="2328565"/>
                  </a:lnTo>
                  <a:lnTo>
                    <a:pt x="2540510" y="2363160"/>
                  </a:lnTo>
                  <a:lnTo>
                    <a:pt x="2510572" y="2396830"/>
                  </a:lnTo>
                  <a:lnTo>
                    <a:pt x="2479601" y="2429548"/>
                  </a:lnTo>
                  <a:lnTo>
                    <a:pt x="2447622" y="2461291"/>
                  </a:lnTo>
                  <a:lnTo>
                    <a:pt x="2414659" y="2492032"/>
                  </a:lnTo>
                  <a:lnTo>
                    <a:pt x="2380738" y="2521747"/>
                  </a:lnTo>
                  <a:lnTo>
                    <a:pt x="2345884" y="2550411"/>
                  </a:lnTo>
                  <a:lnTo>
                    <a:pt x="2310123" y="2577999"/>
                  </a:lnTo>
                  <a:lnTo>
                    <a:pt x="2273480" y="2604485"/>
                  </a:lnTo>
                  <a:lnTo>
                    <a:pt x="2235979" y="2629845"/>
                  </a:lnTo>
                  <a:lnTo>
                    <a:pt x="2197647" y="2654053"/>
                  </a:lnTo>
                  <a:lnTo>
                    <a:pt x="2158509" y="2677084"/>
                  </a:lnTo>
                  <a:lnTo>
                    <a:pt x="2118589" y="2698914"/>
                  </a:lnTo>
                  <a:lnTo>
                    <a:pt x="2077914" y="2719518"/>
                  </a:lnTo>
                  <a:lnTo>
                    <a:pt x="2036507" y="2738869"/>
                  </a:lnTo>
                  <a:lnTo>
                    <a:pt x="1994396" y="2756943"/>
                  </a:lnTo>
                  <a:lnTo>
                    <a:pt x="1951604" y="2773716"/>
                  </a:lnTo>
                  <a:lnTo>
                    <a:pt x="1908157" y="2789162"/>
                  </a:lnTo>
                  <a:lnTo>
                    <a:pt x="1864081" y="2803255"/>
                  </a:lnTo>
                  <a:lnTo>
                    <a:pt x="1819400" y="2815972"/>
                  </a:lnTo>
                  <a:lnTo>
                    <a:pt x="1774140" y="2827286"/>
                  </a:lnTo>
                  <a:lnTo>
                    <a:pt x="1728326" y="2837173"/>
                  </a:lnTo>
                  <a:lnTo>
                    <a:pt x="1681984" y="2845608"/>
                  </a:lnTo>
                  <a:lnTo>
                    <a:pt x="1635138" y="2852565"/>
                  </a:lnTo>
                  <a:lnTo>
                    <a:pt x="1587814" y="2858020"/>
                  </a:lnTo>
                  <a:lnTo>
                    <a:pt x="1540038" y="2861948"/>
                  </a:lnTo>
                  <a:lnTo>
                    <a:pt x="1491834" y="2864322"/>
                  </a:lnTo>
                  <a:lnTo>
                    <a:pt x="1443228" y="2865120"/>
                  </a:lnTo>
                  <a:lnTo>
                    <a:pt x="1394620" y="2864322"/>
                  </a:lnTo>
                  <a:lnTo>
                    <a:pt x="1346414" y="2861948"/>
                  </a:lnTo>
                  <a:lnTo>
                    <a:pt x="1298636" y="2858020"/>
                  </a:lnTo>
                  <a:lnTo>
                    <a:pt x="1251312" y="2852565"/>
                  </a:lnTo>
                  <a:lnTo>
                    <a:pt x="1204465" y="2845608"/>
                  </a:lnTo>
                  <a:lnTo>
                    <a:pt x="1158122" y="2837173"/>
                  </a:lnTo>
                  <a:lnTo>
                    <a:pt x="1112307" y="2827286"/>
                  </a:lnTo>
                  <a:lnTo>
                    <a:pt x="1067047" y="2815972"/>
                  </a:lnTo>
                  <a:lnTo>
                    <a:pt x="1022365" y="2803255"/>
                  </a:lnTo>
                  <a:lnTo>
                    <a:pt x="978288" y="2789162"/>
                  </a:lnTo>
                  <a:lnTo>
                    <a:pt x="934841" y="2773716"/>
                  </a:lnTo>
                  <a:lnTo>
                    <a:pt x="892049" y="2756943"/>
                  </a:lnTo>
                  <a:lnTo>
                    <a:pt x="849937" y="2738869"/>
                  </a:lnTo>
                  <a:lnTo>
                    <a:pt x="808530" y="2719518"/>
                  </a:lnTo>
                  <a:lnTo>
                    <a:pt x="767855" y="2698914"/>
                  </a:lnTo>
                  <a:lnTo>
                    <a:pt x="727935" y="2677084"/>
                  </a:lnTo>
                  <a:lnTo>
                    <a:pt x="688796" y="2654053"/>
                  </a:lnTo>
                  <a:lnTo>
                    <a:pt x="650464" y="2629845"/>
                  </a:lnTo>
                  <a:lnTo>
                    <a:pt x="612964" y="2604485"/>
                  </a:lnTo>
                  <a:lnTo>
                    <a:pt x="576321" y="2577999"/>
                  </a:lnTo>
                  <a:lnTo>
                    <a:pt x="540560" y="2550411"/>
                  </a:lnTo>
                  <a:lnTo>
                    <a:pt x="505707" y="2521747"/>
                  </a:lnTo>
                  <a:lnTo>
                    <a:pt x="471786" y="2492032"/>
                  </a:lnTo>
                  <a:lnTo>
                    <a:pt x="438824" y="2461291"/>
                  </a:lnTo>
                  <a:lnTo>
                    <a:pt x="406844" y="2429548"/>
                  </a:lnTo>
                  <a:lnTo>
                    <a:pt x="375874" y="2396830"/>
                  </a:lnTo>
                  <a:lnTo>
                    <a:pt x="345937" y="2363160"/>
                  </a:lnTo>
                  <a:lnTo>
                    <a:pt x="317059" y="2328565"/>
                  </a:lnTo>
                  <a:lnTo>
                    <a:pt x="289266" y="2293069"/>
                  </a:lnTo>
                  <a:lnTo>
                    <a:pt x="262582" y="2256696"/>
                  </a:lnTo>
                  <a:lnTo>
                    <a:pt x="237033" y="2219473"/>
                  </a:lnTo>
                  <a:lnTo>
                    <a:pt x="212644" y="2181425"/>
                  </a:lnTo>
                  <a:lnTo>
                    <a:pt x="189440" y="2142576"/>
                  </a:lnTo>
                  <a:lnTo>
                    <a:pt x="167447" y="2102951"/>
                  </a:lnTo>
                  <a:lnTo>
                    <a:pt x="146690" y="2062576"/>
                  </a:lnTo>
                  <a:lnTo>
                    <a:pt x="127194" y="2021475"/>
                  </a:lnTo>
                  <a:lnTo>
                    <a:pt x="108984" y="1979674"/>
                  </a:lnTo>
                  <a:lnTo>
                    <a:pt x="92086" y="1937198"/>
                  </a:lnTo>
                  <a:lnTo>
                    <a:pt x="76525" y="1894071"/>
                  </a:lnTo>
                  <a:lnTo>
                    <a:pt x="62326" y="1850320"/>
                  </a:lnTo>
                  <a:lnTo>
                    <a:pt x="49515" y="1805968"/>
                  </a:lnTo>
                  <a:lnTo>
                    <a:pt x="38116" y="1761041"/>
                  </a:lnTo>
                  <a:lnTo>
                    <a:pt x="28155" y="1715565"/>
                  </a:lnTo>
                  <a:lnTo>
                    <a:pt x="19657" y="1669563"/>
                  </a:lnTo>
                  <a:lnTo>
                    <a:pt x="12648" y="1623062"/>
                  </a:lnTo>
                  <a:lnTo>
                    <a:pt x="7152" y="1576086"/>
                  </a:lnTo>
                  <a:lnTo>
                    <a:pt x="3195" y="1528660"/>
                  </a:lnTo>
                  <a:lnTo>
                    <a:pt x="803" y="148081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42D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64819" y="2885008"/>
            <a:ext cx="147891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latin typeface="Times New Roman"/>
                <a:cs typeface="Times New Roman"/>
              </a:rPr>
              <a:t>Lập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kế </a:t>
            </a:r>
            <a:r>
              <a:rPr sz="3200" b="1" spc="-10" dirty="0">
                <a:latin typeface="Times New Roman"/>
                <a:cs typeface="Times New Roman"/>
              </a:rPr>
              <a:t>hoạch </a:t>
            </a:r>
            <a:r>
              <a:rPr sz="3200" b="1" dirty="0">
                <a:latin typeface="Times New Roman"/>
                <a:cs typeface="Times New Roman"/>
              </a:rPr>
              <a:t>giáo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dục </a:t>
            </a:r>
            <a:r>
              <a:rPr sz="3200" b="1" dirty="0">
                <a:latin typeface="Times New Roman"/>
                <a:cs typeface="Times New Roman"/>
              </a:rPr>
              <a:t>cá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nhân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21208"/>
            <a:ext cx="7781544" cy="795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151" y="521208"/>
            <a:ext cx="7781925" cy="795655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2.</a:t>
            </a:r>
            <a:r>
              <a:rPr sz="2200" b="1" spc="1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QUY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200" b="1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endParaRPr sz="2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2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2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NHÂN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8240" y="2061994"/>
            <a:ext cx="4923155" cy="2440305"/>
            <a:chOff x="6238240" y="2061994"/>
            <a:chExt cx="4923155" cy="2440305"/>
          </a:xfrm>
        </p:grpSpPr>
        <p:sp>
          <p:nvSpPr>
            <p:cNvPr id="5" name="object 5"/>
            <p:cNvSpPr/>
            <p:nvPr/>
          </p:nvSpPr>
          <p:spPr>
            <a:xfrm>
              <a:off x="6247765" y="2071522"/>
              <a:ext cx="4904105" cy="2421255"/>
            </a:xfrm>
            <a:custGeom>
              <a:avLst/>
              <a:gdLst/>
              <a:ahLst/>
              <a:cxnLst/>
              <a:rect l="l" t="t" r="r" b="b"/>
              <a:pathLst>
                <a:path w="4904105" h="2421254">
                  <a:moveTo>
                    <a:pt x="403352" y="2109444"/>
                  </a:moveTo>
                  <a:lnTo>
                    <a:pt x="398018" y="2063203"/>
                  </a:lnTo>
                  <a:lnTo>
                    <a:pt x="382841" y="2020760"/>
                  </a:lnTo>
                  <a:lnTo>
                    <a:pt x="359041" y="1983308"/>
                  </a:lnTo>
                  <a:lnTo>
                    <a:pt x="327812" y="1952078"/>
                  </a:lnTo>
                  <a:lnTo>
                    <a:pt x="290360" y="1928279"/>
                  </a:lnTo>
                  <a:lnTo>
                    <a:pt x="247916" y="1913102"/>
                  </a:lnTo>
                  <a:lnTo>
                    <a:pt x="201676" y="1907768"/>
                  </a:lnTo>
                  <a:lnTo>
                    <a:pt x="155422" y="1913102"/>
                  </a:lnTo>
                  <a:lnTo>
                    <a:pt x="112979" y="1928279"/>
                  </a:lnTo>
                  <a:lnTo>
                    <a:pt x="75526" y="1952078"/>
                  </a:lnTo>
                  <a:lnTo>
                    <a:pt x="44297" y="1983308"/>
                  </a:lnTo>
                  <a:lnTo>
                    <a:pt x="20497" y="2020760"/>
                  </a:lnTo>
                  <a:lnTo>
                    <a:pt x="5321" y="2063203"/>
                  </a:lnTo>
                  <a:lnTo>
                    <a:pt x="0" y="2109444"/>
                  </a:lnTo>
                  <a:lnTo>
                    <a:pt x="5321" y="2155698"/>
                  </a:lnTo>
                  <a:lnTo>
                    <a:pt x="20497" y="2198141"/>
                  </a:lnTo>
                  <a:lnTo>
                    <a:pt x="44297" y="2235593"/>
                  </a:lnTo>
                  <a:lnTo>
                    <a:pt x="75526" y="2266823"/>
                  </a:lnTo>
                  <a:lnTo>
                    <a:pt x="112979" y="2290622"/>
                  </a:lnTo>
                  <a:lnTo>
                    <a:pt x="155422" y="2305799"/>
                  </a:lnTo>
                  <a:lnTo>
                    <a:pt x="201676" y="2311120"/>
                  </a:lnTo>
                  <a:lnTo>
                    <a:pt x="247916" y="2305799"/>
                  </a:lnTo>
                  <a:lnTo>
                    <a:pt x="290360" y="2290622"/>
                  </a:lnTo>
                  <a:lnTo>
                    <a:pt x="327812" y="2266823"/>
                  </a:lnTo>
                  <a:lnTo>
                    <a:pt x="359041" y="2235593"/>
                  </a:lnTo>
                  <a:lnTo>
                    <a:pt x="382841" y="2198141"/>
                  </a:lnTo>
                  <a:lnTo>
                    <a:pt x="398018" y="2155698"/>
                  </a:lnTo>
                  <a:lnTo>
                    <a:pt x="403352" y="2109444"/>
                  </a:lnTo>
                  <a:close/>
                </a:path>
                <a:path w="4904105" h="2421254">
                  <a:moveTo>
                    <a:pt x="4903902" y="1160665"/>
                  </a:moveTo>
                  <a:lnTo>
                    <a:pt x="4900396" y="1120952"/>
                  </a:lnTo>
                  <a:lnTo>
                    <a:pt x="4892433" y="1081405"/>
                  </a:lnTo>
                  <a:lnTo>
                    <a:pt x="4879987" y="1042200"/>
                  </a:lnTo>
                  <a:lnTo>
                    <a:pt x="4863020" y="1003541"/>
                  </a:lnTo>
                  <a:lnTo>
                    <a:pt x="4841481" y="965606"/>
                  </a:lnTo>
                  <a:lnTo>
                    <a:pt x="4815357" y="928573"/>
                  </a:lnTo>
                  <a:lnTo>
                    <a:pt x="4784585" y="892644"/>
                  </a:lnTo>
                  <a:lnTo>
                    <a:pt x="4749165" y="857986"/>
                  </a:lnTo>
                  <a:lnTo>
                    <a:pt x="4756924" y="844918"/>
                  </a:lnTo>
                  <a:lnTo>
                    <a:pt x="4776089" y="804519"/>
                  </a:lnTo>
                  <a:lnTo>
                    <a:pt x="4788408" y="766165"/>
                  </a:lnTo>
                  <a:lnTo>
                    <a:pt x="4795278" y="727875"/>
                  </a:lnTo>
                  <a:lnTo>
                    <a:pt x="4796879" y="689864"/>
                  </a:lnTo>
                  <a:lnTo>
                    <a:pt x="4793361" y="652348"/>
                  </a:lnTo>
                  <a:lnTo>
                    <a:pt x="4771733" y="579615"/>
                  </a:lnTo>
                  <a:lnTo>
                    <a:pt x="4753965" y="544817"/>
                  </a:lnTo>
                  <a:lnTo>
                    <a:pt x="4731778" y="511340"/>
                  </a:lnTo>
                  <a:lnTo>
                    <a:pt x="4705362" y="479412"/>
                  </a:lnTo>
                  <a:lnTo>
                    <a:pt x="4674882" y="449224"/>
                  </a:lnTo>
                  <a:lnTo>
                    <a:pt x="4640529" y="420992"/>
                  </a:lnTo>
                  <a:lnTo>
                    <a:pt x="4602442" y="394919"/>
                  </a:lnTo>
                  <a:lnTo>
                    <a:pt x="4560836" y="371233"/>
                  </a:lnTo>
                  <a:lnTo>
                    <a:pt x="4515853" y="350126"/>
                  </a:lnTo>
                  <a:lnTo>
                    <a:pt x="4467669" y="331812"/>
                  </a:lnTo>
                  <a:lnTo>
                    <a:pt x="4416476" y="316496"/>
                  </a:lnTo>
                  <a:lnTo>
                    <a:pt x="4362450" y="304393"/>
                  </a:lnTo>
                  <a:lnTo>
                    <a:pt x="4347946" y="262902"/>
                  </a:lnTo>
                  <a:lnTo>
                    <a:pt x="4326775" y="223088"/>
                  </a:lnTo>
                  <a:lnTo>
                    <a:pt x="4299216" y="185343"/>
                  </a:lnTo>
                  <a:lnTo>
                    <a:pt x="4265561" y="149999"/>
                  </a:lnTo>
                  <a:lnTo>
                    <a:pt x="4226128" y="117424"/>
                  </a:lnTo>
                  <a:lnTo>
                    <a:pt x="4181221" y="87985"/>
                  </a:lnTo>
                  <a:lnTo>
                    <a:pt x="4140212" y="66268"/>
                  </a:lnTo>
                  <a:lnTo>
                    <a:pt x="4097185" y="47675"/>
                  </a:lnTo>
                  <a:lnTo>
                    <a:pt x="4052443" y="32181"/>
                  </a:lnTo>
                  <a:lnTo>
                    <a:pt x="4006329" y="19773"/>
                  </a:lnTo>
                  <a:lnTo>
                    <a:pt x="3959148" y="10439"/>
                  </a:lnTo>
                  <a:lnTo>
                    <a:pt x="3911219" y="4140"/>
                  </a:lnTo>
                  <a:lnTo>
                    <a:pt x="3862844" y="876"/>
                  </a:lnTo>
                  <a:lnTo>
                    <a:pt x="3814356" y="635"/>
                  </a:lnTo>
                  <a:lnTo>
                    <a:pt x="3766070" y="3378"/>
                  </a:lnTo>
                  <a:lnTo>
                    <a:pt x="3718293" y="9093"/>
                  </a:lnTo>
                  <a:lnTo>
                    <a:pt x="3671354" y="17780"/>
                  </a:lnTo>
                  <a:lnTo>
                    <a:pt x="3625558" y="29387"/>
                  </a:lnTo>
                  <a:lnTo>
                    <a:pt x="3581235" y="43929"/>
                  </a:lnTo>
                  <a:lnTo>
                    <a:pt x="3538690" y="61366"/>
                  </a:lnTo>
                  <a:lnTo>
                    <a:pt x="3498253" y="81686"/>
                  </a:lnTo>
                  <a:lnTo>
                    <a:pt x="3460216" y="104876"/>
                  </a:lnTo>
                  <a:lnTo>
                    <a:pt x="3424936" y="130911"/>
                  </a:lnTo>
                  <a:lnTo>
                    <a:pt x="3389058" y="102069"/>
                  </a:lnTo>
                  <a:lnTo>
                    <a:pt x="3348799" y="76288"/>
                  </a:lnTo>
                  <a:lnTo>
                    <a:pt x="3304527" y="53822"/>
                  </a:lnTo>
                  <a:lnTo>
                    <a:pt x="3256661" y="34899"/>
                  </a:lnTo>
                  <a:lnTo>
                    <a:pt x="3208363" y="20447"/>
                  </a:lnTo>
                  <a:lnTo>
                    <a:pt x="3159099" y="9867"/>
                  </a:lnTo>
                  <a:lnTo>
                    <a:pt x="3109264" y="3086"/>
                  </a:lnTo>
                  <a:lnTo>
                    <a:pt x="3059239" y="0"/>
                  </a:lnTo>
                  <a:lnTo>
                    <a:pt x="3009430" y="533"/>
                  </a:lnTo>
                  <a:lnTo>
                    <a:pt x="2960230" y="4572"/>
                  </a:lnTo>
                  <a:lnTo>
                    <a:pt x="2912033" y="12052"/>
                  </a:lnTo>
                  <a:lnTo>
                    <a:pt x="2865234" y="22860"/>
                  </a:lnTo>
                  <a:lnTo>
                    <a:pt x="2820225" y="36918"/>
                  </a:lnTo>
                  <a:lnTo>
                    <a:pt x="2777388" y="54127"/>
                  </a:lnTo>
                  <a:lnTo>
                    <a:pt x="2737142" y="74396"/>
                  </a:lnTo>
                  <a:lnTo>
                    <a:pt x="2699880" y="97637"/>
                  </a:lnTo>
                  <a:lnTo>
                    <a:pt x="2665971" y="123748"/>
                  </a:lnTo>
                  <a:lnTo>
                    <a:pt x="2635834" y="152654"/>
                  </a:lnTo>
                  <a:lnTo>
                    <a:pt x="2609850" y="184251"/>
                  </a:lnTo>
                  <a:lnTo>
                    <a:pt x="2578366" y="164388"/>
                  </a:lnTo>
                  <a:lnTo>
                    <a:pt x="2509774" y="129590"/>
                  </a:lnTo>
                  <a:lnTo>
                    <a:pt x="2472944" y="114782"/>
                  </a:lnTo>
                  <a:lnTo>
                    <a:pt x="2424442" y="98882"/>
                  </a:lnTo>
                  <a:lnTo>
                    <a:pt x="2374938" y="86271"/>
                  </a:lnTo>
                  <a:lnTo>
                    <a:pt x="2324722" y="76885"/>
                  </a:lnTo>
                  <a:lnTo>
                    <a:pt x="2274062" y="70675"/>
                  </a:lnTo>
                  <a:lnTo>
                    <a:pt x="2223249" y="67576"/>
                  </a:lnTo>
                  <a:lnTo>
                    <a:pt x="2172551" y="67525"/>
                  </a:lnTo>
                  <a:lnTo>
                    <a:pt x="2122246" y="70472"/>
                  </a:lnTo>
                  <a:lnTo>
                    <a:pt x="2072640" y="76352"/>
                  </a:lnTo>
                  <a:lnTo>
                    <a:pt x="2023999" y="85102"/>
                  </a:lnTo>
                  <a:lnTo>
                    <a:pt x="1976589" y="96672"/>
                  </a:lnTo>
                  <a:lnTo>
                    <a:pt x="1930717" y="110998"/>
                  </a:lnTo>
                  <a:lnTo>
                    <a:pt x="1886661" y="128016"/>
                  </a:lnTo>
                  <a:lnTo>
                    <a:pt x="1844687" y="147675"/>
                  </a:lnTo>
                  <a:lnTo>
                    <a:pt x="1805089" y="169913"/>
                  </a:lnTo>
                  <a:lnTo>
                    <a:pt x="1768132" y="194665"/>
                  </a:lnTo>
                  <a:lnTo>
                    <a:pt x="1734121" y="221881"/>
                  </a:lnTo>
                  <a:lnTo>
                    <a:pt x="1703324" y="251485"/>
                  </a:lnTo>
                  <a:lnTo>
                    <a:pt x="1676019" y="283438"/>
                  </a:lnTo>
                  <a:lnTo>
                    <a:pt x="1632102" y="267017"/>
                  </a:lnTo>
                  <a:lnTo>
                    <a:pt x="1586903" y="252704"/>
                  </a:lnTo>
                  <a:lnTo>
                    <a:pt x="1540586" y="240550"/>
                  </a:lnTo>
                  <a:lnTo>
                    <a:pt x="1493291" y="230555"/>
                  </a:lnTo>
                  <a:lnTo>
                    <a:pt x="1445196" y="222770"/>
                  </a:lnTo>
                  <a:lnTo>
                    <a:pt x="1396453" y="217195"/>
                  </a:lnTo>
                  <a:lnTo>
                    <a:pt x="1347241" y="213868"/>
                  </a:lnTo>
                  <a:lnTo>
                    <a:pt x="1297711" y="212788"/>
                  </a:lnTo>
                  <a:lnTo>
                    <a:pt x="1248029" y="214007"/>
                  </a:lnTo>
                  <a:lnTo>
                    <a:pt x="1198372" y="217525"/>
                  </a:lnTo>
                  <a:lnTo>
                    <a:pt x="1140891" y="224472"/>
                  </a:lnTo>
                  <a:lnTo>
                    <a:pt x="1085227" y="234302"/>
                  </a:lnTo>
                  <a:lnTo>
                    <a:pt x="1031506" y="246875"/>
                  </a:lnTo>
                  <a:lnTo>
                    <a:pt x="979881" y="262077"/>
                  </a:lnTo>
                  <a:lnTo>
                    <a:pt x="930478" y="279781"/>
                  </a:lnTo>
                  <a:lnTo>
                    <a:pt x="883450" y="299834"/>
                  </a:lnTo>
                  <a:lnTo>
                    <a:pt x="838949" y="322135"/>
                  </a:lnTo>
                  <a:lnTo>
                    <a:pt x="797102" y="346544"/>
                  </a:lnTo>
                  <a:lnTo>
                    <a:pt x="758050" y="372935"/>
                  </a:lnTo>
                  <a:lnTo>
                    <a:pt x="721944" y="401167"/>
                  </a:lnTo>
                  <a:lnTo>
                    <a:pt x="688911" y="431126"/>
                  </a:lnTo>
                  <a:lnTo>
                    <a:pt x="659117" y="462673"/>
                  </a:lnTo>
                  <a:lnTo>
                    <a:pt x="632688" y="495693"/>
                  </a:lnTo>
                  <a:lnTo>
                    <a:pt x="609777" y="530034"/>
                  </a:lnTo>
                  <a:lnTo>
                    <a:pt x="590511" y="565594"/>
                  </a:lnTo>
                  <a:lnTo>
                    <a:pt x="575030" y="602221"/>
                  </a:lnTo>
                  <a:lnTo>
                    <a:pt x="563499" y="639800"/>
                  </a:lnTo>
                  <a:lnTo>
                    <a:pt x="556044" y="678205"/>
                  </a:lnTo>
                  <a:lnTo>
                    <a:pt x="552805" y="717296"/>
                  </a:lnTo>
                  <a:lnTo>
                    <a:pt x="553923" y="756945"/>
                  </a:lnTo>
                  <a:lnTo>
                    <a:pt x="559562" y="797026"/>
                  </a:lnTo>
                  <a:lnTo>
                    <a:pt x="555498" y="804519"/>
                  </a:lnTo>
                  <a:lnTo>
                    <a:pt x="499300" y="810907"/>
                  </a:lnTo>
                  <a:lnTo>
                    <a:pt x="445147" y="821715"/>
                  </a:lnTo>
                  <a:lnTo>
                    <a:pt x="393534" y="836739"/>
                  </a:lnTo>
                  <a:lnTo>
                    <a:pt x="344944" y="855751"/>
                  </a:lnTo>
                  <a:lnTo>
                    <a:pt x="299847" y="878547"/>
                  </a:lnTo>
                  <a:lnTo>
                    <a:pt x="258762" y="904913"/>
                  </a:lnTo>
                  <a:lnTo>
                    <a:pt x="222148" y="934618"/>
                  </a:lnTo>
                  <a:lnTo>
                    <a:pt x="190500" y="967460"/>
                  </a:lnTo>
                  <a:lnTo>
                    <a:pt x="163283" y="1004836"/>
                  </a:lnTo>
                  <a:lnTo>
                    <a:pt x="143408" y="1043381"/>
                  </a:lnTo>
                  <a:lnTo>
                    <a:pt x="130695" y="1082687"/>
                  </a:lnTo>
                  <a:lnTo>
                    <a:pt x="124980" y="1122324"/>
                  </a:lnTo>
                  <a:lnTo>
                    <a:pt x="126111" y="1161859"/>
                  </a:lnTo>
                  <a:lnTo>
                    <a:pt x="133921" y="1200861"/>
                  </a:lnTo>
                  <a:lnTo>
                    <a:pt x="148247" y="1238923"/>
                  </a:lnTo>
                  <a:lnTo>
                    <a:pt x="168948" y="1275588"/>
                  </a:lnTo>
                  <a:lnTo>
                    <a:pt x="195834" y="1310449"/>
                  </a:lnTo>
                  <a:lnTo>
                    <a:pt x="228765" y="1343075"/>
                  </a:lnTo>
                  <a:lnTo>
                    <a:pt x="267576" y="1373047"/>
                  </a:lnTo>
                  <a:lnTo>
                    <a:pt x="312115" y="1399921"/>
                  </a:lnTo>
                  <a:lnTo>
                    <a:pt x="362204" y="1423263"/>
                  </a:lnTo>
                  <a:lnTo>
                    <a:pt x="318020" y="1460919"/>
                  </a:lnTo>
                  <a:lnTo>
                    <a:pt x="282600" y="1502156"/>
                  </a:lnTo>
                  <a:lnTo>
                    <a:pt x="256298" y="1546237"/>
                  </a:lnTo>
                  <a:lnTo>
                    <a:pt x="239445" y="1592465"/>
                  </a:lnTo>
                  <a:lnTo>
                    <a:pt x="232384" y="1640103"/>
                  </a:lnTo>
                  <a:lnTo>
                    <a:pt x="235458" y="1688439"/>
                  </a:lnTo>
                  <a:lnTo>
                    <a:pt x="245211" y="1726590"/>
                  </a:lnTo>
                  <a:lnTo>
                    <a:pt x="260959" y="1762925"/>
                  </a:lnTo>
                  <a:lnTo>
                    <a:pt x="282270" y="1797240"/>
                  </a:lnTo>
                  <a:lnTo>
                    <a:pt x="308762" y="1829320"/>
                  </a:lnTo>
                  <a:lnTo>
                    <a:pt x="340029" y="1858937"/>
                  </a:lnTo>
                  <a:lnTo>
                    <a:pt x="375678" y="1885886"/>
                  </a:lnTo>
                  <a:lnTo>
                    <a:pt x="415290" y="1909927"/>
                  </a:lnTo>
                  <a:lnTo>
                    <a:pt x="458457" y="1930869"/>
                  </a:lnTo>
                  <a:lnTo>
                    <a:pt x="504812" y="1948484"/>
                  </a:lnTo>
                  <a:lnTo>
                    <a:pt x="553923" y="1962556"/>
                  </a:lnTo>
                  <a:lnTo>
                    <a:pt x="605396" y="1972868"/>
                  </a:lnTo>
                  <a:lnTo>
                    <a:pt x="658837" y="1979193"/>
                  </a:lnTo>
                  <a:lnTo>
                    <a:pt x="713828" y="1981314"/>
                  </a:lnTo>
                  <a:lnTo>
                    <a:pt x="770001" y="1979015"/>
                  </a:lnTo>
                  <a:lnTo>
                    <a:pt x="779018" y="1989683"/>
                  </a:lnTo>
                  <a:lnTo>
                    <a:pt x="808240" y="2021103"/>
                  </a:lnTo>
                  <a:lnTo>
                    <a:pt x="839825" y="2050808"/>
                  </a:lnTo>
                  <a:lnTo>
                    <a:pt x="873645" y="2078786"/>
                  </a:lnTo>
                  <a:lnTo>
                    <a:pt x="909548" y="2105025"/>
                  </a:lnTo>
                  <a:lnTo>
                    <a:pt x="947394" y="2129485"/>
                  </a:lnTo>
                  <a:lnTo>
                    <a:pt x="987056" y="2152142"/>
                  </a:lnTo>
                  <a:lnTo>
                    <a:pt x="1028395" y="2172982"/>
                  </a:lnTo>
                  <a:lnTo>
                    <a:pt x="1071270" y="2191982"/>
                  </a:lnTo>
                  <a:lnTo>
                    <a:pt x="1115542" y="2209114"/>
                  </a:lnTo>
                  <a:lnTo>
                    <a:pt x="1161084" y="2224354"/>
                  </a:lnTo>
                  <a:lnTo>
                    <a:pt x="1207744" y="2237676"/>
                  </a:lnTo>
                  <a:lnTo>
                    <a:pt x="1255395" y="2249068"/>
                  </a:lnTo>
                  <a:lnTo>
                    <a:pt x="1303896" y="2258479"/>
                  </a:lnTo>
                  <a:lnTo>
                    <a:pt x="1353121" y="2265921"/>
                  </a:lnTo>
                  <a:lnTo>
                    <a:pt x="1402918" y="2271344"/>
                  </a:lnTo>
                  <a:lnTo>
                    <a:pt x="1453159" y="2274735"/>
                  </a:lnTo>
                  <a:lnTo>
                    <a:pt x="1503692" y="2276081"/>
                  </a:lnTo>
                  <a:lnTo>
                    <a:pt x="1554403" y="2275332"/>
                  </a:lnTo>
                  <a:lnTo>
                    <a:pt x="1605140" y="2272487"/>
                  </a:lnTo>
                  <a:lnTo>
                    <a:pt x="1655762" y="2267508"/>
                  </a:lnTo>
                  <a:lnTo>
                    <a:pt x="1706143" y="2260371"/>
                  </a:lnTo>
                  <a:lnTo>
                    <a:pt x="1756143" y="2251075"/>
                  </a:lnTo>
                  <a:lnTo>
                    <a:pt x="1805622" y="2239568"/>
                  </a:lnTo>
                  <a:lnTo>
                    <a:pt x="1854441" y="2225840"/>
                  </a:lnTo>
                  <a:lnTo>
                    <a:pt x="1902472" y="2209863"/>
                  </a:lnTo>
                  <a:lnTo>
                    <a:pt x="1949577" y="2191613"/>
                  </a:lnTo>
                  <a:lnTo>
                    <a:pt x="1983270" y="2223744"/>
                  </a:lnTo>
                  <a:lnTo>
                    <a:pt x="2020239" y="2253831"/>
                  </a:lnTo>
                  <a:lnTo>
                    <a:pt x="2060257" y="2281783"/>
                  </a:lnTo>
                  <a:lnTo>
                    <a:pt x="2103158" y="2307501"/>
                  </a:lnTo>
                  <a:lnTo>
                    <a:pt x="2148700" y="2330856"/>
                  </a:lnTo>
                  <a:lnTo>
                    <a:pt x="2196719" y="2351773"/>
                  </a:lnTo>
                  <a:lnTo>
                    <a:pt x="2246998" y="2370124"/>
                  </a:lnTo>
                  <a:lnTo>
                    <a:pt x="2299347" y="2385822"/>
                  </a:lnTo>
                  <a:lnTo>
                    <a:pt x="2353564" y="2398750"/>
                  </a:lnTo>
                  <a:lnTo>
                    <a:pt x="2405088" y="2408212"/>
                  </a:lnTo>
                  <a:lnTo>
                    <a:pt x="2456726" y="2415032"/>
                  </a:lnTo>
                  <a:lnTo>
                    <a:pt x="2508288" y="2419273"/>
                  </a:lnTo>
                  <a:lnTo>
                    <a:pt x="2559634" y="2421013"/>
                  </a:lnTo>
                  <a:lnTo>
                    <a:pt x="2610599" y="2420289"/>
                  </a:lnTo>
                  <a:lnTo>
                    <a:pt x="2661031" y="2417178"/>
                  </a:lnTo>
                  <a:lnTo>
                    <a:pt x="2710777" y="2411730"/>
                  </a:lnTo>
                  <a:lnTo>
                    <a:pt x="2759659" y="2404008"/>
                  </a:lnTo>
                  <a:lnTo>
                    <a:pt x="2807538" y="2394051"/>
                  </a:lnTo>
                  <a:lnTo>
                    <a:pt x="2854261" y="2381935"/>
                  </a:lnTo>
                  <a:lnTo>
                    <a:pt x="2899651" y="2367724"/>
                  </a:lnTo>
                  <a:lnTo>
                    <a:pt x="2943568" y="2351468"/>
                  </a:lnTo>
                  <a:lnTo>
                    <a:pt x="2985833" y="2333218"/>
                  </a:lnTo>
                  <a:lnTo>
                    <a:pt x="3026321" y="2313038"/>
                  </a:lnTo>
                  <a:lnTo>
                    <a:pt x="3064840" y="2290991"/>
                  </a:lnTo>
                  <a:lnTo>
                    <a:pt x="3101251" y="2267140"/>
                  </a:lnTo>
                  <a:lnTo>
                    <a:pt x="3135401" y="2241524"/>
                  </a:lnTo>
                  <a:lnTo>
                    <a:pt x="3167126" y="2214232"/>
                  </a:lnTo>
                  <a:lnTo>
                    <a:pt x="3196259" y="2185289"/>
                  </a:lnTo>
                  <a:lnTo>
                    <a:pt x="3222663" y="2154771"/>
                  </a:lnTo>
                  <a:lnTo>
                    <a:pt x="3246158" y="2122728"/>
                  </a:lnTo>
                  <a:lnTo>
                    <a:pt x="3266605" y="2089238"/>
                  </a:lnTo>
                  <a:lnTo>
                    <a:pt x="3283839" y="2054326"/>
                  </a:lnTo>
                  <a:lnTo>
                    <a:pt x="3327577" y="2071560"/>
                  </a:lnTo>
                  <a:lnTo>
                    <a:pt x="3372993" y="2086292"/>
                  </a:lnTo>
                  <a:lnTo>
                    <a:pt x="3419856" y="2098497"/>
                  </a:lnTo>
                  <a:lnTo>
                    <a:pt x="3467938" y="2108136"/>
                  </a:lnTo>
                  <a:lnTo>
                    <a:pt x="3516998" y="2115147"/>
                  </a:lnTo>
                  <a:lnTo>
                    <a:pt x="3566833" y="2119490"/>
                  </a:lnTo>
                  <a:lnTo>
                    <a:pt x="3617214" y="2121128"/>
                  </a:lnTo>
                  <a:lnTo>
                    <a:pt x="3672370" y="2119833"/>
                  </a:lnTo>
                  <a:lnTo>
                    <a:pt x="3726256" y="2115375"/>
                  </a:lnTo>
                  <a:lnTo>
                    <a:pt x="3778694" y="2107895"/>
                  </a:lnTo>
                  <a:lnTo>
                    <a:pt x="3829469" y="2097506"/>
                  </a:lnTo>
                  <a:lnTo>
                    <a:pt x="3878402" y="2084374"/>
                  </a:lnTo>
                  <a:lnTo>
                    <a:pt x="3925303" y="2068601"/>
                  </a:lnTo>
                  <a:lnTo>
                    <a:pt x="3969969" y="2050326"/>
                  </a:lnTo>
                  <a:lnTo>
                    <a:pt x="4012209" y="2029688"/>
                  </a:lnTo>
                  <a:lnTo>
                    <a:pt x="4051833" y="2006815"/>
                  </a:lnTo>
                  <a:lnTo>
                    <a:pt x="4088638" y="1981835"/>
                  </a:lnTo>
                  <a:lnTo>
                    <a:pt x="4122445" y="1954885"/>
                  </a:lnTo>
                  <a:lnTo>
                    <a:pt x="4153052" y="1926082"/>
                  </a:lnTo>
                  <a:lnTo>
                    <a:pt x="4180255" y="1895576"/>
                  </a:lnTo>
                  <a:lnTo>
                    <a:pt x="4203890" y="1863496"/>
                  </a:lnTo>
                  <a:lnTo>
                    <a:pt x="4223740" y="1829968"/>
                  </a:lnTo>
                  <a:lnTo>
                    <a:pt x="4239615" y="1795119"/>
                  </a:lnTo>
                  <a:lnTo>
                    <a:pt x="4258678" y="1722005"/>
                  </a:lnTo>
                  <a:lnTo>
                    <a:pt x="4261485" y="1683994"/>
                  </a:lnTo>
                  <a:lnTo>
                    <a:pt x="4315612" y="1677250"/>
                  </a:lnTo>
                  <a:lnTo>
                    <a:pt x="4368711" y="1667802"/>
                  </a:lnTo>
                  <a:lnTo>
                    <a:pt x="4420565" y="1655724"/>
                  </a:lnTo>
                  <a:lnTo>
                    <a:pt x="4470971" y="1641068"/>
                  </a:lnTo>
                  <a:lnTo>
                    <a:pt x="4519727" y="1623898"/>
                  </a:lnTo>
                  <a:lnTo>
                    <a:pt x="4566640" y="1604289"/>
                  </a:lnTo>
                  <a:lnTo>
                    <a:pt x="4611497" y="1582267"/>
                  </a:lnTo>
                  <a:lnTo>
                    <a:pt x="4658652" y="1555115"/>
                  </a:lnTo>
                  <a:lnTo>
                    <a:pt x="4701794" y="1525892"/>
                  </a:lnTo>
                  <a:lnTo>
                    <a:pt x="4740872" y="1494777"/>
                  </a:lnTo>
                  <a:lnTo>
                    <a:pt x="4775860" y="1461960"/>
                  </a:lnTo>
                  <a:lnTo>
                    <a:pt x="4806696" y="1427632"/>
                  </a:lnTo>
                  <a:lnTo>
                    <a:pt x="4833378" y="1391983"/>
                  </a:lnTo>
                  <a:lnTo>
                    <a:pt x="4855857" y="1355191"/>
                  </a:lnTo>
                  <a:lnTo>
                    <a:pt x="4874082" y="1317447"/>
                  </a:lnTo>
                  <a:lnTo>
                    <a:pt x="4888039" y="1278940"/>
                  </a:lnTo>
                  <a:lnTo>
                    <a:pt x="4897691" y="1239850"/>
                  </a:lnTo>
                  <a:lnTo>
                    <a:pt x="4902987" y="1200365"/>
                  </a:lnTo>
                  <a:lnTo>
                    <a:pt x="4903902" y="1160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7765" y="2071519"/>
              <a:ext cx="4904105" cy="2421255"/>
            </a:xfrm>
            <a:custGeom>
              <a:avLst/>
              <a:gdLst/>
              <a:ahLst/>
              <a:cxnLst/>
              <a:rect l="l" t="t" r="r" b="b"/>
              <a:pathLst>
                <a:path w="4904105" h="2421254">
                  <a:moveTo>
                    <a:pt x="559562" y="797029"/>
                  </a:moveTo>
                  <a:lnTo>
                    <a:pt x="553933" y="756944"/>
                  </a:lnTo>
                  <a:lnTo>
                    <a:pt x="552808" y="717292"/>
                  </a:lnTo>
                  <a:lnTo>
                    <a:pt x="556045" y="678201"/>
                  </a:lnTo>
                  <a:lnTo>
                    <a:pt x="563503" y="639801"/>
                  </a:lnTo>
                  <a:lnTo>
                    <a:pt x="575039" y="602220"/>
                  </a:lnTo>
                  <a:lnTo>
                    <a:pt x="590512" y="565588"/>
                  </a:lnTo>
                  <a:lnTo>
                    <a:pt x="609778" y="530033"/>
                  </a:lnTo>
                  <a:lnTo>
                    <a:pt x="632697" y="495684"/>
                  </a:lnTo>
                  <a:lnTo>
                    <a:pt x="659126" y="462670"/>
                  </a:lnTo>
                  <a:lnTo>
                    <a:pt x="688923" y="431120"/>
                  </a:lnTo>
                  <a:lnTo>
                    <a:pt x="721946" y="401163"/>
                  </a:lnTo>
                  <a:lnTo>
                    <a:pt x="758053" y="372927"/>
                  </a:lnTo>
                  <a:lnTo>
                    <a:pt x="797103" y="346541"/>
                  </a:lnTo>
                  <a:lnTo>
                    <a:pt x="838952" y="322134"/>
                  </a:lnTo>
                  <a:lnTo>
                    <a:pt x="883460" y="299836"/>
                  </a:lnTo>
                  <a:lnTo>
                    <a:pt x="930483" y="279774"/>
                  </a:lnTo>
                  <a:lnTo>
                    <a:pt x="979881" y="262078"/>
                  </a:lnTo>
                  <a:lnTo>
                    <a:pt x="1031511" y="246877"/>
                  </a:lnTo>
                  <a:lnTo>
                    <a:pt x="1085230" y="234299"/>
                  </a:lnTo>
                  <a:lnTo>
                    <a:pt x="1140898" y="224473"/>
                  </a:lnTo>
                  <a:lnTo>
                    <a:pt x="1198371" y="217528"/>
                  </a:lnTo>
                  <a:lnTo>
                    <a:pt x="1248038" y="214004"/>
                  </a:lnTo>
                  <a:lnTo>
                    <a:pt x="1297717" y="212789"/>
                  </a:lnTo>
                  <a:lnTo>
                    <a:pt x="1347245" y="213859"/>
                  </a:lnTo>
                  <a:lnTo>
                    <a:pt x="1396459" y="217193"/>
                  </a:lnTo>
                  <a:lnTo>
                    <a:pt x="1445196" y="222767"/>
                  </a:lnTo>
                  <a:lnTo>
                    <a:pt x="1493293" y="230559"/>
                  </a:lnTo>
                  <a:lnTo>
                    <a:pt x="1540587" y="240545"/>
                  </a:lnTo>
                  <a:lnTo>
                    <a:pt x="1586914" y="252702"/>
                  </a:lnTo>
                  <a:lnTo>
                    <a:pt x="1632113" y="267009"/>
                  </a:lnTo>
                  <a:lnTo>
                    <a:pt x="1676018" y="283441"/>
                  </a:lnTo>
                  <a:lnTo>
                    <a:pt x="1703324" y="251487"/>
                  </a:lnTo>
                  <a:lnTo>
                    <a:pt x="1734125" y="221874"/>
                  </a:lnTo>
                  <a:lnTo>
                    <a:pt x="1768141" y="194660"/>
                  </a:lnTo>
                  <a:lnTo>
                    <a:pt x="1805090" y="169906"/>
                  </a:lnTo>
                  <a:lnTo>
                    <a:pt x="1844692" y="147670"/>
                  </a:lnTo>
                  <a:lnTo>
                    <a:pt x="1886664" y="128012"/>
                  </a:lnTo>
                  <a:lnTo>
                    <a:pt x="1930727" y="110992"/>
                  </a:lnTo>
                  <a:lnTo>
                    <a:pt x="1976599" y="96668"/>
                  </a:lnTo>
                  <a:lnTo>
                    <a:pt x="2023999" y="85099"/>
                  </a:lnTo>
                  <a:lnTo>
                    <a:pt x="2072644" y="76346"/>
                  </a:lnTo>
                  <a:lnTo>
                    <a:pt x="2122256" y="70467"/>
                  </a:lnTo>
                  <a:lnTo>
                    <a:pt x="2172551" y="67523"/>
                  </a:lnTo>
                  <a:lnTo>
                    <a:pt x="2223249" y="67571"/>
                  </a:lnTo>
                  <a:lnTo>
                    <a:pt x="2274069" y="70672"/>
                  </a:lnTo>
                  <a:lnTo>
                    <a:pt x="2324730" y="76884"/>
                  </a:lnTo>
                  <a:lnTo>
                    <a:pt x="2374950" y="86268"/>
                  </a:lnTo>
                  <a:lnTo>
                    <a:pt x="2424448" y="98882"/>
                  </a:lnTo>
                  <a:lnTo>
                    <a:pt x="2472943" y="114785"/>
                  </a:lnTo>
                  <a:lnTo>
                    <a:pt x="2509783" y="129587"/>
                  </a:lnTo>
                  <a:lnTo>
                    <a:pt x="2544968" y="146139"/>
                  </a:lnTo>
                  <a:lnTo>
                    <a:pt x="2609850" y="184254"/>
                  </a:lnTo>
                  <a:lnTo>
                    <a:pt x="2635834" y="152654"/>
                  </a:lnTo>
                  <a:lnTo>
                    <a:pt x="2665976" y="123748"/>
                  </a:lnTo>
                  <a:lnTo>
                    <a:pt x="2699880" y="97630"/>
                  </a:lnTo>
                  <a:lnTo>
                    <a:pt x="2737153" y="74391"/>
                  </a:lnTo>
                  <a:lnTo>
                    <a:pt x="2777400" y="54122"/>
                  </a:lnTo>
                  <a:lnTo>
                    <a:pt x="2820227" y="36914"/>
                  </a:lnTo>
                  <a:lnTo>
                    <a:pt x="2865238" y="22860"/>
                  </a:lnTo>
                  <a:lnTo>
                    <a:pt x="2912040" y="12049"/>
                  </a:lnTo>
                  <a:lnTo>
                    <a:pt x="2960238" y="4575"/>
                  </a:lnTo>
                  <a:lnTo>
                    <a:pt x="3009439" y="528"/>
                  </a:lnTo>
                  <a:lnTo>
                    <a:pt x="3059246" y="0"/>
                  </a:lnTo>
                  <a:lnTo>
                    <a:pt x="3109266" y="3081"/>
                  </a:lnTo>
                  <a:lnTo>
                    <a:pt x="3159105" y="9865"/>
                  </a:lnTo>
                  <a:lnTo>
                    <a:pt x="3208368" y="20441"/>
                  </a:lnTo>
                  <a:lnTo>
                    <a:pt x="3256661" y="34902"/>
                  </a:lnTo>
                  <a:lnTo>
                    <a:pt x="3304528" y="53816"/>
                  </a:lnTo>
                  <a:lnTo>
                    <a:pt x="3348799" y="76289"/>
                  </a:lnTo>
                  <a:lnTo>
                    <a:pt x="3389070" y="102072"/>
                  </a:lnTo>
                  <a:lnTo>
                    <a:pt x="3424936" y="130914"/>
                  </a:lnTo>
                  <a:lnTo>
                    <a:pt x="3460227" y="104878"/>
                  </a:lnTo>
                  <a:lnTo>
                    <a:pt x="3498253" y="81688"/>
                  </a:lnTo>
                  <a:lnTo>
                    <a:pt x="3538696" y="61365"/>
                  </a:lnTo>
                  <a:lnTo>
                    <a:pt x="3581238" y="43925"/>
                  </a:lnTo>
                  <a:lnTo>
                    <a:pt x="3625564" y="29388"/>
                  </a:lnTo>
                  <a:lnTo>
                    <a:pt x="3671356" y="17772"/>
                  </a:lnTo>
                  <a:lnTo>
                    <a:pt x="3718297" y="9094"/>
                  </a:lnTo>
                  <a:lnTo>
                    <a:pt x="3766071" y="3374"/>
                  </a:lnTo>
                  <a:lnTo>
                    <a:pt x="3814361" y="629"/>
                  </a:lnTo>
                  <a:lnTo>
                    <a:pt x="3862850" y="878"/>
                  </a:lnTo>
                  <a:lnTo>
                    <a:pt x="3911220" y="4140"/>
                  </a:lnTo>
                  <a:lnTo>
                    <a:pt x="3959156" y="10432"/>
                  </a:lnTo>
                  <a:lnTo>
                    <a:pt x="4006340" y="19772"/>
                  </a:lnTo>
                  <a:lnTo>
                    <a:pt x="4052455" y="32180"/>
                  </a:lnTo>
                  <a:lnTo>
                    <a:pt x="4097185" y="47673"/>
                  </a:lnTo>
                  <a:lnTo>
                    <a:pt x="4140212" y="66270"/>
                  </a:lnTo>
                  <a:lnTo>
                    <a:pt x="4181220" y="87988"/>
                  </a:lnTo>
                  <a:lnTo>
                    <a:pt x="4226139" y="117424"/>
                  </a:lnTo>
                  <a:lnTo>
                    <a:pt x="4265572" y="149993"/>
                  </a:lnTo>
                  <a:lnTo>
                    <a:pt x="4299219" y="185334"/>
                  </a:lnTo>
                  <a:lnTo>
                    <a:pt x="4326781" y="223088"/>
                  </a:lnTo>
                  <a:lnTo>
                    <a:pt x="4347958" y="262896"/>
                  </a:lnTo>
                  <a:lnTo>
                    <a:pt x="4362450" y="304396"/>
                  </a:lnTo>
                  <a:lnTo>
                    <a:pt x="4416487" y="316494"/>
                  </a:lnTo>
                  <a:lnTo>
                    <a:pt x="4467680" y="331805"/>
                  </a:lnTo>
                  <a:lnTo>
                    <a:pt x="4515854" y="350119"/>
                  </a:lnTo>
                  <a:lnTo>
                    <a:pt x="4560836" y="371227"/>
                  </a:lnTo>
                  <a:lnTo>
                    <a:pt x="4602453" y="394919"/>
                  </a:lnTo>
                  <a:lnTo>
                    <a:pt x="4640530" y="420985"/>
                  </a:lnTo>
                  <a:lnTo>
                    <a:pt x="4674894" y="449217"/>
                  </a:lnTo>
                  <a:lnTo>
                    <a:pt x="4705371" y="479405"/>
                  </a:lnTo>
                  <a:lnTo>
                    <a:pt x="4731787" y="511338"/>
                  </a:lnTo>
                  <a:lnTo>
                    <a:pt x="4753969" y="544809"/>
                  </a:lnTo>
                  <a:lnTo>
                    <a:pt x="4771743" y="579606"/>
                  </a:lnTo>
                  <a:lnTo>
                    <a:pt x="4784935" y="615520"/>
                  </a:lnTo>
                  <a:lnTo>
                    <a:pt x="4796879" y="689864"/>
                  </a:lnTo>
                  <a:lnTo>
                    <a:pt x="4795283" y="727874"/>
                  </a:lnTo>
                  <a:lnTo>
                    <a:pt x="4788411" y="766163"/>
                  </a:lnTo>
                  <a:lnTo>
                    <a:pt x="4776089" y="804522"/>
                  </a:lnTo>
                  <a:lnTo>
                    <a:pt x="4756925" y="844920"/>
                  </a:lnTo>
                  <a:lnTo>
                    <a:pt x="4749165" y="857989"/>
                  </a:lnTo>
                  <a:lnTo>
                    <a:pt x="4784595" y="892640"/>
                  </a:lnTo>
                  <a:lnTo>
                    <a:pt x="4815357" y="928573"/>
                  </a:lnTo>
                  <a:lnTo>
                    <a:pt x="4841488" y="965602"/>
                  </a:lnTo>
                  <a:lnTo>
                    <a:pt x="4863022" y="1003541"/>
                  </a:lnTo>
                  <a:lnTo>
                    <a:pt x="4879994" y="1042203"/>
                  </a:lnTo>
                  <a:lnTo>
                    <a:pt x="4892442" y="1081403"/>
                  </a:lnTo>
                  <a:lnTo>
                    <a:pt x="4900400" y="1120953"/>
                  </a:lnTo>
                  <a:lnTo>
                    <a:pt x="4903903" y="1160668"/>
                  </a:lnTo>
                  <a:lnTo>
                    <a:pt x="4902989" y="1200361"/>
                  </a:lnTo>
                  <a:lnTo>
                    <a:pt x="4897691" y="1239847"/>
                  </a:lnTo>
                  <a:lnTo>
                    <a:pt x="4888046" y="1278938"/>
                  </a:lnTo>
                  <a:lnTo>
                    <a:pt x="4874090" y="1317448"/>
                  </a:lnTo>
                  <a:lnTo>
                    <a:pt x="4855857" y="1355191"/>
                  </a:lnTo>
                  <a:lnTo>
                    <a:pt x="4833385" y="1391982"/>
                  </a:lnTo>
                  <a:lnTo>
                    <a:pt x="4806707" y="1427632"/>
                  </a:lnTo>
                  <a:lnTo>
                    <a:pt x="4775861" y="1461957"/>
                  </a:lnTo>
                  <a:lnTo>
                    <a:pt x="4740881" y="1494769"/>
                  </a:lnTo>
                  <a:lnTo>
                    <a:pt x="4701803" y="1525883"/>
                  </a:lnTo>
                  <a:lnTo>
                    <a:pt x="4658663" y="1555112"/>
                  </a:lnTo>
                  <a:lnTo>
                    <a:pt x="4611496" y="1582270"/>
                  </a:lnTo>
                  <a:lnTo>
                    <a:pt x="4566642" y="1604281"/>
                  </a:lnTo>
                  <a:lnTo>
                    <a:pt x="4519735" y="1623898"/>
                  </a:lnTo>
                  <a:lnTo>
                    <a:pt x="4470977" y="1641063"/>
                  </a:lnTo>
                  <a:lnTo>
                    <a:pt x="4420571" y="1655716"/>
                  </a:lnTo>
                  <a:lnTo>
                    <a:pt x="4368719" y="1667796"/>
                  </a:lnTo>
                  <a:lnTo>
                    <a:pt x="4315623" y="1677243"/>
                  </a:lnTo>
                  <a:lnTo>
                    <a:pt x="4261485" y="1683997"/>
                  </a:lnTo>
                  <a:lnTo>
                    <a:pt x="4258683" y="1722002"/>
                  </a:lnTo>
                  <a:lnTo>
                    <a:pt x="4239618" y="1795116"/>
                  </a:lnTo>
                  <a:lnTo>
                    <a:pt x="4223741" y="1829962"/>
                  </a:lnTo>
                  <a:lnTo>
                    <a:pt x="4203892" y="1863493"/>
                  </a:lnTo>
                  <a:lnTo>
                    <a:pt x="4180265" y="1895577"/>
                  </a:lnTo>
                  <a:lnTo>
                    <a:pt x="4153052" y="1926083"/>
                  </a:lnTo>
                  <a:lnTo>
                    <a:pt x="4122447" y="1954878"/>
                  </a:lnTo>
                  <a:lnTo>
                    <a:pt x="4088644" y="1981831"/>
                  </a:lnTo>
                  <a:lnTo>
                    <a:pt x="4051836" y="2006811"/>
                  </a:lnTo>
                  <a:lnTo>
                    <a:pt x="4012215" y="2029686"/>
                  </a:lnTo>
                  <a:lnTo>
                    <a:pt x="3969976" y="2050325"/>
                  </a:lnTo>
                  <a:lnTo>
                    <a:pt x="3925311" y="2068596"/>
                  </a:lnTo>
                  <a:lnTo>
                    <a:pt x="3878414" y="2084368"/>
                  </a:lnTo>
                  <a:lnTo>
                    <a:pt x="3829478" y="2097509"/>
                  </a:lnTo>
                  <a:lnTo>
                    <a:pt x="3778697" y="2107887"/>
                  </a:lnTo>
                  <a:lnTo>
                    <a:pt x="3726264" y="2115371"/>
                  </a:lnTo>
                  <a:lnTo>
                    <a:pt x="3672371" y="2119830"/>
                  </a:lnTo>
                  <a:lnTo>
                    <a:pt x="3617214" y="2121131"/>
                  </a:lnTo>
                  <a:lnTo>
                    <a:pt x="3566843" y="2119490"/>
                  </a:lnTo>
                  <a:lnTo>
                    <a:pt x="3517009" y="2115141"/>
                  </a:lnTo>
                  <a:lnTo>
                    <a:pt x="3467940" y="2108129"/>
                  </a:lnTo>
                  <a:lnTo>
                    <a:pt x="3419862" y="2098497"/>
                  </a:lnTo>
                  <a:lnTo>
                    <a:pt x="3373001" y="2086290"/>
                  </a:lnTo>
                  <a:lnTo>
                    <a:pt x="3327585" y="2071553"/>
                  </a:lnTo>
                  <a:lnTo>
                    <a:pt x="3283839" y="2054329"/>
                  </a:lnTo>
                  <a:lnTo>
                    <a:pt x="3266608" y="2089230"/>
                  </a:lnTo>
                  <a:lnTo>
                    <a:pt x="3246165" y="2122728"/>
                  </a:lnTo>
                  <a:lnTo>
                    <a:pt x="3222665" y="2154765"/>
                  </a:lnTo>
                  <a:lnTo>
                    <a:pt x="3196268" y="2185283"/>
                  </a:lnTo>
                  <a:lnTo>
                    <a:pt x="3167130" y="2214223"/>
                  </a:lnTo>
                  <a:lnTo>
                    <a:pt x="3135409" y="2241527"/>
                  </a:lnTo>
                  <a:lnTo>
                    <a:pt x="3101263" y="2267137"/>
                  </a:lnTo>
                  <a:lnTo>
                    <a:pt x="3064848" y="2290994"/>
                  </a:lnTo>
                  <a:lnTo>
                    <a:pt x="3026322" y="2313039"/>
                  </a:lnTo>
                  <a:lnTo>
                    <a:pt x="2985844" y="2333214"/>
                  </a:lnTo>
                  <a:lnTo>
                    <a:pt x="2943570" y="2351462"/>
                  </a:lnTo>
                  <a:lnTo>
                    <a:pt x="2899658" y="2367722"/>
                  </a:lnTo>
                  <a:lnTo>
                    <a:pt x="2854266" y="2381937"/>
                  </a:lnTo>
                  <a:lnTo>
                    <a:pt x="2807550" y="2394049"/>
                  </a:lnTo>
                  <a:lnTo>
                    <a:pt x="2759669" y="2403999"/>
                  </a:lnTo>
                  <a:lnTo>
                    <a:pt x="2710780" y="2411728"/>
                  </a:lnTo>
                  <a:lnTo>
                    <a:pt x="2661041" y="2417179"/>
                  </a:lnTo>
                  <a:lnTo>
                    <a:pt x="2610608" y="2420292"/>
                  </a:lnTo>
                  <a:lnTo>
                    <a:pt x="2559640" y="2421009"/>
                  </a:lnTo>
                  <a:lnTo>
                    <a:pt x="2508294" y="2419273"/>
                  </a:lnTo>
                  <a:lnTo>
                    <a:pt x="2456728" y="2415024"/>
                  </a:lnTo>
                  <a:lnTo>
                    <a:pt x="2405098" y="2408203"/>
                  </a:lnTo>
                  <a:lnTo>
                    <a:pt x="2353564" y="2398753"/>
                  </a:lnTo>
                  <a:lnTo>
                    <a:pt x="2299354" y="2385822"/>
                  </a:lnTo>
                  <a:lnTo>
                    <a:pt x="2247009" y="2370125"/>
                  </a:lnTo>
                  <a:lnTo>
                    <a:pt x="2196728" y="2351768"/>
                  </a:lnTo>
                  <a:lnTo>
                    <a:pt x="2148711" y="2330856"/>
                  </a:lnTo>
                  <a:lnTo>
                    <a:pt x="2103158" y="2307492"/>
                  </a:lnTo>
                  <a:lnTo>
                    <a:pt x="2060269" y="2281782"/>
                  </a:lnTo>
                  <a:lnTo>
                    <a:pt x="2020242" y="2253829"/>
                  </a:lnTo>
                  <a:lnTo>
                    <a:pt x="1983278" y="2223739"/>
                  </a:lnTo>
                  <a:lnTo>
                    <a:pt x="1949577" y="2191616"/>
                  </a:lnTo>
                  <a:lnTo>
                    <a:pt x="1902480" y="2209861"/>
                  </a:lnTo>
                  <a:lnTo>
                    <a:pt x="1854453" y="2225834"/>
                  </a:lnTo>
                  <a:lnTo>
                    <a:pt x="1805631" y="2239562"/>
                  </a:lnTo>
                  <a:lnTo>
                    <a:pt x="1756153" y="2251066"/>
                  </a:lnTo>
                  <a:lnTo>
                    <a:pt x="1706154" y="2260371"/>
                  </a:lnTo>
                  <a:lnTo>
                    <a:pt x="1655772" y="2267501"/>
                  </a:lnTo>
                  <a:lnTo>
                    <a:pt x="1605145" y="2272479"/>
                  </a:lnTo>
                  <a:lnTo>
                    <a:pt x="1554410" y="2275328"/>
                  </a:lnTo>
                  <a:lnTo>
                    <a:pt x="1503703" y="2276073"/>
                  </a:lnTo>
                  <a:lnTo>
                    <a:pt x="1453163" y="2274738"/>
                  </a:lnTo>
                  <a:lnTo>
                    <a:pt x="1402925" y="2271345"/>
                  </a:lnTo>
                  <a:lnTo>
                    <a:pt x="1353128" y="2265918"/>
                  </a:lnTo>
                  <a:lnTo>
                    <a:pt x="1303908" y="2258482"/>
                  </a:lnTo>
                  <a:lnTo>
                    <a:pt x="1255403" y="2249060"/>
                  </a:lnTo>
                  <a:lnTo>
                    <a:pt x="1207750" y="2237675"/>
                  </a:lnTo>
                  <a:lnTo>
                    <a:pt x="1161086" y="2224351"/>
                  </a:lnTo>
                  <a:lnTo>
                    <a:pt x="1115548" y="2209112"/>
                  </a:lnTo>
                  <a:lnTo>
                    <a:pt x="1071273" y="2191982"/>
                  </a:lnTo>
                  <a:lnTo>
                    <a:pt x="1028399" y="2172984"/>
                  </a:lnTo>
                  <a:lnTo>
                    <a:pt x="987063" y="2152141"/>
                  </a:lnTo>
                  <a:lnTo>
                    <a:pt x="947401" y="2129479"/>
                  </a:lnTo>
                  <a:lnTo>
                    <a:pt x="909552" y="2105019"/>
                  </a:lnTo>
                  <a:lnTo>
                    <a:pt x="873651" y="2078786"/>
                  </a:lnTo>
                  <a:lnTo>
                    <a:pt x="839837" y="2050804"/>
                  </a:lnTo>
                  <a:lnTo>
                    <a:pt x="808247" y="2021096"/>
                  </a:lnTo>
                  <a:lnTo>
                    <a:pt x="779017" y="1989686"/>
                  </a:lnTo>
                  <a:lnTo>
                    <a:pt x="773049" y="1982574"/>
                  </a:lnTo>
                  <a:lnTo>
                    <a:pt x="770001" y="1979018"/>
                  </a:lnTo>
                  <a:lnTo>
                    <a:pt x="713841" y="1981310"/>
                  </a:lnTo>
                  <a:lnTo>
                    <a:pt x="658841" y="1979184"/>
                  </a:lnTo>
                  <a:lnTo>
                    <a:pt x="605402" y="1972860"/>
                  </a:lnTo>
                  <a:lnTo>
                    <a:pt x="553926" y="1962555"/>
                  </a:lnTo>
                  <a:lnTo>
                    <a:pt x="504814" y="1948487"/>
                  </a:lnTo>
                  <a:lnTo>
                    <a:pt x="458468" y="1930873"/>
                  </a:lnTo>
                  <a:lnTo>
                    <a:pt x="415289" y="1909930"/>
                  </a:lnTo>
                  <a:lnTo>
                    <a:pt x="375680" y="1885878"/>
                  </a:lnTo>
                  <a:lnTo>
                    <a:pt x="340041" y="1858934"/>
                  </a:lnTo>
                  <a:lnTo>
                    <a:pt x="308774" y="1829314"/>
                  </a:lnTo>
                  <a:lnTo>
                    <a:pt x="282281" y="1797237"/>
                  </a:lnTo>
                  <a:lnTo>
                    <a:pt x="260962" y="1762922"/>
                  </a:lnTo>
                  <a:lnTo>
                    <a:pt x="245221" y="1726584"/>
                  </a:lnTo>
                  <a:lnTo>
                    <a:pt x="235458" y="1688442"/>
                  </a:lnTo>
                  <a:lnTo>
                    <a:pt x="232384" y="1640101"/>
                  </a:lnTo>
                  <a:lnTo>
                    <a:pt x="239446" y="1592459"/>
                  </a:lnTo>
                  <a:lnTo>
                    <a:pt x="256301" y="1546234"/>
                  </a:lnTo>
                  <a:lnTo>
                    <a:pt x="282607" y="1502148"/>
                  </a:lnTo>
                  <a:lnTo>
                    <a:pt x="318022" y="1460918"/>
                  </a:lnTo>
                  <a:lnTo>
                    <a:pt x="362204" y="1423266"/>
                  </a:lnTo>
                  <a:lnTo>
                    <a:pt x="312116" y="1399912"/>
                  </a:lnTo>
                  <a:lnTo>
                    <a:pt x="267587" y="1373039"/>
                  </a:lnTo>
                  <a:lnTo>
                    <a:pt x="228776" y="1343076"/>
                  </a:lnTo>
                  <a:lnTo>
                    <a:pt x="195844" y="1310449"/>
                  </a:lnTo>
                  <a:lnTo>
                    <a:pt x="168951" y="1275587"/>
                  </a:lnTo>
                  <a:lnTo>
                    <a:pt x="148258" y="1238915"/>
                  </a:lnTo>
                  <a:lnTo>
                    <a:pt x="133926" y="1200862"/>
                  </a:lnTo>
                  <a:lnTo>
                    <a:pt x="126115" y="1161855"/>
                  </a:lnTo>
                  <a:lnTo>
                    <a:pt x="124986" y="1122321"/>
                  </a:lnTo>
                  <a:lnTo>
                    <a:pt x="130699" y="1082688"/>
                  </a:lnTo>
                  <a:lnTo>
                    <a:pt x="143416" y="1043382"/>
                  </a:lnTo>
                  <a:lnTo>
                    <a:pt x="163295" y="1004832"/>
                  </a:lnTo>
                  <a:lnTo>
                    <a:pt x="190500" y="967463"/>
                  </a:lnTo>
                  <a:lnTo>
                    <a:pt x="222149" y="934620"/>
                  </a:lnTo>
                  <a:lnTo>
                    <a:pt x="258764" y="904910"/>
                  </a:lnTo>
                  <a:lnTo>
                    <a:pt x="299859" y="878548"/>
                  </a:lnTo>
                  <a:lnTo>
                    <a:pt x="344947" y="855751"/>
                  </a:lnTo>
                  <a:lnTo>
                    <a:pt x="393542" y="836734"/>
                  </a:lnTo>
                  <a:lnTo>
                    <a:pt x="445156" y="821713"/>
                  </a:lnTo>
                  <a:lnTo>
                    <a:pt x="499304" y="810904"/>
                  </a:lnTo>
                  <a:lnTo>
                    <a:pt x="555498" y="804522"/>
                  </a:lnTo>
                  <a:lnTo>
                    <a:pt x="559562" y="797029"/>
                  </a:lnTo>
                  <a:close/>
                </a:path>
                <a:path w="4904105" h="2421254">
                  <a:moveTo>
                    <a:pt x="403352" y="2109447"/>
                  </a:moveTo>
                  <a:lnTo>
                    <a:pt x="398025" y="2155689"/>
                  </a:lnTo>
                  <a:lnTo>
                    <a:pt x="382852" y="2198138"/>
                  </a:lnTo>
                  <a:lnTo>
                    <a:pt x="359044" y="2235584"/>
                  </a:lnTo>
                  <a:lnTo>
                    <a:pt x="327812" y="2266816"/>
                  </a:lnTo>
                  <a:lnTo>
                    <a:pt x="290366" y="2290624"/>
                  </a:lnTo>
                  <a:lnTo>
                    <a:pt x="247917" y="2305797"/>
                  </a:lnTo>
                  <a:lnTo>
                    <a:pt x="201675" y="2311123"/>
                  </a:lnTo>
                  <a:lnTo>
                    <a:pt x="155434" y="2305797"/>
                  </a:lnTo>
                  <a:lnTo>
                    <a:pt x="112985" y="2290624"/>
                  </a:lnTo>
                  <a:lnTo>
                    <a:pt x="75539" y="2266816"/>
                  </a:lnTo>
                  <a:lnTo>
                    <a:pt x="44307" y="2235584"/>
                  </a:lnTo>
                  <a:lnTo>
                    <a:pt x="20499" y="2198138"/>
                  </a:lnTo>
                  <a:lnTo>
                    <a:pt x="5326" y="2155689"/>
                  </a:lnTo>
                  <a:lnTo>
                    <a:pt x="0" y="2109447"/>
                  </a:lnTo>
                  <a:lnTo>
                    <a:pt x="5326" y="2063206"/>
                  </a:lnTo>
                  <a:lnTo>
                    <a:pt x="20499" y="2020757"/>
                  </a:lnTo>
                  <a:lnTo>
                    <a:pt x="44307" y="1983311"/>
                  </a:lnTo>
                  <a:lnTo>
                    <a:pt x="75539" y="1952079"/>
                  </a:lnTo>
                  <a:lnTo>
                    <a:pt x="112985" y="1928271"/>
                  </a:lnTo>
                  <a:lnTo>
                    <a:pt x="155434" y="1913098"/>
                  </a:lnTo>
                  <a:lnTo>
                    <a:pt x="201675" y="1907771"/>
                  </a:lnTo>
                  <a:lnTo>
                    <a:pt x="247917" y="1913098"/>
                  </a:lnTo>
                  <a:lnTo>
                    <a:pt x="290366" y="1928271"/>
                  </a:lnTo>
                  <a:lnTo>
                    <a:pt x="327812" y="1952079"/>
                  </a:lnTo>
                  <a:lnTo>
                    <a:pt x="359044" y="1983311"/>
                  </a:lnTo>
                  <a:lnTo>
                    <a:pt x="382852" y="2020757"/>
                  </a:lnTo>
                  <a:lnTo>
                    <a:pt x="398025" y="2063206"/>
                  </a:lnTo>
                  <a:lnTo>
                    <a:pt x="403352" y="2109447"/>
                  </a:lnTo>
                  <a:close/>
                </a:path>
                <a:path w="4904105" h="2421254">
                  <a:moveTo>
                    <a:pt x="647191" y="1458445"/>
                  </a:moveTo>
                  <a:lnTo>
                    <a:pt x="598421" y="1459376"/>
                  </a:lnTo>
                  <a:lnTo>
                    <a:pt x="550013" y="1456874"/>
                  </a:lnTo>
                  <a:lnTo>
                    <a:pt x="502332" y="1451000"/>
                  </a:lnTo>
                  <a:lnTo>
                    <a:pt x="455741" y="1441813"/>
                  </a:lnTo>
                  <a:lnTo>
                    <a:pt x="410604" y="1429374"/>
                  </a:lnTo>
                  <a:lnTo>
                    <a:pt x="367284" y="1413741"/>
                  </a:lnTo>
                </a:path>
                <a:path w="4904105" h="2421254">
                  <a:moveTo>
                    <a:pt x="894080" y="1947014"/>
                  </a:moveTo>
                  <a:lnTo>
                    <a:pt x="864306" y="1954440"/>
                  </a:lnTo>
                  <a:lnTo>
                    <a:pt x="833913" y="1960508"/>
                  </a:lnTo>
                  <a:lnTo>
                    <a:pt x="802997" y="1965195"/>
                  </a:lnTo>
                  <a:lnTo>
                    <a:pt x="771652" y="1968477"/>
                  </a:lnTo>
                </a:path>
                <a:path w="4904105" h="2421254">
                  <a:moveTo>
                    <a:pt x="1949323" y="2181837"/>
                  </a:moveTo>
                  <a:lnTo>
                    <a:pt x="1928042" y="2158507"/>
                  </a:lnTo>
                  <a:lnTo>
                    <a:pt x="1908619" y="2134451"/>
                  </a:lnTo>
                  <a:lnTo>
                    <a:pt x="1891101" y="2109703"/>
                  </a:lnTo>
                  <a:lnTo>
                    <a:pt x="1875536" y="2084301"/>
                  </a:lnTo>
                </a:path>
                <a:path w="4904105" h="2421254">
                  <a:moveTo>
                    <a:pt x="3313684" y="1938759"/>
                  </a:moveTo>
                  <a:lnTo>
                    <a:pt x="3309419" y="1965898"/>
                  </a:lnTo>
                  <a:lnTo>
                    <a:pt x="3303095" y="1992798"/>
                  </a:lnTo>
                  <a:lnTo>
                    <a:pt x="3294699" y="2019412"/>
                  </a:lnTo>
                  <a:lnTo>
                    <a:pt x="3284219" y="2045693"/>
                  </a:lnTo>
                </a:path>
                <a:path w="4904105" h="2421254">
                  <a:moveTo>
                    <a:pt x="3899535" y="1277851"/>
                  </a:moveTo>
                  <a:lnTo>
                    <a:pt x="3953170" y="1298107"/>
                  </a:lnTo>
                  <a:lnTo>
                    <a:pt x="4003195" y="1321507"/>
                  </a:lnTo>
                  <a:lnTo>
                    <a:pt x="4049398" y="1347821"/>
                  </a:lnTo>
                  <a:lnTo>
                    <a:pt x="4091573" y="1376817"/>
                  </a:lnTo>
                  <a:lnTo>
                    <a:pt x="4129508" y="1408266"/>
                  </a:lnTo>
                  <a:lnTo>
                    <a:pt x="4162996" y="1441935"/>
                  </a:lnTo>
                  <a:lnTo>
                    <a:pt x="4191827" y="1477595"/>
                  </a:lnTo>
                  <a:lnTo>
                    <a:pt x="4215793" y="1515012"/>
                  </a:lnTo>
                  <a:lnTo>
                    <a:pt x="4234684" y="1553957"/>
                  </a:lnTo>
                  <a:lnTo>
                    <a:pt x="4248291" y="1594199"/>
                  </a:lnTo>
                  <a:lnTo>
                    <a:pt x="4256405" y="1635506"/>
                  </a:lnTo>
                  <a:lnTo>
                    <a:pt x="4258818" y="1677647"/>
                  </a:lnTo>
                </a:path>
                <a:path w="4904105" h="2421254">
                  <a:moveTo>
                    <a:pt x="4746879" y="852147"/>
                  </a:moveTo>
                  <a:lnTo>
                    <a:pt x="4716537" y="894208"/>
                  </a:lnTo>
                  <a:lnTo>
                    <a:pt x="4679505" y="933459"/>
                  </a:lnTo>
                  <a:lnTo>
                    <a:pt x="4636186" y="969519"/>
                  </a:lnTo>
                  <a:lnTo>
                    <a:pt x="4586986" y="1002007"/>
                  </a:lnTo>
                </a:path>
                <a:path w="4904105" h="2421254">
                  <a:moveTo>
                    <a:pt x="4363085" y="295887"/>
                  </a:moveTo>
                  <a:lnTo>
                    <a:pt x="4367037" y="313479"/>
                  </a:lnTo>
                  <a:lnTo>
                    <a:pt x="4369752" y="331178"/>
                  </a:lnTo>
                  <a:lnTo>
                    <a:pt x="4371228" y="348948"/>
                  </a:lnTo>
                  <a:lnTo>
                    <a:pt x="4371467" y="366753"/>
                  </a:lnTo>
                </a:path>
                <a:path w="4904105" h="2421254">
                  <a:moveTo>
                    <a:pt x="3341496" y="213337"/>
                  </a:moveTo>
                  <a:lnTo>
                    <a:pt x="3358368" y="189299"/>
                  </a:lnTo>
                  <a:lnTo>
                    <a:pt x="3377691" y="166189"/>
                  </a:lnTo>
                  <a:lnTo>
                    <a:pt x="3399397" y="144079"/>
                  </a:lnTo>
                  <a:lnTo>
                    <a:pt x="3423412" y="123040"/>
                  </a:lnTo>
                </a:path>
                <a:path w="4904105" h="2421254">
                  <a:moveTo>
                    <a:pt x="2575052" y="256390"/>
                  </a:moveTo>
                  <a:lnTo>
                    <a:pt x="2582332" y="236350"/>
                  </a:lnTo>
                  <a:lnTo>
                    <a:pt x="2591387" y="216655"/>
                  </a:lnTo>
                  <a:lnTo>
                    <a:pt x="2602180" y="197365"/>
                  </a:lnTo>
                  <a:lnTo>
                    <a:pt x="2614676" y="178539"/>
                  </a:lnTo>
                </a:path>
                <a:path w="4904105" h="2421254">
                  <a:moveTo>
                    <a:pt x="1675511" y="282806"/>
                  </a:moveTo>
                  <a:lnTo>
                    <a:pt x="1713831" y="299418"/>
                  </a:lnTo>
                  <a:lnTo>
                    <a:pt x="1750615" y="317589"/>
                  </a:lnTo>
                  <a:lnTo>
                    <a:pt x="1785756" y="337260"/>
                  </a:lnTo>
                  <a:lnTo>
                    <a:pt x="1819148" y="358371"/>
                  </a:lnTo>
                </a:path>
                <a:path w="4904105" h="2421254">
                  <a:moveTo>
                    <a:pt x="584581" y="876531"/>
                  </a:moveTo>
                  <a:lnTo>
                    <a:pt x="576653" y="856912"/>
                  </a:lnTo>
                  <a:lnTo>
                    <a:pt x="569833" y="837114"/>
                  </a:lnTo>
                  <a:lnTo>
                    <a:pt x="564132" y="817149"/>
                  </a:lnTo>
                  <a:lnTo>
                    <a:pt x="559562" y="797029"/>
                  </a:lnTo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5216" y="1325878"/>
            <a:ext cx="5471160" cy="5532120"/>
            <a:chOff x="585216" y="1325878"/>
            <a:chExt cx="5471160" cy="5532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849" y="4487418"/>
              <a:ext cx="153415" cy="1535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64022" y="4262628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39" h="269239">
                  <a:moveTo>
                    <a:pt x="268858" y="134493"/>
                  </a:moveTo>
                  <a:lnTo>
                    <a:pt x="262004" y="177009"/>
                  </a:lnTo>
                  <a:lnTo>
                    <a:pt x="242914" y="213929"/>
                  </a:lnTo>
                  <a:lnTo>
                    <a:pt x="213802" y="243041"/>
                  </a:lnTo>
                  <a:lnTo>
                    <a:pt x="176882" y="262131"/>
                  </a:lnTo>
                  <a:lnTo>
                    <a:pt x="134365" y="268986"/>
                  </a:lnTo>
                  <a:lnTo>
                    <a:pt x="91911" y="262131"/>
                  </a:lnTo>
                  <a:lnTo>
                    <a:pt x="55028" y="243041"/>
                  </a:lnTo>
                  <a:lnTo>
                    <a:pt x="25936" y="213929"/>
                  </a:lnTo>
                  <a:lnTo>
                    <a:pt x="6853" y="177009"/>
                  </a:lnTo>
                  <a:lnTo>
                    <a:pt x="0" y="134493"/>
                  </a:lnTo>
                  <a:lnTo>
                    <a:pt x="6853" y="91976"/>
                  </a:lnTo>
                  <a:lnTo>
                    <a:pt x="25936" y="55056"/>
                  </a:lnTo>
                  <a:lnTo>
                    <a:pt x="55028" y="25944"/>
                  </a:lnTo>
                  <a:lnTo>
                    <a:pt x="91911" y="6854"/>
                  </a:lnTo>
                  <a:lnTo>
                    <a:pt x="134365" y="0"/>
                  </a:lnTo>
                  <a:lnTo>
                    <a:pt x="176882" y="6854"/>
                  </a:lnTo>
                  <a:lnTo>
                    <a:pt x="213802" y="25944"/>
                  </a:lnTo>
                  <a:lnTo>
                    <a:pt x="242914" y="55056"/>
                  </a:lnTo>
                  <a:lnTo>
                    <a:pt x="262004" y="91976"/>
                  </a:lnTo>
                  <a:lnTo>
                    <a:pt x="268858" y="134493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216" y="1325878"/>
              <a:ext cx="5471160" cy="55321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130922" y="2647899"/>
            <a:ext cx="29273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Nhiệm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vụ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các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lực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lượng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tham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gia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khi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thực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hiện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KHGDCN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21208"/>
            <a:ext cx="7781544" cy="795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151" y="521208"/>
            <a:ext cx="7781925" cy="795655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2.</a:t>
            </a:r>
            <a:r>
              <a:rPr sz="2200" b="1" spc="1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QUY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200" b="1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endParaRPr sz="2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2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2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NHÂN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8240" y="2061994"/>
            <a:ext cx="4923155" cy="2440305"/>
            <a:chOff x="6238240" y="2061994"/>
            <a:chExt cx="4923155" cy="2440305"/>
          </a:xfrm>
        </p:grpSpPr>
        <p:sp>
          <p:nvSpPr>
            <p:cNvPr id="5" name="object 5"/>
            <p:cNvSpPr/>
            <p:nvPr/>
          </p:nvSpPr>
          <p:spPr>
            <a:xfrm>
              <a:off x="6247765" y="2071522"/>
              <a:ext cx="4904105" cy="2421255"/>
            </a:xfrm>
            <a:custGeom>
              <a:avLst/>
              <a:gdLst/>
              <a:ahLst/>
              <a:cxnLst/>
              <a:rect l="l" t="t" r="r" b="b"/>
              <a:pathLst>
                <a:path w="4904105" h="2421254">
                  <a:moveTo>
                    <a:pt x="403352" y="2109444"/>
                  </a:moveTo>
                  <a:lnTo>
                    <a:pt x="398018" y="2063203"/>
                  </a:lnTo>
                  <a:lnTo>
                    <a:pt x="382841" y="2020760"/>
                  </a:lnTo>
                  <a:lnTo>
                    <a:pt x="359041" y="1983308"/>
                  </a:lnTo>
                  <a:lnTo>
                    <a:pt x="327812" y="1952078"/>
                  </a:lnTo>
                  <a:lnTo>
                    <a:pt x="290360" y="1928279"/>
                  </a:lnTo>
                  <a:lnTo>
                    <a:pt x="247916" y="1913102"/>
                  </a:lnTo>
                  <a:lnTo>
                    <a:pt x="201676" y="1907768"/>
                  </a:lnTo>
                  <a:lnTo>
                    <a:pt x="155422" y="1913102"/>
                  </a:lnTo>
                  <a:lnTo>
                    <a:pt x="112979" y="1928279"/>
                  </a:lnTo>
                  <a:lnTo>
                    <a:pt x="75526" y="1952078"/>
                  </a:lnTo>
                  <a:lnTo>
                    <a:pt x="44297" y="1983308"/>
                  </a:lnTo>
                  <a:lnTo>
                    <a:pt x="20497" y="2020760"/>
                  </a:lnTo>
                  <a:lnTo>
                    <a:pt x="5321" y="2063203"/>
                  </a:lnTo>
                  <a:lnTo>
                    <a:pt x="0" y="2109444"/>
                  </a:lnTo>
                  <a:lnTo>
                    <a:pt x="5321" y="2155698"/>
                  </a:lnTo>
                  <a:lnTo>
                    <a:pt x="20497" y="2198141"/>
                  </a:lnTo>
                  <a:lnTo>
                    <a:pt x="44297" y="2235593"/>
                  </a:lnTo>
                  <a:lnTo>
                    <a:pt x="75526" y="2266823"/>
                  </a:lnTo>
                  <a:lnTo>
                    <a:pt x="112979" y="2290622"/>
                  </a:lnTo>
                  <a:lnTo>
                    <a:pt x="155422" y="2305799"/>
                  </a:lnTo>
                  <a:lnTo>
                    <a:pt x="201676" y="2311120"/>
                  </a:lnTo>
                  <a:lnTo>
                    <a:pt x="247916" y="2305799"/>
                  </a:lnTo>
                  <a:lnTo>
                    <a:pt x="290360" y="2290622"/>
                  </a:lnTo>
                  <a:lnTo>
                    <a:pt x="327812" y="2266823"/>
                  </a:lnTo>
                  <a:lnTo>
                    <a:pt x="359041" y="2235593"/>
                  </a:lnTo>
                  <a:lnTo>
                    <a:pt x="382841" y="2198141"/>
                  </a:lnTo>
                  <a:lnTo>
                    <a:pt x="398018" y="2155698"/>
                  </a:lnTo>
                  <a:lnTo>
                    <a:pt x="403352" y="2109444"/>
                  </a:lnTo>
                  <a:close/>
                </a:path>
                <a:path w="4904105" h="2421254">
                  <a:moveTo>
                    <a:pt x="4903902" y="1160665"/>
                  </a:moveTo>
                  <a:lnTo>
                    <a:pt x="4900396" y="1120952"/>
                  </a:lnTo>
                  <a:lnTo>
                    <a:pt x="4892433" y="1081405"/>
                  </a:lnTo>
                  <a:lnTo>
                    <a:pt x="4879987" y="1042200"/>
                  </a:lnTo>
                  <a:lnTo>
                    <a:pt x="4863020" y="1003541"/>
                  </a:lnTo>
                  <a:lnTo>
                    <a:pt x="4841481" y="965606"/>
                  </a:lnTo>
                  <a:lnTo>
                    <a:pt x="4815357" y="928573"/>
                  </a:lnTo>
                  <a:lnTo>
                    <a:pt x="4784585" y="892644"/>
                  </a:lnTo>
                  <a:lnTo>
                    <a:pt x="4749165" y="857986"/>
                  </a:lnTo>
                  <a:lnTo>
                    <a:pt x="4756924" y="844918"/>
                  </a:lnTo>
                  <a:lnTo>
                    <a:pt x="4776089" y="804519"/>
                  </a:lnTo>
                  <a:lnTo>
                    <a:pt x="4788408" y="766165"/>
                  </a:lnTo>
                  <a:lnTo>
                    <a:pt x="4795278" y="727875"/>
                  </a:lnTo>
                  <a:lnTo>
                    <a:pt x="4796879" y="689864"/>
                  </a:lnTo>
                  <a:lnTo>
                    <a:pt x="4793361" y="652348"/>
                  </a:lnTo>
                  <a:lnTo>
                    <a:pt x="4771733" y="579615"/>
                  </a:lnTo>
                  <a:lnTo>
                    <a:pt x="4753965" y="544817"/>
                  </a:lnTo>
                  <a:lnTo>
                    <a:pt x="4731778" y="511340"/>
                  </a:lnTo>
                  <a:lnTo>
                    <a:pt x="4705362" y="479412"/>
                  </a:lnTo>
                  <a:lnTo>
                    <a:pt x="4674882" y="449224"/>
                  </a:lnTo>
                  <a:lnTo>
                    <a:pt x="4640529" y="420992"/>
                  </a:lnTo>
                  <a:lnTo>
                    <a:pt x="4602442" y="394919"/>
                  </a:lnTo>
                  <a:lnTo>
                    <a:pt x="4560836" y="371233"/>
                  </a:lnTo>
                  <a:lnTo>
                    <a:pt x="4515853" y="350126"/>
                  </a:lnTo>
                  <a:lnTo>
                    <a:pt x="4467669" y="331812"/>
                  </a:lnTo>
                  <a:lnTo>
                    <a:pt x="4416476" y="316496"/>
                  </a:lnTo>
                  <a:lnTo>
                    <a:pt x="4362450" y="304393"/>
                  </a:lnTo>
                  <a:lnTo>
                    <a:pt x="4347946" y="262902"/>
                  </a:lnTo>
                  <a:lnTo>
                    <a:pt x="4326775" y="223088"/>
                  </a:lnTo>
                  <a:lnTo>
                    <a:pt x="4299216" y="185343"/>
                  </a:lnTo>
                  <a:lnTo>
                    <a:pt x="4265561" y="149999"/>
                  </a:lnTo>
                  <a:lnTo>
                    <a:pt x="4226128" y="117424"/>
                  </a:lnTo>
                  <a:lnTo>
                    <a:pt x="4181221" y="87985"/>
                  </a:lnTo>
                  <a:lnTo>
                    <a:pt x="4140212" y="66268"/>
                  </a:lnTo>
                  <a:lnTo>
                    <a:pt x="4097185" y="47675"/>
                  </a:lnTo>
                  <a:lnTo>
                    <a:pt x="4052443" y="32181"/>
                  </a:lnTo>
                  <a:lnTo>
                    <a:pt x="4006329" y="19773"/>
                  </a:lnTo>
                  <a:lnTo>
                    <a:pt x="3959148" y="10439"/>
                  </a:lnTo>
                  <a:lnTo>
                    <a:pt x="3911219" y="4140"/>
                  </a:lnTo>
                  <a:lnTo>
                    <a:pt x="3862844" y="876"/>
                  </a:lnTo>
                  <a:lnTo>
                    <a:pt x="3814356" y="635"/>
                  </a:lnTo>
                  <a:lnTo>
                    <a:pt x="3766070" y="3378"/>
                  </a:lnTo>
                  <a:lnTo>
                    <a:pt x="3718293" y="9093"/>
                  </a:lnTo>
                  <a:lnTo>
                    <a:pt x="3671354" y="17780"/>
                  </a:lnTo>
                  <a:lnTo>
                    <a:pt x="3625558" y="29387"/>
                  </a:lnTo>
                  <a:lnTo>
                    <a:pt x="3581235" y="43929"/>
                  </a:lnTo>
                  <a:lnTo>
                    <a:pt x="3538690" y="61366"/>
                  </a:lnTo>
                  <a:lnTo>
                    <a:pt x="3498253" y="81686"/>
                  </a:lnTo>
                  <a:lnTo>
                    <a:pt x="3460216" y="104876"/>
                  </a:lnTo>
                  <a:lnTo>
                    <a:pt x="3424936" y="130911"/>
                  </a:lnTo>
                  <a:lnTo>
                    <a:pt x="3389058" y="102069"/>
                  </a:lnTo>
                  <a:lnTo>
                    <a:pt x="3348799" y="76288"/>
                  </a:lnTo>
                  <a:lnTo>
                    <a:pt x="3304527" y="53822"/>
                  </a:lnTo>
                  <a:lnTo>
                    <a:pt x="3256661" y="34899"/>
                  </a:lnTo>
                  <a:lnTo>
                    <a:pt x="3208363" y="20447"/>
                  </a:lnTo>
                  <a:lnTo>
                    <a:pt x="3159099" y="9867"/>
                  </a:lnTo>
                  <a:lnTo>
                    <a:pt x="3109264" y="3086"/>
                  </a:lnTo>
                  <a:lnTo>
                    <a:pt x="3059239" y="0"/>
                  </a:lnTo>
                  <a:lnTo>
                    <a:pt x="3009430" y="533"/>
                  </a:lnTo>
                  <a:lnTo>
                    <a:pt x="2960230" y="4572"/>
                  </a:lnTo>
                  <a:lnTo>
                    <a:pt x="2912033" y="12052"/>
                  </a:lnTo>
                  <a:lnTo>
                    <a:pt x="2865234" y="22860"/>
                  </a:lnTo>
                  <a:lnTo>
                    <a:pt x="2820225" y="36918"/>
                  </a:lnTo>
                  <a:lnTo>
                    <a:pt x="2777388" y="54127"/>
                  </a:lnTo>
                  <a:lnTo>
                    <a:pt x="2737142" y="74396"/>
                  </a:lnTo>
                  <a:lnTo>
                    <a:pt x="2699880" y="97637"/>
                  </a:lnTo>
                  <a:lnTo>
                    <a:pt x="2665971" y="123748"/>
                  </a:lnTo>
                  <a:lnTo>
                    <a:pt x="2635834" y="152654"/>
                  </a:lnTo>
                  <a:lnTo>
                    <a:pt x="2609850" y="184251"/>
                  </a:lnTo>
                  <a:lnTo>
                    <a:pt x="2578366" y="164388"/>
                  </a:lnTo>
                  <a:lnTo>
                    <a:pt x="2509774" y="129590"/>
                  </a:lnTo>
                  <a:lnTo>
                    <a:pt x="2472944" y="114782"/>
                  </a:lnTo>
                  <a:lnTo>
                    <a:pt x="2424442" y="98882"/>
                  </a:lnTo>
                  <a:lnTo>
                    <a:pt x="2374938" y="86271"/>
                  </a:lnTo>
                  <a:lnTo>
                    <a:pt x="2324722" y="76885"/>
                  </a:lnTo>
                  <a:lnTo>
                    <a:pt x="2274062" y="70675"/>
                  </a:lnTo>
                  <a:lnTo>
                    <a:pt x="2223249" y="67576"/>
                  </a:lnTo>
                  <a:lnTo>
                    <a:pt x="2172551" y="67525"/>
                  </a:lnTo>
                  <a:lnTo>
                    <a:pt x="2122246" y="70472"/>
                  </a:lnTo>
                  <a:lnTo>
                    <a:pt x="2072640" y="76352"/>
                  </a:lnTo>
                  <a:lnTo>
                    <a:pt x="2023999" y="85102"/>
                  </a:lnTo>
                  <a:lnTo>
                    <a:pt x="1976589" y="96672"/>
                  </a:lnTo>
                  <a:lnTo>
                    <a:pt x="1930717" y="110998"/>
                  </a:lnTo>
                  <a:lnTo>
                    <a:pt x="1886661" y="128016"/>
                  </a:lnTo>
                  <a:lnTo>
                    <a:pt x="1844687" y="147675"/>
                  </a:lnTo>
                  <a:lnTo>
                    <a:pt x="1805089" y="169913"/>
                  </a:lnTo>
                  <a:lnTo>
                    <a:pt x="1768132" y="194665"/>
                  </a:lnTo>
                  <a:lnTo>
                    <a:pt x="1734121" y="221881"/>
                  </a:lnTo>
                  <a:lnTo>
                    <a:pt x="1703324" y="251485"/>
                  </a:lnTo>
                  <a:lnTo>
                    <a:pt x="1676019" y="283438"/>
                  </a:lnTo>
                  <a:lnTo>
                    <a:pt x="1632102" y="267017"/>
                  </a:lnTo>
                  <a:lnTo>
                    <a:pt x="1586903" y="252704"/>
                  </a:lnTo>
                  <a:lnTo>
                    <a:pt x="1540586" y="240550"/>
                  </a:lnTo>
                  <a:lnTo>
                    <a:pt x="1493291" y="230555"/>
                  </a:lnTo>
                  <a:lnTo>
                    <a:pt x="1445196" y="222770"/>
                  </a:lnTo>
                  <a:lnTo>
                    <a:pt x="1396453" y="217195"/>
                  </a:lnTo>
                  <a:lnTo>
                    <a:pt x="1347241" y="213868"/>
                  </a:lnTo>
                  <a:lnTo>
                    <a:pt x="1297711" y="212788"/>
                  </a:lnTo>
                  <a:lnTo>
                    <a:pt x="1248029" y="214007"/>
                  </a:lnTo>
                  <a:lnTo>
                    <a:pt x="1198372" y="217525"/>
                  </a:lnTo>
                  <a:lnTo>
                    <a:pt x="1140891" y="224472"/>
                  </a:lnTo>
                  <a:lnTo>
                    <a:pt x="1085227" y="234302"/>
                  </a:lnTo>
                  <a:lnTo>
                    <a:pt x="1031506" y="246875"/>
                  </a:lnTo>
                  <a:lnTo>
                    <a:pt x="979881" y="262077"/>
                  </a:lnTo>
                  <a:lnTo>
                    <a:pt x="930478" y="279781"/>
                  </a:lnTo>
                  <a:lnTo>
                    <a:pt x="883450" y="299834"/>
                  </a:lnTo>
                  <a:lnTo>
                    <a:pt x="838949" y="322135"/>
                  </a:lnTo>
                  <a:lnTo>
                    <a:pt x="797102" y="346544"/>
                  </a:lnTo>
                  <a:lnTo>
                    <a:pt x="758050" y="372935"/>
                  </a:lnTo>
                  <a:lnTo>
                    <a:pt x="721944" y="401167"/>
                  </a:lnTo>
                  <a:lnTo>
                    <a:pt x="688911" y="431126"/>
                  </a:lnTo>
                  <a:lnTo>
                    <a:pt x="659117" y="462673"/>
                  </a:lnTo>
                  <a:lnTo>
                    <a:pt x="632688" y="495693"/>
                  </a:lnTo>
                  <a:lnTo>
                    <a:pt x="609777" y="530034"/>
                  </a:lnTo>
                  <a:lnTo>
                    <a:pt x="590511" y="565594"/>
                  </a:lnTo>
                  <a:lnTo>
                    <a:pt x="575030" y="602221"/>
                  </a:lnTo>
                  <a:lnTo>
                    <a:pt x="563499" y="639800"/>
                  </a:lnTo>
                  <a:lnTo>
                    <a:pt x="556044" y="678205"/>
                  </a:lnTo>
                  <a:lnTo>
                    <a:pt x="552805" y="717296"/>
                  </a:lnTo>
                  <a:lnTo>
                    <a:pt x="553923" y="756945"/>
                  </a:lnTo>
                  <a:lnTo>
                    <a:pt x="559562" y="797026"/>
                  </a:lnTo>
                  <a:lnTo>
                    <a:pt x="555498" y="804519"/>
                  </a:lnTo>
                  <a:lnTo>
                    <a:pt x="499300" y="810907"/>
                  </a:lnTo>
                  <a:lnTo>
                    <a:pt x="445147" y="821715"/>
                  </a:lnTo>
                  <a:lnTo>
                    <a:pt x="393534" y="836739"/>
                  </a:lnTo>
                  <a:lnTo>
                    <a:pt x="344944" y="855751"/>
                  </a:lnTo>
                  <a:lnTo>
                    <a:pt x="299847" y="878547"/>
                  </a:lnTo>
                  <a:lnTo>
                    <a:pt x="258762" y="904913"/>
                  </a:lnTo>
                  <a:lnTo>
                    <a:pt x="222148" y="934618"/>
                  </a:lnTo>
                  <a:lnTo>
                    <a:pt x="190500" y="967460"/>
                  </a:lnTo>
                  <a:lnTo>
                    <a:pt x="163283" y="1004836"/>
                  </a:lnTo>
                  <a:lnTo>
                    <a:pt x="143408" y="1043381"/>
                  </a:lnTo>
                  <a:lnTo>
                    <a:pt x="130695" y="1082687"/>
                  </a:lnTo>
                  <a:lnTo>
                    <a:pt x="124980" y="1122324"/>
                  </a:lnTo>
                  <a:lnTo>
                    <a:pt x="126111" y="1161859"/>
                  </a:lnTo>
                  <a:lnTo>
                    <a:pt x="133921" y="1200861"/>
                  </a:lnTo>
                  <a:lnTo>
                    <a:pt x="148247" y="1238923"/>
                  </a:lnTo>
                  <a:lnTo>
                    <a:pt x="168948" y="1275588"/>
                  </a:lnTo>
                  <a:lnTo>
                    <a:pt x="195834" y="1310449"/>
                  </a:lnTo>
                  <a:lnTo>
                    <a:pt x="228765" y="1343075"/>
                  </a:lnTo>
                  <a:lnTo>
                    <a:pt x="267576" y="1373047"/>
                  </a:lnTo>
                  <a:lnTo>
                    <a:pt x="312115" y="1399921"/>
                  </a:lnTo>
                  <a:lnTo>
                    <a:pt x="362204" y="1423263"/>
                  </a:lnTo>
                  <a:lnTo>
                    <a:pt x="318020" y="1460919"/>
                  </a:lnTo>
                  <a:lnTo>
                    <a:pt x="282600" y="1502156"/>
                  </a:lnTo>
                  <a:lnTo>
                    <a:pt x="256298" y="1546237"/>
                  </a:lnTo>
                  <a:lnTo>
                    <a:pt x="239445" y="1592465"/>
                  </a:lnTo>
                  <a:lnTo>
                    <a:pt x="232384" y="1640103"/>
                  </a:lnTo>
                  <a:lnTo>
                    <a:pt x="235458" y="1688439"/>
                  </a:lnTo>
                  <a:lnTo>
                    <a:pt x="245211" y="1726590"/>
                  </a:lnTo>
                  <a:lnTo>
                    <a:pt x="260959" y="1762925"/>
                  </a:lnTo>
                  <a:lnTo>
                    <a:pt x="282270" y="1797240"/>
                  </a:lnTo>
                  <a:lnTo>
                    <a:pt x="308762" y="1829320"/>
                  </a:lnTo>
                  <a:lnTo>
                    <a:pt x="340029" y="1858937"/>
                  </a:lnTo>
                  <a:lnTo>
                    <a:pt x="375678" y="1885886"/>
                  </a:lnTo>
                  <a:lnTo>
                    <a:pt x="415290" y="1909927"/>
                  </a:lnTo>
                  <a:lnTo>
                    <a:pt x="458457" y="1930869"/>
                  </a:lnTo>
                  <a:lnTo>
                    <a:pt x="504812" y="1948484"/>
                  </a:lnTo>
                  <a:lnTo>
                    <a:pt x="553923" y="1962556"/>
                  </a:lnTo>
                  <a:lnTo>
                    <a:pt x="605396" y="1972868"/>
                  </a:lnTo>
                  <a:lnTo>
                    <a:pt x="658837" y="1979193"/>
                  </a:lnTo>
                  <a:lnTo>
                    <a:pt x="713828" y="1981314"/>
                  </a:lnTo>
                  <a:lnTo>
                    <a:pt x="770001" y="1979015"/>
                  </a:lnTo>
                  <a:lnTo>
                    <a:pt x="779018" y="1989683"/>
                  </a:lnTo>
                  <a:lnTo>
                    <a:pt x="808240" y="2021103"/>
                  </a:lnTo>
                  <a:lnTo>
                    <a:pt x="839825" y="2050808"/>
                  </a:lnTo>
                  <a:lnTo>
                    <a:pt x="873645" y="2078786"/>
                  </a:lnTo>
                  <a:lnTo>
                    <a:pt x="909548" y="2105025"/>
                  </a:lnTo>
                  <a:lnTo>
                    <a:pt x="947394" y="2129485"/>
                  </a:lnTo>
                  <a:lnTo>
                    <a:pt x="987056" y="2152142"/>
                  </a:lnTo>
                  <a:lnTo>
                    <a:pt x="1028395" y="2172982"/>
                  </a:lnTo>
                  <a:lnTo>
                    <a:pt x="1071270" y="2191982"/>
                  </a:lnTo>
                  <a:lnTo>
                    <a:pt x="1115542" y="2209114"/>
                  </a:lnTo>
                  <a:lnTo>
                    <a:pt x="1161084" y="2224354"/>
                  </a:lnTo>
                  <a:lnTo>
                    <a:pt x="1207744" y="2237676"/>
                  </a:lnTo>
                  <a:lnTo>
                    <a:pt x="1255395" y="2249068"/>
                  </a:lnTo>
                  <a:lnTo>
                    <a:pt x="1303896" y="2258479"/>
                  </a:lnTo>
                  <a:lnTo>
                    <a:pt x="1353121" y="2265921"/>
                  </a:lnTo>
                  <a:lnTo>
                    <a:pt x="1402918" y="2271344"/>
                  </a:lnTo>
                  <a:lnTo>
                    <a:pt x="1453159" y="2274735"/>
                  </a:lnTo>
                  <a:lnTo>
                    <a:pt x="1503692" y="2276081"/>
                  </a:lnTo>
                  <a:lnTo>
                    <a:pt x="1554403" y="2275332"/>
                  </a:lnTo>
                  <a:lnTo>
                    <a:pt x="1605140" y="2272487"/>
                  </a:lnTo>
                  <a:lnTo>
                    <a:pt x="1655762" y="2267508"/>
                  </a:lnTo>
                  <a:lnTo>
                    <a:pt x="1706143" y="2260371"/>
                  </a:lnTo>
                  <a:lnTo>
                    <a:pt x="1756143" y="2251075"/>
                  </a:lnTo>
                  <a:lnTo>
                    <a:pt x="1805622" y="2239568"/>
                  </a:lnTo>
                  <a:lnTo>
                    <a:pt x="1854441" y="2225840"/>
                  </a:lnTo>
                  <a:lnTo>
                    <a:pt x="1902472" y="2209863"/>
                  </a:lnTo>
                  <a:lnTo>
                    <a:pt x="1949577" y="2191613"/>
                  </a:lnTo>
                  <a:lnTo>
                    <a:pt x="1983270" y="2223744"/>
                  </a:lnTo>
                  <a:lnTo>
                    <a:pt x="2020239" y="2253831"/>
                  </a:lnTo>
                  <a:lnTo>
                    <a:pt x="2060257" y="2281783"/>
                  </a:lnTo>
                  <a:lnTo>
                    <a:pt x="2103158" y="2307501"/>
                  </a:lnTo>
                  <a:lnTo>
                    <a:pt x="2148700" y="2330856"/>
                  </a:lnTo>
                  <a:lnTo>
                    <a:pt x="2196719" y="2351773"/>
                  </a:lnTo>
                  <a:lnTo>
                    <a:pt x="2246998" y="2370124"/>
                  </a:lnTo>
                  <a:lnTo>
                    <a:pt x="2299347" y="2385822"/>
                  </a:lnTo>
                  <a:lnTo>
                    <a:pt x="2353564" y="2398750"/>
                  </a:lnTo>
                  <a:lnTo>
                    <a:pt x="2405088" y="2408212"/>
                  </a:lnTo>
                  <a:lnTo>
                    <a:pt x="2456726" y="2415032"/>
                  </a:lnTo>
                  <a:lnTo>
                    <a:pt x="2508288" y="2419273"/>
                  </a:lnTo>
                  <a:lnTo>
                    <a:pt x="2559634" y="2421013"/>
                  </a:lnTo>
                  <a:lnTo>
                    <a:pt x="2610599" y="2420289"/>
                  </a:lnTo>
                  <a:lnTo>
                    <a:pt x="2661031" y="2417178"/>
                  </a:lnTo>
                  <a:lnTo>
                    <a:pt x="2710777" y="2411730"/>
                  </a:lnTo>
                  <a:lnTo>
                    <a:pt x="2759659" y="2404008"/>
                  </a:lnTo>
                  <a:lnTo>
                    <a:pt x="2807538" y="2394051"/>
                  </a:lnTo>
                  <a:lnTo>
                    <a:pt x="2854261" y="2381935"/>
                  </a:lnTo>
                  <a:lnTo>
                    <a:pt x="2899651" y="2367724"/>
                  </a:lnTo>
                  <a:lnTo>
                    <a:pt x="2943568" y="2351468"/>
                  </a:lnTo>
                  <a:lnTo>
                    <a:pt x="2985833" y="2333218"/>
                  </a:lnTo>
                  <a:lnTo>
                    <a:pt x="3026321" y="2313038"/>
                  </a:lnTo>
                  <a:lnTo>
                    <a:pt x="3064840" y="2290991"/>
                  </a:lnTo>
                  <a:lnTo>
                    <a:pt x="3101251" y="2267140"/>
                  </a:lnTo>
                  <a:lnTo>
                    <a:pt x="3135401" y="2241524"/>
                  </a:lnTo>
                  <a:lnTo>
                    <a:pt x="3167126" y="2214232"/>
                  </a:lnTo>
                  <a:lnTo>
                    <a:pt x="3196259" y="2185289"/>
                  </a:lnTo>
                  <a:lnTo>
                    <a:pt x="3222663" y="2154771"/>
                  </a:lnTo>
                  <a:lnTo>
                    <a:pt x="3246158" y="2122728"/>
                  </a:lnTo>
                  <a:lnTo>
                    <a:pt x="3266605" y="2089238"/>
                  </a:lnTo>
                  <a:lnTo>
                    <a:pt x="3283839" y="2054326"/>
                  </a:lnTo>
                  <a:lnTo>
                    <a:pt x="3327577" y="2071560"/>
                  </a:lnTo>
                  <a:lnTo>
                    <a:pt x="3372993" y="2086292"/>
                  </a:lnTo>
                  <a:lnTo>
                    <a:pt x="3419856" y="2098497"/>
                  </a:lnTo>
                  <a:lnTo>
                    <a:pt x="3467938" y="2108136"/>
                  </a:lnTo>
                  <a:lnTo>
                    <a:pt x="3516998" y="2115147"/>
                  </a:lnTo>
                  <a:lnTo>
                    <a:pt x="3566833" y="2119490"/>
                  </a:lnTo>
                  <a:lnTo>
                    <a:pt x="3617214" y="2121128"/>
                  </a:lnTo>
                  <a:lnTo>
                    <a:pt x="3672370" y="2119833"/>
                  </a:lnTo>
                  <a:lnTo>
                    <a:pt x="3726256" y="2115375"/>
                  </a:lnTo>
                  <a:lnTo>
                    <a:pt x="3778694" y="2107895"/>
                  </a:lnTo>
                  <a:lnTo>
                    <a:pt x="3829469" y="2097506"/>
                  </a:lnTo>
                  <a:lnTo>
                    <a:pt x="3878402" y="2084374"/>
                  </a:lnTo>
                  <a:lnTo>
                    <a:pt x="3925303" y="2068601"/>
                  </a:lnTo>
                  <a:lnTo>
                    <a:pt x="3969969" y="2050326"/>
                  </a:lnTo>
                  <a:lnTo>
                    <a:pt x="4012209" y="2029688"/>
                  </a:lnTo>
                  <a:lnTo>
                    <a:pt x="4051833" y="2006815"/>
                  </a:lnTo>
                  <a:lnTo>
                    <a:pt x="4088638" y="1981835"/>
                  </a:lnTo>
                  <a:lnTo>
                    <a:pt x="4122445" y="1954885"/>
                  </a:lnTo>
                  <a:lnTo>
                    <a:pt x="4153052" y="1926082"/>
                  </a:lnTo>
                  <a:lnTo>
                    <a:pt x="4180255" y="1895576"/>
                  </a:lnTo>
                  <a:lnTo>
                    <a:pt x="4203890" y="1863496"/>
                  </a:lnTo>
                  <a:lnTo>
                    <a:pt x="4223740" y="1829968"/>
                  </a:lnTo>
                  <a:lnTo>
                    <a:pt x="4239615" y="1795119"/>
                  </a:lnTo>
                  <a:lnTo>
                    <a:pt x="4258678" y="1722005"/>
                  </a:lnTo>
                  <a:lnTo>
                    <a:pt x="4261485" y="1683994"/>
                  </a:lnTo>
                  <a:lnTo>
                    <a:pt x="4315612" y="1677250"/>
                  </a:lnTo>
                  <a:lnTo>
                    <a:pt x="4368711" y="1667802"/>
                  </a:lnTo>
                  <a:lnTo>
                    <a:pt x="4420565" y="1655724"/>
                  </a:lnTo>
                  <a:lnTo>
                    <a:pt x="4470971" y="1641068"/>
                  </a:lnTo>
                  <a:lnTo>
                    <a:pt x="4519727" y="1623898"/>
                  </a:lnTo>
                  <a:lnTo>
                    <a:pt x="4566640" y="1604289"/>
                  </a:lnTo>
                  <a:lnTo>
                    <a:pt x="4611497" y="1582267"/>
                  </a:lnTo>
                  <a:lnTo>
                    <a:pt x="4658652" y="1555115"/>
                  </a:lnTo>
                  <a:lnTo>
                    <a:pt x="4701794" y="1525892"/>
                  </a:lnTo>
                  <a:lnTo>
                    <a:pt x="4740872" y="1494777"/>
                  </a:lnTo>
                  <a:lnTo>
                    <a:pt x="4775860" y="1461960"/>
                  </a:lnTo>
                  <a:lnTo>
                    <a:pt x="4806696" y="1427632"/>
                  </a:lnTo>
                  <a:lnTo>
                    <a:pt x="4833378" y="1391983"/>
                  </a:lnTo>
                  <a:lnTo>
                    <a:pt x="4855857" y="1355191"/>
                  </a:lnTo>
                  <a:lnTo>
                    <a:pt x="4874082" y="1317447"/>
                  </a:lnTo>
                  <a:lnTo>
                    <a:pt x="4888039" y="1278940"/>
                  </a:lnTo>
                  <a:lnTo>
                    <a:pt x="4897691" y="1239850"/>
                  </a:lnTo>
                  <a:lnTo>
                    <a:pt x="4902987" y="1200365"/>
                  </a:lnTo>
                  <a:lnTo>
                    <a:pt x="4903902" y="1160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7765" y="2071519"/>
              <a:ext cx="4904105" cy="2421255"/>
            </a:xfrm>
            <a:custGeom>
              <a:avLst/>
              <a:gdLst/>
              <a:ahLst/>
              <a:cxnLst/>
              <a:rect l="l" t="t" r="r" b="b"/>
              <a:pathLst>
                <a:path w="4904105" h="2421254">
                  <a:moveTo>
                    <a:pt x="559562" y="797029"/>
                  </a:moveTo>
                  <a:lnTo>
                    <a:pt x="553933" y="756944"/>
                  </a:lnTo>
                  <a:lnTo>
                    <a:pt x="552808" y="717292"/>
                  </a:lnTo>
                  <a:lnTo>
                    <a:pt x="556045" y="678201"/>
                  </a:lnTo>
                  <a:lnTo>
                    <a:pt x="563503" y="639801"/>
                  </a:lnTo>
                  <a:lnTo>
                    <a:pt x="575039" y="602220"/>
                  </a:lnTo>
                  <a:lnTo>
                    <a:pt x="590512" y="565588"/>
                  </a:lnTo>
                  <a:lnTo>
                    <a:pt x="609778" y="530033"/>
                  </a:lnTo>
                  <a:lnTo>
                    <a:pt x="632697" y="495684"/>
                  </a:lnTo>
                  <a:lnTo>
                    <a:pt x="659126" y="462670"/>
                  </a:lnTo>
                  <a:lnTo>
                    <a:pt x="688923" y="431120"/>
                  </a:lnTo>
                  <a:lnTo>
                    <a:pt x="721946" y="401163"/>
                  </a:lnTo>
                  <a:lnTo>
                    <a:pt x="758053" y="372927"/>
                  </a:lnTo>
                  <a:lnTo>
                    <a:pt x="797103" y="346541"/>
                  </a:lnTo>
                  <a:lnTo>
                    <a:pt x="838952" y="322134"/>
                  </a:lnTo>
                  <a:lnTo>
                    <a:pt x="883460" y="299836"/>
                  </a:lnTo>
                  <a:lnTo>
                    <a:pt x="930483" y="279774"/>
                  </a:lnTo>
                  <a:lnTo>
                    <a:pt x="979881" y="262078"/>
                  </a:lnTo>
                  <a:lnTo>
                    <a:pt x="1031511" y="246877"/>
                  </a:lnTo>
                  <a:lnTo>
                    <a:pt x="1085230" y="234299"/>
                  </a:lnTo>
                  <a:lnTo>
                    <a:pt x="1140898" y="224473"/>
                  </a:lnTo>
                  <a:lnTo>
                    <a:pt x="1198371" y="217528"/>
                  </a:lnTo>
                  <a:lnTo>
                    <a:pt x="1248038" y="214004"/>
                  </a:lnTo>
                  <a:lnTo>
                    <a:pt x="1297717" y="212789"/>
                  </a:lnTo>
                  <a:lnTo>
                    <a:pt x="1347245" y="213859"/>
                  </a:lnTo>
                  <a:lnTo>
                    <a:pt x="1396459" y="217193"/>
                  </a:lnTo>
                  <a:lnTo>
                    <a:pt x="1445196" y="222767"/>
                  </a:lnTo>
                  <a:lnTo>
                    <a:pt x="1493293" y="230559"/>
                  </a:lnTo>
                  <a:lnTo>
                    <a:pt x="1540587" y="240545"/>
                  </a:lnTo>
                  <a:lnTo>
                    <a:pt x="1586914" y="252702"/>
                  </a:lnTo>
                  <a:lnTo>
                    <a:pt x="1632113" y="267009"/>
                  </a:lnTo>
                  <a:lnTo>
                    <a:pt x="1676018" y="283441"/>
                  </a:lnTo>
                  <a:lnTo>
                    <a:pt x="1703324" y="251487"/>
                  </a:lnTo>
                  <a:lnTo>
                    <a:pt x="1734125" y="221874"/>
                  </a:lnTo>
                  <a:lnTo>
                    <a:pt x="1768141" y="194660"/>
                  </a:lnTo>
                  <a:lnTo>
                    <a:pt x="1805090" y="169906"/>
                  </a:lnTo>
                  <a:lnTo>
                    <a:pt x="1844692" y="147670"/>
                  </a:lnTo>
                  <a:lnTo>
                    <a:pt x="1886664" y="128012"/>
                  </a:lnTo>
                  <a:lnTo>
                    <a:pt x="1930727" y="110992"/>
                  </a:lnTo>
                  <a:lnTo>
                    <a:pt x="1976599" y="96668"/>
                  </a:lnTo>
                  <a:lnTo>
                    <a:pt x="2023999" y="85099"/>
                  </a:lnTo>
                  <a:lnTo>
                    <a:pt x="2072644" y="76346"/>
                  </a:lnTo>
                  <a:lnTo>
                    <a:pt x="2122256" y="70467"/>
                  </a:lnTo>
                  <a:lnTo>
                    <a:pt x="2172551" y="67523"/>
                  </a:lnTo>
                  <a:lnTo>
                    <a:pt x="2223249" y="67571"/>
                  </a:lnTo>
                  <a:lnTo>
                    <a:pt x="2274069" y="70672"/>
                  </a:lnTo>
                  <a:lnTo>
                    <a:pt x="2324730" y="76884"/>
                  </a:lnTo>
                  <a:lnTo>
                    <a:pt x="2374950" y="86268"/>
                  </a:lnTo>
                  <a:lnTo>
                    <a:pt x="2424448" y="98882"/>
                  </a:lnTo>
                  <a:lnTo>
                    <a:pt x="2472943" y="114785"/>
                  </a:lnTo>
                  <a:lnTo>
                    <a:pt x="2509783" y="129587"/>
                  </a:lnTo>
                  <a:lnTo>
                    <a:pt x="2544968" y="146139"/>
                  </a:lnTo>
                  <a:lnTo>
                    <a:pt x="2609850" y="184254"/>
                  </a:lnTo>
                  <a:lnTo>
                    <a:pt x="2635834" y="152654"/>
                  </a:lnTo>
                  <a:lnTo>
                    <a:pt x="2665976" y="123748"/>
                  </a:lnTo>
                  <a:lnTo>
                    <a:pt x="2699880" y="97630"/>
                  </a:lnTo>
                  <a:lnTo>
                    <a:pt x="2737153" y="74391"/>
                  </a:lnTo>
                  <a:lnTo>
                    <a:pt x="2777400" y="54122"/>
                  </a:lnTo>
                  <a:lnTo>
                    <a:pt x="2820227" y="36914"/>
                  </a:lnTo>
                  <a:lnTo>
                    <a:pt x="2865238" y="22860"/>
                  </a:lnTo>
                  <a:lnTo>
                    <a:pt x="2912040" y="12049"/>
                  </a:lnTo>
                  <a:lnTo>
                    <a:pt x="2960238" y="4575"/>
                  </a:lnTo>
                  <a:lnTo>
                    <a:pt x="3009439" y="528"/>
                  </a:lnTo>
                  <a:lnTo>
                    <a:pt x="3059246" y="0"/>
                  </a:lnTo>
                  <a:lnTo>
                    <a:pt x="3109266" y="3081"/>
                  </a:lnTo>
                  <a:lnTo>
                    <a:pt x="3159105" y="9865"/>
                  </a:lnTo>
                  <a:lnTo>
                    <a:pt x="3208368" y="20441"/>
                  </a:lnTo>
                  <a:lnTo>
                    <a:pt x="3256661" y="34902"/>
                  </a:lnTo>
                  <a:lnTo>
                    <a:pt x="3304528" y="53816"/>
                  </a:lnTo>
                  <a:lnTo>
                    <a:pt x="3348799" y="76289"/>
                  </a:lnTo>
                  <a:lnTo>
                    <a:pt x="3389070" y="102072"/>
                  </a:lnTo>
                  <a:lnTo>
                    <a:pt x="3424936" y="130914"/>
                  </a:lnTo>
                  <a:lnTo>
                    <a:pt x="3460227" y="104878"/>
                  </a:lnTo>
                  <a:lnTo>
                    <a:pt x="3498253" y="81688"/>
                  </a:lnTo>
                  <a:lnTo>
                    <a:pt x="3538696" y="61365"/>
                  </a:lnTo>
                  <a:lnTo>
                    <a:pt x="3581238" y="43925"/>
                  </a:lnTo>
                  <a:lnTo>
                    <a:pt x="3625564" y="29388"/>
                  </a:lnTo>
                  <a:lnTo>
                    <a:pt x="3671356" y="17772"/>
                  </a:lnTo>
                  <a:lnTo>
                    <a:pt x="3718297" y="9094"/>
                  </a:lnTo>
                  <a:lnTo>
                    <a:pt x="3766071" y="3374"/>
                  </a:lnTo>
                  <a:lnTo>
                    <a:pt x="3814361" y="629"/>
                  </a:lnTo>
                  <a:lnTo>
                    <a:pt x="3862850" y="878"/>
                  </a:lnTo>
                  <a:lnTo>
                    <a:pt x="3911220" y="4140"/>
                  </a:lnTo>
                  <a:lnTo>
                    <a:pt x="3959156" y="10432"/>
                  </a:lnTo>
                  <a:lnTo>
                    <a:pt x="4006340" y="19772"/>
                  </a:lnTo>
                  <a:lnTo>
                    <a:pt x="4052455" y="32180"/>
                  </a:lnTo>
                  <a:lnTo>
                    <a:pt x="4097185" y="47673"/>
                  </a:lnTo>
                  <a:lnTo>
                    <a:pt x="4140212" y="66270"/>
                  </a:lnTo>
                  <a:lnTo>
                    <a:pt x="4181220" y="87988"/>
                  </a:lnTo>
                  <a:lnTo>
                    <a:pt x="4226139" y="117424"/>
                  </a:lnTo>
                  <a:lnTo>
                    <a:pt x="4265572" y="149993"/>
                  </a:lnTo>
                  <a:lnTo>
                    <a:pt x="4299219" y="185334"/>
                  </a:lnTo>
                  <a:lnTo>
                    <a:pt x="4326781" y="223088"/>
                  </a:lnTo>
                  <a:lnTo>
                    <a:pt x="4347958" y="262896"/>
                  </a:lnTo>
                  <a:lnTo>
                    <a:pt x="4362450" y="304396"/>
                  </a:lnTo>
                  <a:lnTo>
                    <a:pt x="4416487" y="316494"/>
                  </a:lnTo>
                  <a:lnTo>
                    <a:pt x="4467680" y="331805"/>
                  </a:lnTo>
                  <a:lnTo>
                    <a:pt x="4515854" y="350119"/>
                  </a:lnTo>
                  <a:lnTo>
                    <a:pt x="4560836" y="371227"/>
                  </a:lnTo>
                  <a:lnTo>
                    <a:pt x="4602453" y="394919"/>
                  </a:lnTo>
                  <a:lnTo>
                    <a:pt x="4640530" y="420985"/>
                  </a:lnTo>
                  <a:lnTo>
                    <a:pt x="4674894" y="449217"/>
                  </a:lnTo>
                  <a:lnTo>
                    <a:pt x="4705371" y="479405"/>
                  </a:lnTo>
                  <a:lnTo>
                    <a:pt x="4731787" y="511338"/>
                  </a:lnTo>
                  <a:lnTo>
                    <a:pt x="4753969" y="544809"/>
                  </a:lnTo>
                  <a:lnTo>
                    <a:pt x="4771743" y="579606"/>
                  </a:lnTo>
                  <a:lnTo>
                    <a:pt x="4784935" y="615520"/>
                  </a:lnTo>
                  <a:lnTo>
                    <a:pt x="4796879" y="689864"/>
                  </a:lnTo>
                  <a:lnTo>
                    <a:pt x="4795283" y="727874"/>
                  </a:lnTo>
                  <a:lnTo>
                    <a:pt x="4788411" y="766163"/>
                  </a:lnTo>
                  <a:lnTo>
                    <a:pt x="4776089" y="804522"/>
                  </a:lnTo>
                  <a:lnTo>
                    <a:pt x="4756925" y="844920"/>
                  </a:lnTo>
                  <a:lnTo>
                    <a:pt x="4749165" y="857989"/>
                  </a:lnTo>
                  <a:lnTo>
                    <a:pt x="4784595" y="892640"/>
                  </a:lnTo>
                  <a:lnTo>
                    <a:pt x="4815357" y="928573"/>
                  </a:lnTo>
                  <a:lnTo>
                    <a:pt x="4841488" y="965602"/>
                  </a:lnTo>
                  <a:lnTo>
                    <a:pt x="4863022" y="1003541"/>
                  </a:lnTo>
                  <a:lnTo>
                    <a:pt x="4879994" y="1042203"/>
                  </a:lnTo>
                  <a:lnTo>
                    <a:pt x="4892442" y="1081403"/>
                  </a:lnTo>
                  <a:lnTo>
                    <a:pt x="4900400" y="1120953"/>
                  </a:lnTo>
                  <a:lnTo>
                    <a:pt x="4903903" y="1160668"/>
                  </a:lnTo>
                  <a:lnTo>
                    <a:pt x="4902989" y="1200361"/>
                  </a:lnTo>
                  <a:lnTo>
                    <a:pt x="4897691" y="1239847"/>
                  </a:lnTo>
                  <a:lnTo>
                    <a:pt x="4888046" y="1278938"/>
                  </a:lnTo>
                  <a:lnTo>
                    <a:pt x="4874090" y="1317448"/>
                  </a:lnTo>
                  <a:lnTo>
                    <a:pt x="4855857" y="1355191"/>
                  </a:lnTo>
                  <a:lnTo>
                    <a:pt x="4833385" y="1391982"/>
                  </a:lnTo>
                  <a:lnTo>
                    <a:pt x="4806707" y="1427632"/>
                  </a:lnTo>
                  <a:lnTo>
                    <a:pt x="4775861" y="1461957"/>
                  </a:lnTo>
                  <a:lnTo>
                    <a:pt x="4740881" y="1494769"/>
                  </a:lnTo>
                  <a:lnTo>
                    <a:pt x="4701803" y="1525883"/>
                  </a:lnTo>
                  <a:lnTo>
                    <a:pt x="4658663" y="1555112"/>
                  </a:lnTo>
                  <a:lnTo>
                    <a:pt x="4611496" y="1582270"/>
                  </a:lnTo>
                  <a:lnTo>
                    <a:pt x="4566642" y="1604281"/>
                  </a:lnTo>
                  <a:lnTo>
                    <a:pt x="4519735" y="1623898"/>
                  </a:lnTo>
                  <a:lnTo>
                    <a:pt x="4470977" y="1641063"/>
                  </a:lnTo>
                  <a:lnTo>
                    <a:pt x="4420571" y="1655716"/>
                  </a:lnTo>
                  <a:lnTo>
                    <a:pt x="4368719" y="1667796"/>
                  </a:lnTo>
                  <a:lnTo>
                    <a:pt x="4315623" y="1677243"/>
                  </a:lnTo>
                  <a:lnTo>
                    <a:pt x="4261485" y="1683997"/>
                  </a:lnTo>
                  <a:lnTo>
                    <a:pt x="4258683" y="1722002"/>
                  </a:lnTo>
                  <a:lnTo>
                    <a:pt x="4239618" y="1795116"/>
                  </a:lnTo>
                  <a:lnTo>
                    <a:pt x="4223741" y="1829962"/>
                  </a:lnTo>
                  <a:lnTo>
                    <a:pt x="4203892" y="1863493"/>
                  </a:lnTo>
                  <a:lnTo>
                    <a:pt x="4180265" y="1895577"/>
                  </a:lnTo>
                  <a:lnTo>
                    <a:pt x="4153052" y="1926083"/>
                  </a:lnTo>
                  <a:lnTo>
                    <a:pt x="4122447" y="1954878"/>
                  </a:lnTo>
                  <a:lnTo>
                    <a:pt x="4088644" y="1981831"/>
                  </a:lnTo>
                  <a:lnTo>
                    <a:pt x="4051836" y="2006811"/>
                  </a:lnTo>
                  <a:lnTo>
                    <a:pt x="4012215" y="2029686"/>
                  </a:lnTo>
                  <a:lnTo>
                    <a:pt x="3969976" y="2050325"/>
                  </a:lnTo>
                  <a:lnTo>
                    <a:pt x="3925311" y="2068596"/>
                  </a:lnTo>
                  <a:lnTo>
                    <a:pt x="3878414" y="2084368"/>
                  </a:lnTo>
                  <a:lnTo>
                    <a:pt x="3829478" y="2097509"/>
                  </a:lnTo>
                  <a:lnTo>
                    <a:pt x="3778697" y="2107887"/>
                  </a:lnTo>
                  <a:lnTo>
                    <a:pt x="3726264" y="2115371"/>
                  </a:lnTo>
                  <a:lnTo>
                    <a:pt x="3672371" y="2119830"/>
                  </a:lnTo>
                  <a:lnTo>
                    <a:pt x="3617214" y="2121131"/>
                  </a:lnTo>
                  <a:lnTo>
                    <a:pt x="3566843" y="2119490"/>
                  </a:lnTo>
                  <a:lnTo>
                    <a:pt x="3517009" y="2115141"/>
                  </a:lnTo>
                  <a:lnTo>
                    <a:pt x="3467940" y="2108129"/>
                  </a:lnTo>
                  <a:lnTo>
                    <a:pt x="3419862" y="2098497"/>
                  </a:lnTo>
                  <a:lnTo>
                    <a:pt x="3373001" y="2086290"/>
                  </a:lnTo>
                  <a:lnTo>
                    <a:pt x="3327585" y="2071553"/>
                  </a:lnTo>
                  <a:lnTo>
                    <a:pt x="3283839" y="2054329"/>
                  </a:lnTo>
                  <a:lnTo>
                    <a:pt x="3266608" y="2089230"/>
                  </a:lnTo>
                  <a:lnTo>
                    <a:pt x="3246165" y="2122728"/>
                  </a:lnTo>
                  <a:lnTo>
                    <a:pt x="3222665" y="2154765"/>
                  </a:lnTo>
                  <a:lnTo>
                    <a:pt x="3196268" y="2185283"/>
                  </a:lnTo>
                  <a:lnTo>
                    <a:pt x="3167130" y="2214223"/>
                  </a:lnTo>
                  <a:lnTo>
                    <a:pt x="3135409" y="2241527"/>
                  </a:lnTo>
                  <a:lnTo>
                    <a:pt x="3101263" y="2267137"/>
                  </a:lnTo>
                  <a:lnTo>
                    <a:pt x="3064848" y="2290994"/>
                  </a:lnTo>
                  <a:lnTo>
                    <a:pt x="3026322" y="2313039"/>
                  </a:lnTo>
                  <a:lnTo>
                    <a:pt x="2985844" y="2333214"/>
                  </a:lnTo>
                  <a:lnTo>
                    <a:pt x="2943570" y="2351462"/>
                  </a:lnTo>
                  <a:lnTo>
                    <a:pt x="2899658" y="2367722"/>
                  </a:lnTo>
                  <a:lnTo>
                    <a:pt x="2854266" y="2381937"/>
                  </a:lnTo>
                  <a:lnTo>
                    <a:pt x="2807550" y="2394049"/>
                  </a:lnTo>
                  <a:lnTo>
                    <a:pt x="2759669" y="2403999"/>
                  </a:lnTo>
                  <a:lnTo>
                    <a:pt x="2710780" y="2411728"/>
                  </a:lnTo>
                  <a:lnTo>
                    <a:pt x="2661041" y="2417179"/>
                  </a:lnTo>
                  <a:lnTo>
                    <a:pt x="2610608" y="2420292"/>
                  </a:lnTo>
                  <a:lnTo>
                    <a:pt x="2559640" y="2421009"/>
                  </a:lnTo>
                  <a:lnTo>
                    <a:pt x="2508294" y="2419273"/>
                  </a:lnTo>
                  <a:lnTo>
                    <a:pt x="2456728" y="2415024"/>
                  </a:lnTo>
                  <a:lnTo>
                    <a:pt x="2405098" y="2408203"/>
                  </a:lnTo>
                  <a:lnTo>
                    <a:pt x="2353564" y="2398753"/>
                  </a:lnTo>
                  <a:lnTo>
                    <a:pt x="2299354" y="2385822"/>
                  </a:lnTo>
                  <a:lnTo>
                    <a:pt x="2247009" y="2370125"/>
                  </a:lnTo>
                  <a:lnTo>
                    <a:pt x="2196728" y="2351768"/>
                  </a:lnTo>
                  <a:lnTo>
                    <a:pt x="2148711" y="2330856"/>
                  </a:lnTo>
                  <a:lnTo>
                    <a:pt x="2103158" y="2307492"/>
                  </a:lnTo>
                  <a:lnTo>
                    <a:pt x="2060269" y="2281782"/>
                  </a:lnTo>
                  <a:lnTo>
                    <a:pt x="2020242" y="2253829"/>
                  </a:lnTo>
                  <a:lnTo>
                    <a:pt x="1983278" y="2223739"/>
                  </a:lnTo>
                  <a:lnTo>
                    <a:pt x="1949577" y="2191616"/>
                  </a:lnTo>
                  <a:lnTo>
                    <a:pt x="1902480" y="2209861"/>
                  </a:lnTo>
                  <a:lnTo>
                    <a:pt x="1854453" y="2225834"/>
                  </a:lnTo>
                  <a:lnTo>
                    <a:pt x="1805631" y="2239562"/>
                  </a:lnTo>
                  <a:lnTo>
                    <a:pt x="1756153" y="2251066"/>
                  </a:lnTo>
                  <a:lnTo>
                    <a:pt x="1706154" y="2260371"/>
                  </a:lnTo>
                  <a:lnTo>
                    <a:pt x="1655772" y="2267501"/>
                  </a:lnTo>
                  <a:lnTo>
                    <a:pt x="1605145" y="2272479"/>
                  </a:lnTo>
                  <a:lnTo>
                    <a:pt x="1554410" y="2275328"/>
                  </a:lnTo>
                  <a:lnTo>
                    <a:pt x="1503703" y="2276073"/>
                  </a:lnTo>
                  <a:lnTo>
                    <a:pt x="1453163" y="2274738"/>
                  </a:lnTo>
                  <a:lnTo>
                    <a:pt x="1402925" y="2271345"/>
                  </a:lnTo>
                  <a:lnTo>
                    <a:pt x="1353128" y="2265918"/>
                  </a:lnTo>
                  <a:lnTo>
                    <a:pt x="1303908" y="2258482"/>
                  </a:lnTo>
                  <a:lnTo>
                    <a:pt x="1255403" y="2249060"/>
                  </a:lnTo>
                  <a:lnTo>
                    <a:pt x="1207750" y="2237675"/>
                  </a:lnTo>
                  <a:lnTo>
                    <a:pt x="1161086" y="2224351"/>
                  </a:lnTo>
                  <a:lnTo>
                    <a:pt x="1115548" y="2209112"/>
                  </a:lnTo>
                  <a:lnTo>
                    <a:pt x="1071273" y="2191982"/>
                  </a:lnTo>
                  <a:lnTo>
                    <a:pt x="1028399" y="2172984"/>
                  </a:lnTo>
                  <a:lnTo>
                    <a:pt x="987063" y="2152141"/>
                  </a:lnTo>
                  <a:lnTo>
                    <a:pt x="947401" y="2129479"/>
                  </a:lnTo>
                  <a:lnTo>
                    <a:pt x="909552" y="2105019"/>
                  </a:lnTo>
                  <a:lnTo>
                    <a:pt x="873651" y="2078786"/>
                  </a:lnTo>
                  <a:lnTo>
                    <a:pt x="839837" y="2050804"/>
                  </a:lnTo>
                  <a:lnTo>
                    <a:pt x="808247" y="2021096"/>
                  </a:lnTo>
                  <a:lnTo>
                    <a:pt x="779017" y="1989686"/>
                  </a:lnTo>
                  <a:lnTo>
                    <a:pt x="773049" y="1982574"/>
                  </a:lnTo>
                  <a:lnTo>
                    <a:pt x="770001" y="1979018"/>
                  </a:lnTo>
                  <a:lnTo>
                    <a:pt x="713841" y="1981310"/>
                  </a:lnTo>
                  <a:lnTo>
                    <a:pt x="658841" y="1979184"/>
                  </a:lnTo>
                  <a:lnTo>
                    <a:pt x="605402" y="1972860"/>
                  </a:lnTo>
                  <a:lnTo>
                    <a:pt x="553926" y="1962555"/>
                  </a:lnTo>
                  <a:lnTo>
                    <a:pt x="504814" y="1948487"/>
                  </a:lnTo>
                  <a:lnTo>
                    <a:pt x="458468" y="1930873"/>
                  </a:lnTo>
                  <a:lnTo>
                    <a:pt x="415289" y="1909930"/>
                  </a:lnTo>
                  <a:lnTo>
                    <a:pt x="375680" y="1885878"/>
                  </a:lnTo>
                  <a:lnTo>
                    <a:pt x="340041" y="1858934"/>
                  </a:lnTo>
                  <a:lnTo>
                    <a:pt x="308774" y="1829314"/>
                  </a:lnTo>
                  <a:lnTo>
                    <a:pt x="282281" y="1797237"/>
                  </a:lnTo>
                  <a:lnTo>
                    <a:pt x="260962" y="1762922"/>
                  </a:lnTo>
                  <a:lnTo>
                    <a:pt x="245221" y="1726584"/>
                  </a:lnTo>
                  <a:lnTo>
                    <a:pt x="235458" y="1688442"/>
                  </a:lnTo>
                  <a:lnTo>
                    <a:pt x="232384" y="1640101"/>
                  </a:lnTo>
                  <a:lnTo>
                    <a:pt x="239446" y="1592459"/>
                  </a:lnTo>
                  <a:lnTo>
                    <a:pt x="256301" y="1546234"/>
                  </a:lnTo>
                  <a:lnTo>
                    <a:pt x="282607" y="1502148"/>
                  </a:lnTo>
                  <a:lnTo>
                    <a:pt x="318022" y="1460918"/>
                  </a:lnTo>
                  <a:lnTo>
                    <a:pt x="362204" y="1423266"/>
                  </a:lnTo>
                  <a:lnTo>
                    <a:pt x="312116" y="1399912"/>
                  </a:lnTo>
                  <a:lnTo>
                    <a:pt x="267587" y="1373039"/>
                  </a:lnTo>
                  <a:lnTo>
                    <a:pt x="228776" y="1343076"/>
                  </a:lnTo>
                  <a:lnTo>
                    <a:pt x="195844" y="1310449"/>
                  </a:lnTo>
                  <a:lnTo>
                    <a:pt x="168951" y="1275587"/>
                  </a:lnTo>
                  <a:lnTo>
                    <a:pt x="148258" y="1238915"/>
                  </a:lnTo>
                  <a:lnTo>
                    <a:pt x="133926" y="1200862"/>
                  </a:lnTo>
                  <a:lnTo>
                    <a:pt x="126115" y="1161855"/>
                  </a:lnTo>
                  <a:lnTo>
                    <a:pt x="124986" y="1122321"/>
                  </a:lnTo>
                  <a:lnTo>
                    <a:pt x="130699" y="1082688"/>
                  </a:lnTo>
                  <a:lnTo>
                    <a:pt x="143416" y="1043382"/>
                  </a:lnTo>
                  <a:lnTo>
                    <a:pt x="163295" y="1004832"/>
                  </a:lnTo>
                  <a:lnTo>
                    <a:pt x="190500" y="967463"/>
                  </a:lnTo>
                  <a:lnTo>
                    <a:pt x="222149" y="934620"/>
                  </a:lnTo>
                  <a:lnTo>
                    <a:pt x="258764" y="904910"/>
                  </a:lnTo>
                  <a:lnTo>
                    <a:pt x="299859" y="878548"/>
                  </a:lnTo>
                  <a:lnTo>
                    <a:pt x="344947" y="855751"/>
                  </a:lnTo>
                  <a:lnTo>
                    <a:pt x="393542" y="836734"/>
                  </a:lnTo>
                  <a:lnTo>
                    <a:pt x="445156" y="821713"/>
                  </a:lnTo>
                  <a:lnTo>
                    <a:pt x="499304" y="810904"/>
                  </a:lnTo>
                  <a:lnTo>
                    <a:pt x="555498" y="804522"/>
                  </a:lnTo>
                  <a:lnTo>
                    <a:pt x="559562" y="797029"/>
                  </a:lnTo>
                  <a:close/>
                </a:path>
                <a:path w="4904105" h="2421254">
                  <a:moveTo>
                    <a:pt x="403352" y="2109447"/>
                  </a:moveTo>
                  <a:lnTo>
                    <a:pt x="398025" y="2155689"/>
                  </a:lnTo>
                  <a:lnTo>
                    <a:pt x="382852" y="2198138"/>
                  </a:lnTo>
                  <a:lnTo>
                    <a:pt x="359044" y="2235584"/>
                  </a:lnTo>
                  <a:lnTo>
                    <a:pt x="327812" y="2266816"/>
                  </a:lnTo>
                  <a:lnTo>
                    <a:pt x="290366" y="2290624"/>
                  </a:lnTo>
                  <a:lnTo>
                    <a:pt x="247917" y="2305797"/>
                  </a:lnTo>
                  <a:lnTo>
                    <a:pt x="201675" y="2311123"/>
                  </a:lnTo>
                  <a:lnTo>
                    <a:pt x="155434" y="2305797"/>
                  </a:lnTo>
                  <a:lnTo>
                    <a:pt x="112985" y="2290624"/>
                  </a:lnTo>
                  <a:lnTo>
                    <a:pt x="75539" y="2266816"/>
                  </a:lnTo>
                  <a:lnTo>
                    <a:pt x="44307" y="2235584"/>
                  </a:lnTo>
                  <a:lnTo>
                    <a:pt x="20499" y="2198138"/>
                  </a:lnTo>
                  <a:lnTo>
                    <a:pt x="5326" y="2155689"/>
                  </a:lnTo>
                  <a:lnTo>
                    <a:pt x="0" y="2109447"/>
                  </a:lnTo>
                  <a:lnTo>
                    <a:pt x="5326" y="2063206"/>
                  </a:lnTo>
                  <a:lnTo>
                    <a:pt x="20499" y="2020757"/>
                  </a:lnTo>
                  <a:lnTo>
                    <a:pt x="44307" y="1983311"/>
                  </a:lnTo>
                  <a:lnTo>
                    <a:pt x="75539" y="1952079"/>
                  </a:lnTo>
                  <a:lnTo>
                    <a:pt x="112985" y="1928271"/>
                  </a:lnTo>
                  <a:lnTo>
                    <a:pt x="155434" y="1913098"/>
                  </a:lnTo>
                  <a:lnTo>
                    <a:pt x="201675" y="1907771"/>
                  </a:lnTo>
                  <a:lnTo>
                    <a:pt x="247917" y="1913098"/>
                  </a:lnTo>
                  <a:lnTo>
                    <a:pt x="290366" y="1928271"/>
                  </a:lnTo>
                  <a:lnTo>
                    <a:pt x="327812" y="1952079"/>
                  </a:lnTo>
                  <a:lnTo>
                    <a:pt x="359044" y="1983311"/>
                  </a:lnTo>
                  <a:lnTo>
                    <a:pt x="382852" y="2020757"/>
                  </a:lnTo>
                  <a:lnTo>
                    <a:pt x="398025" y="2063206"/>
                  </a:lnTo>
                  <a:lnTo>
                    <a:pt x="403352" y="2109447"/>
                  </a:lnTo>
                  <a:close/>
                </a:path>
                <a:path w="4904105" h="2421254">
                  <a:moveTo>
                    <a:pt x="647191" y="1458445"/>
                  </a:moveTo>
                  <a:lnTo>
                    <a:pt x="598421" y="1459376"/>
                  </a:lnTo>
                  <a:lnTo>
                    <a:pt x="550013" y="1456874"/>
                  </a:lnTo>
                  <a:lnTo>
                    <a:pt x="502332" y="1451000"/>
                  </a:lnTo>
                  <a:lnTo>
                    <a:pt x="455741" y="1441813"/>
                  </a:lnTo>
                  <a:lnTo>
                    <a:pt x="410604" y="1429374"/>
                  </a:lnTo>
                  <a:lnTo>
                    <a:pt x="367284" y="1413741"/>
                  </a:lnTo>
                </a:path>
                <a:path w="4904105" h="2421254">
                  <a:moveTo>
                    <a:pt x="894080" y="1947014"/>
                  </a:moveTo>
                  <a:lnTo>
                    <a:pt x="864306" y="1954440"/>
                  </a:lnTo>
                  <a:lnTo>
                    <a:pt x="833913" y="1960508"/>
                  </a:lnTo>
                  <a:lnTo>
                    <a:pt x="802997" y="1965195"/>
                  </a:lnTo>
                  <a:lnTo>
                    <a:pt x="771652" y="1968477"/>
                  </a:lnTo>
                </a:path>
                <a:path w="4904105" h="2421254">
                  <a:moveTo>
                    <a:pt x="1949323" y="2181837"/>
                  </a:moveTo>
                  <a:lnTo>
                    <a:pt x="1928042" y="2158507"/>
                  </a:lnTo>
                  <a:lnTo>
                    <a:pt x="1908619" y="2134451"/>
                  </a:lnTo>
                  <a:lnTo>
                    <a:pt x="1891101" y="2109703"/>
                  </a:lnTo>
                  <a:lnTo>
                    <a:pt x="1875536" y="2084301"/>
                  </a:lnTo>
                </a:path>
                <a:path w="4904105" h="2421254">
                  <a:moveTo>
                    <a:pt x="3313684" y="1938759"/>
                  </a:moveTo>
                  <a:lnTo>
                    <a:pt x="3309419" y="1965898"/>
                  </a:lnTo>
                  <a:lnTo>
                    <a:pt x="3303095" y="1992798"/>
                  </a:lnTo>
                  <a:lnTo>
                    <a:pt x="3294699" y="2019412"/>
                  </a:lnTo>
                  <a:lnTo>
                    <a:pt x="3284219" y="2045693"/>
                  </a:lnTo>
                </a:path>
                <a:path w="4904105" h="2421254">
                  <a:moveTo>
                    <a:pt x="3899535" y="1277851"/>
                  </a:moveTo>
                  <a:lnTo>
                    <a:pt x="3953170" y="1298107"/>
                  </a:lnTo>
                  <a:lnTo>
                    <a:pt x="4003195" y="1321507"/>
                  </a:lnTo>
                  <a:lnTo>
                    <a:pt x="4049398" y="1347821"/>
                  </a:lnTo>
                  <a:lnTo>
                    <a:pt x="4091573" y="1376817"/>
                  </a:lnTo>
                  <a:lnTo>
                    <a:pt x="4129508" y="1408266"/>
                  </a:lnTo>
                  <a:lnTo>
                    <a:pt x="4162996" y="1441935"/>
                  </a:lnTo>
                  <a:lnTo>
                    <a:pt x="4191827" y="1477595"/>
                  </a:lnTo>
                  <a:lnTo>
                    <a:pt x="4215793" y="1515012"/>
                  </a:lnTo>
                  <a:lnTo>
                    <a:pt x="4234684" y="1553957"/>
                  </a:lnTo>
                  <a:lnTo>
                    <a:pt x="4248291" y="1594199"/>
                  </a:lnTo>
                  <a:lnTo>
                    <a:pt x="4256405" y="1635506"/>
                  </a:lnTo>
                  <a:lnTo>
                    <a:pt x="4258818" y="1677647"/>
                  </a:lnTo>
                </a:path>
                <a:path w="4904105" h="2421254">
                  <a:moveTo>
                    <a:pt x="4746879" y="852147"/>
                  </a:moveTo>
                  <a:lnTo>
                    <a:pt x="4716537" y="894208"/>
                  </a:lnTo>
                  <a:lnTo>
                    <a:pt x="4679505" y="933459"/>
                  </a:lnTo>
                  <a:lnTo>
                    <a:pt x="4636186" y="969519"/>
                  </a:lnTo>
                  <a:lnTo>
                    <a:pt x="4586986" y="1002007"/>
                  </a:lnTo>
                </a:path>
                <a:path w="4904105" h="2421254">
                  <a:moveTo>
                    <a:pt x="4363085" y="295887"/>
                  </a:moveTo>
                  <a:lnTo>
                    <a:pt x="4367037" y="313479"/>
                  </a:lnTo>
                  <a:lnTo>
                    <a:pt x="4369752" y="331178"/>
                  </a:lnTo>
                  <a:lnTo>
                    <a:pt x="4371228" y="348948"/>
                  </a:lnTo>
                  <a:lnTo>
                    <a:pt x="4371467" y="366753"/>
                  </a:lnTo>
                </a:path>
                <a:path w="4904105" h="2421254">
                  <a:moveTo>
                    <a:pt x="3341496" y="213337"/>
                  </a:moveTo>
                  <a:lnTo>
                    <a:pt x="3358368" y="189299"/>
                  </a:lnTo>
                  <a:lnTo>
                    <a:pt x="3377691" y="166189"/>
                  </a:lnTo>
                  <a:lnTo>
                    <a:pt x="3399397" y="144079"/>
                  </a:lnTo>
                  <a:lnTo>
                    <a:pt x="3423412" y="123040"/>
                  </a:lnTo>
                </a:path>
                <a:path w="4904105" h="2421254">
                  <a:moveTo>
                    <a:pt x="2575052" y="256390"/>
                  </a:moveTo>
                  <a:lnTo>
                    <a:pt x="2582332" y="236350"/>
                  </a:lnTo>
                  <a:lnTo>
                    <a:pt x="2591387" y="216655"/>
                  </a:lnTo>
                  <a:lnTo>
                    <a:pt x="2602180" y="197365"/>
                  </a:lnTo>
                  <a:lnTo>
                    <a:pt x="2614676" y="178539"/>
                  </a:lnTo>
                </a:path>
                <a:path w="4904105" h="2421254">
                  <a:moveTo>
                    <a:pt x="1675511" y="282806"/>
                  </a:moveTo>
                  <a:lnTo>
                    <a:pt x="1713831" y="299418"/>
                  </a:lnTo>
                  <a:lnTo>
                    <a:pt x="1750615" y="317589"/>
                  </a:lnTo>
                  <a:lnTo>
                    <a:pt x="1785756" y="337260"/>
                  </a:lnTo>
                  <a:lnTo>
                    <a:pt x="1819148" y="358371"/>
                  </a:lnTo>
                </a:path>
                <a:path w="4904105" h="2421254">
                  <a:moveTo>
                    <a:pt x="584581" y="876531"/>
                  </a:moveTo>
                  <a:lnTo>
                    <a:pt x="576653" y="856912"/>
                  </a:lnTo>
                  <a:lnTo>
                    <a:pt x="569833" y="837114"/>
                  </a:lnTo>
                  <a:lnTo>
                    <a:pt x="564132" y="817149"/>
                  </a:lnTo>
                  <a:lnTo>
                    <a:pt x="559562" y="797029"/>
                  </a:lnTo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5216" y="1325878"/>
            <a:ext cx="5471160" cy="5532120"/>
            <a:chOff x="585216" y="1325878"/>
            <a:chExt cx="5471160" cy="5532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849" y="4487418"/>
              <a:ext cx="153415" cy="1535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64022" y="4262628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39" h="269239">
                  <a:moveTo>
                    <a:pt x="268858" y="134493"/>
                  </a:moveTo>
                  <a:lnTo>
                    <a:pt x="262004" y="177009"/>
                  </a:lnTo>
                  <a:lnTo>
                    <a:pt x="242914" y="213929"/>
                  </a:lnTo>
                  <a:lnTo>
                    <a:pt x="213802" y="243041"/>
                  </a:lnTo>
                  <a:lnTo>
                    <a:pt x="176882" y="262131"/>
                  </a:lnTo>
                  <a:lnTo>
                    <a:pt x="134365" y="268986"/>
                  </a:lnTo>
                  <a:lnTo>
                    <a:pt x="91911" y="262131"/>
                  </a:lnTo>
                  <a:lnTo>
                    <a:pt x="55028" y="243041"/>
                  </a:lnTo>
                  <a:lnTo>
                    <a:pt x="25936" y="213929"/>
                  </a:lnTo>
                  <a:lnTo>
                    <a:pt x="6853" y="177009"/>
                  </a:lnTo>
                  <a:lnTo>
                    <a:pt x="0" y="134493"/>
                  </a:lnTo>
                  <a:lnTo>
                    <a:pt x="6853" y="91976"/>
                  </a:lnTo>
                  <a:lnTo>
                    <a:pt x="25936" y="55056"/>
                  </a:lnTo>
                  <a:lnTo>
                    <a:pt x="55028" y="25944"/>
                  </a:lnTo>
                  <a:lnTo>
                    <a:pt x="91911" y="6854"/>
                  </a:lnTo>
                  <a:lnTo>
                    <a:pt x="134365" y="0"/>
                  </a:lnTo>
                  <a:lnTo>
                    <a:pt x="176882" y="6854"/>
                  </a:lnTo>
                  <a:lnTo>
                    <a:pt x="213802" y="25944"/>
                  </a:lnTo>
                  <a:lnTo>
                    <a:pt x="242914" y="55056"/>
                  </a:lnTo>
                  <a:lnTo>
                    <a:pt x="262004" y="91976"/>
                  </a:lnTo>
                  <a:lnTo>
                    <a:pt x="268858" y="134493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216" y="1325878"/>
              <a:ext cx="5471160" cy="55321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386955" y="2706369"/>
            <a:ext cx="241744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6245" marR="5080" indent="-42418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Nhiệm</a:t>
            </a:r>
            <a:r>
              <a:rPr sz="3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vụ</a:t>
            </a: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của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sz="3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viên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6772" y="983109"/>
            <a:ext cx="10498455" cy="5557520"/>
            <a:chOff x="846963" y="1017650"/>
            <a:chExt cx="10498455" cy="5557520"/>
          </a:xfrm>
        </p:grpSpPr>
        <p:sp>
          <p:nvSpPr>
            <p:cNvPr id="3" name="object 3"/>
            <p:cNvSpPr/>
            <p:nvPr/>
          </p:nvSpPr>
          <p:spPr>
            <a:xfrm>
              <a:off x="856488" y="1027175"/>
              <a:ext cx="10479405" cy="5538470"/>
            </a:xfrm>
            <a:custGeom>
              <a:avLst/>
              <a:gdLst/>
              <a:ahLst/>
              <a:cxnLst/>
              <a:rect l="l" t="t" r="r" b="b"/>
              <a:pathLst>
                <a:path w="10479405" h="5538470">
                  <a:moveTo>
                    <a:pt x="9555988" y="0"/>
                  </a:moveTo>
                  <a:lnTo>
                    <a:pt x="923036" y="0"/>
                  </a:lnTo>
                  <a:lnTo>
                    <a:pt x="875537" y="1201"/>
                  </a:lnTo>
                  <a:lnTo>
                    <a:pt x="828663" y="4765"/>
                  </a:lnTo>
                  <a:lnTo>
                    <a:pt x="782469" y="10635"/>
                  </a:lnTo>
                  <a:lnTo>
                    <a:pt x="737015" y="18752"/>
                  </a:lnTo>
                  <a:lnTo>
                    <a:pt x="692359" y="29059"/>
                  </a:lnTo>
                  <a:lnTo>
                    <a:pt x="648558" y="41497"/>
                  </a:lnTo>
                  <a:lnTo>
                    <a:pt x="605670" y="56009"/>
                  </a:lnTo>
                  <a:lnTo>
                    <a:pt x="563754" y="72536"/>
                  </a:lnTo>
                  <a:lnTo>
                    <a:pt x="522867" y="91021"/>
                  </a:lnTo>
                  <a:lnTo>
                    <a:pt x="483068" y="111405"/>
                  </a:lnTo>
                  <a:lnTo>
                    <a:pt x="444414" y="133631"/>
                  </a:lnTo>
                  <a:lnTo>
                    <a:pt x="406963" y="157640"/>
                  </a:lnTo>
                  <a:lnTo>
                    <a:pt x="370774" y="183374"/>
                  </a:lnTo>
                  <a:lnTo>
                    <a:pt x="335904" y="210776"/>
                  </a:lnTo>
                  <a:lnTo>
                    <a:pt x="302412" y="239788"/>
                  </a:lnTo>
                  <a:lnTo>
                    <a:pt x="270356" y="270351"/>
                  </a:lnTo>
                  <a:lnTo>
                    <a:pt x="239792" y="302407"/>
                  </a:lnTo>
                  <a:lnTo>
                    <a:pt x="210780" y="335899"/>
                  </a:lnTo>
                  <a:lnTo>
                    <a:pt x="183378" y="370769"/>
                  </a:lnTo>
                  <a:lnTo>
                    <a:pt x="157643" y="406958"/>
                  </a:lnTo>
                  <a:lnTo>
                    <a:pt x="133634" y="444408"/>
                  </a:lnTo>
                  <a:lnTo>
                    <a:pt x="111408" y="483062"/>
                  </a:lnTo>
                  <a:lnTo>
                    <a:pt x="91023" y="522862"/>
                  </a:lnTo>
                  <a:lnTo>
                    <a:pt x="72538" y="563749"/>
                  </a:lnTo>
                  <a:lnTo>
                    <a:pt x="56011" y="605665"/>
                  </a:lnTo>
                  <a:lnTo>
                    <a:pt x="41499" y="648553"/>
                  </a:lnTo>
                  <a:lnTo>
                    <a:pt x="29060" y="692355"/>
                  </a:lnTo>
                  <a:lnTo>
                    <a:pt x="18753" y="737012"/>
                  </a:lnTo>
                  <a:lnTo>
                    <a:pt x="10635" y="782466"/>
                  </a:lnTo>
                  <a:lnTo>
                    <a:pt x="4765" y="828661"/>
                  </a:lnTo>
                  <a:lnTo>
                    <a:pt x="1201" y="875536"/>
                  </a:lnTo>
                  <a:lnTo>
                    <a:pt x="0" y="923036"/>
                  </a:lnTo>
                  <a:lnTo>
                    <a:pt x="0" y="4615154"/>
                  </a:lnTo>
                  <a:lnTo>
                    <a:pt x="1201" y="4662655"/>
                  </a:lnTo>
                  <a:lnTo>
                    <a:pt x="4765" y="4709531"/>
                  </a:lnTo>
                  <a:lnTo>
                    <a:pt x="10635" y="4755727"/>
                  </a:lnTo>
                  <a:lnTo>
                    <a:pt x="18753" y="4801183"/>
                  </a:lnTo>
                  <a:lnTo>
                    <a:pt x="29060" y="4845841"/>
                  </a:lnTo>
                  <a:lnTo>
                    <a:pt x="41499" y="4889644"/>
                  </a:lnTo>
                  <a:lnTo>
                    <a:pt x="56011" y="4932533"/>
                  </a:lnTo>
                  <a:lnTo>
                    <a:pt x="72538" y="4974450"/>
                  </a:lnTo>
                  <a:lnTo>
                    <a:pt x="91023" y="5015339"/>
                  </a:lnTo>
                  <a:lnTo>
                    <a:pt x="111408" y="5055139"/>
                  </a:lnTo>
                  <a:lnTo>
                    <a:pt x="133634" y="5093794"/>
                  </a:lnTo>
                  <a:lnTo>
                    <a:pt x="157643" y="5131246"/>
                  </a:lnTo>
                  <a:lnTo>
                    <a:pt x="183378" y="5167436"/>
                  </a:lnTo>
                  <a:lnTo>
                    <a:pt x="210780" y="5202306"/>
                  </a:lnTo>
                  <a:lnTo>
                    <a:pt x="239792" y="5235799"/>
                  </a:lnTo>
                  <a:lnTo>
                    <a:pt x="270356" y="5267856"/>
                  </a:lnTo>
                  <a:lnTo>
                    <a:pt x="302412" y="5298420"/>
                  </a:lnTo>
                  <a:lnTo>
                    <a:pt x="335904" y="5327432"/>
                  </a:lnTo>
                  <a:lnTo>
                    <a:pt x="370774" y="5354835"/>
                  </a:lnTo>
                  <a:lnTo>
                    <a:pt x="406963" y="5380571"/>
                  </a:lnTo>
                  <a:lnTo>
                    <a:pt x="444414" y="5404580"/>
                  </a:lnTo>
                  <a:lnTo>
                    <a:pt x="483068" y="5426807"/>
                  </a:lnTo>
                  <a:lnTo>
                    <a:pt x="522867" y="5447191"/>
                  </a:lnTo>
                  <a:lnTo>
                    <a:pt x="563754" y="5465676"/>
                  </a:lnTo>
                  <a:lnTo>
                    <a:pt x="605670" y="5482204"/>
                  </a:lnTo>
                  <a:lnTo>
                    <a:pt x="648558" y="5496716"/>
                  </a:lnTo>
                  <a:lnTo>
                    <a:pt x="692359" y="5509155"/>
                  </a:lnTo>
                  <a:lnTo>
                    <a:pt x="737015" y="5519462"/>
                  </a:lnTo>
                  <a:lnTo>
                    <a:pt x="782469" y="5527580"/>
                  </a:lnTo>
                  <a:lnTo>
                    <a:pt x="828663" y="5533450"/>
                  </a:lnTo>
                  <a:lnTo>
                    <a:pt x="875537" y="5537014"/>
                  </a:lnTo>
                  <a:lnTo>
                    <a:pt x="923036" y="5538216"/>
                  </a:lnTo>
                  <a:lnTo>
                    <a:pt x="9555988" y="5538216"/>
                  </a:lnTo>
                  <a:lnTo>
                    <a:pt x="9603487" y="5537014"/>
                  </a:lnTo>
                  <a:lnTo>
                    <a:pt x="9650362" y="5533450"/>
                  </a:lnTo>
                  <a:lnTo>
                    <a:pt x="9696557" y="5527580"/>
                  </a:lnTo>
                  <a:lnTo>
                    <a:pt x="9742011" y="5519462"/>
                  </a:lnTo>
                  <a:lnTo>
                    <a:pt x="9786668" y="5509155"/>
                  </a:lnTo>
                  <a:lnTo>
                    <a:pt x="9830470" y="5496716"/>
                  </a:lnTo>
                  <a:lnTo>
                    <a:pt x="9873358" y="5482204"/>
                  </a:lnTo>
                  <a:lnTo>
                    <a:pt x="9915274" y="5465676"/>
                  </a:lnTo>
                  <a:lnTo>
                    <a:pt x="9956161" y="5447191"/>
                  </a:lnTo>
                  <a:lnTo>
                    <a:pt x="9995961" y="5426807"/>
                  </a:lnTo>
                  <a:lnTo>
                    <a:pt x="10034615" y="5404580"/>
                  </a:lnTo>
                  <a:lnTo>
                    <a:pt x="10072065" y="5380571"/>
                  </a:lnTo>
                  <a:lnTo>
                    <a:pt x="10108254" y="5354835"/>
                  </a:lnTo>
                  <a:lnTo>
                    <a:pt x="10143124" y="5327432"/>
                  </a:lnTo>
                  <a:lnTo>
                    <a:pt x="10176616" y="5298420"/>
                  </a:lnTo>
                  <a:lnTo>
                    <a:pt x="10208672" y="5267856"/>
                  </a:lnTo>
                  <a:lnTo>
                    <a:pt x="10239235" y="5235799"/>
                  </a:lnTo>
                  <a:lnTo>
                    <a:pt x="10268247" y="5202306"/>
                  </a:lnTo>
                  <a:lnTo>
                    <a:pt x="10295649" y="5167436"/>
                  </a:lnTo>
                  <a:lnTo>
                    <a:pt x="10321383" y="5131246"/>
                  </a:lnTo>
                  <a:lnTo>
                    <a:pt x="10345392" y="5093794"/>
                  </a:lnTo>
                  <a:lnTo>
                    <a:pt x="10367618" y="5055139"/>
                  </a:lnTo>
                  <a:lnTo>
                    <a:pt x="10388002" y="5015339"/>
                  </a:lnTo>
                  <a:lnTo>
                    <a:pt x="10406487" y="4974450"/>
                  </a:lnTo>
                  <a:lnTo>
                    <a:pt x="10423014" y="4932533"/>
                  </a:lnTo>
                  <a:lnTo>
                    <a:pt x="10437526" y="4889644"/>
                  </a:lnTo>
                  <a:lnTo>
                    <a:pt x="10449964" y="4845841"/>
                  </a:lnTo>
                  <a:lnTo>
                    <a:pt x="10460271" y="4801183"/>
                  </a:lnTo>
                  <a:lnTo>
                    <a:pt x="10468388" y="4755727"/>
                  </a:lnTo>
                  <a:lnTo>
                    <a:pt x="10474258" y="4709531"/>
                  </a:lnTo>
                  <a:lnTo>
                    <a:pt x="10477822" y="4662655"/>
                  </a:lnTo>
                  <a:lnTo>
                    <a:pt x="10479023" y="4615154"/>
                  </a:lnTo>
                  <a:lnTo>
                    <a:pt x="10479023" y="923036"/>
                  </a:lnTo>
                  <a:lnTo>
                    <a:pt x="10477822" y="875536"/>
                  </a:lnTo>
                  <a:lnTo>
                    <a:pt x="10474258" y="828661"/>
                  </a:lnTo>
                  <a:lnTo>
                    <a:pt x="10468388" y="782466"/>
                  </a:lnTo>
                  <a:lnTo>
                    <a:pt x="10460271" y="737012"/>
                  </a:lnTo>
                  <a:lnTo>
                    <a:pt x="10449964" y="692355"/>
                  </a:lnTo>
                  <a:lnTo>
                    <a:pt x="10437526" y="648553"/>
                  </a:lnTo>
                  <a:lnTo>
                    <a:pt x="10423014" y="605665"/>
                  </a:lnTo>
                  <a:lnTo>
                    <a:pt x="10406487" y="563749"/>
                  </a:lnTo>
                  <a:lnTo>
                    <a:pt x="10388002" y="522862"/>
                  </a:lnTo>
                  <a:lnTo>
                    <a:pt x="10367618" y="483062"/>
                  </a:lnTo>
                  <a:lnTo>
                    <a:pt x="10345392" y="444408"/>
                  </a:lnTo>
                  <a:lnTo>
                    <a:pt x="10321383" y="406958"/>
                  </a:lnTo>
                  <a:lnTo>
                    <a:pt x="10295649" y="370769"/>
                  </a:lnTo>
                  <a:lnTo>
                    <a:pt x="10268247" y="335899"/>
                  </a:lnTo>
                  <a:lnTo>
                    <a:pt x="10239235" y="302407"/>
                  </a:lnTo>
                  <a:lnTo>
                    <a:pt x="10208672" y="270351"/>
                  </a:lnTo>
                  <a:lnTo>
                    <a:pt x="10176616" y="239788"/>
                  </a:lnTo>
                  <a:lnTo>
                    <a:pt x="10143124" y="210776"/>
                  </a:lnTo>
                  <a:lnTo>
                    <a:pt x="10108254" y="183374"/>
                  </a:lnTo>
                  <a:lnTo>
                    <a:pt x="10072065" y="157640"/>
                  </a:lnTo>
                  <a:lnTo>
                    <a:pt x="10034615" y="133631"/>
                  </a:lnTo>
                  <a:lnTo>
                    <a:pt x="9995961" y="111405"/>
                  </a:lnTo>
                  <a:lnTo>
                    <a:pt x="9956161" y="91021"/>
                  </a:lnTo>
                  <a:lnTo>
                    <a:pt x="9915274" y="72536"/>
                  </a:lnTo>
                  <a:lnTo>
                    <a:pt x="9873358" y="56009"/>
                  </a:lnTo>
                  <a:lnTo>
                    <a:pt x="9830470" y="41497"/>
                  </a:lnTo>
                  <a:lnTo>
                    <a:pt x="9786668" y="29059"/>
                  </a:lnTo>
                  <a:lnTo>
                    <a:pt x="9742011" y="18752"/>
                  </a:lnTo>
                  <a:lnTo>
                    <a:pt x="9696557" y="10635"/>
                  </a:lnTo>
                  <a:lnTo>
                    <a:pt x="9650362" y="4765"/>
                  </a:lnTo>
                  <a:lnTo>
                    <a:pt x="9603487" y="1201"/>
                  </a:lnTo>
                  <a:lnTo>
                    <a:pt x="9555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56488" y="1027175"/>
              <a:ext cx="10479405" cy="5538470"/>
            </a:xfrm>
            <a:custGeom>
              <a:avLst/>
              <a:gdLst/>
              <a:ahLst/>
              <a:cxnLst/>
              <a:rect l="l" t="t" r="r" b="b"/>
              <a:pathLst>
                <a:path w="10479405" h="5538470">
                  <a:moveTo>
                    <a:pt x="0" y="923036"/>
                  </a:moveTo>
                  <a:lnTo>
                    <a:pt x="1201" y="875536"/>
                  </a:lnTo>
                  <a:lnTo>
                    <a:pt x="4765" y="828661"/>
                  </a:lnTo>
                  <a:lnTo>
                    <a:pt x="10635" y="782466"/>
                  </a:lnTo>
                  <a:lnTo>
                    <a:pt x="18753" y="737012"/>
                  </a:lnTo>
                  <a:lnTo>
                    <a:pt x="29060" y="692355"/>
                  </a:lnTo>
                  <a:lnTo>
                    <a:pt x="41499" y="648553"/>
                  </a:lnTo>
                  <a:lnTo>
                    <a:pt x="56011" y="605665"/>
                  </a:lnTo>
                  <a:lnTo>
                    <a:pt x="72538" y="563749"/>
                  </a:lnTo>
                  <a:lnTo>
                    <a:pt x="91023" y="522862"/>
                  </a:lnTo>
                  <a:lnTo>
                    <a:pt x="111408" y="483062"/>
                  </a:lnTo>
                  <a:lnTo>
                    <a:pt x="133634" y="444408"/>
                  </a:lnTo>
                  <a:lnTo>
                    <a:pt x="157643" y="406958"/>
                  </a:lnTo>
                  <a:lnTo>
                    <a:pt x="183378" y="370769"/>
                  </a:lnTo>
                  <a:lnTo>
                    <a:pt x="210780" y="335899"/>
                  </a:lnTo>
                  <a:lnTo>
                    <a:pt x="239792" y="302407"/>
                  </a:lnTo>
                  <a:lnTo>
                    <a:pt x="270356" y="270351"/>
                  </a:lnTo>
                  <a:lnTo>
                    <a:pt x="302412" y="239788"/>
                  </a:lnTo>
                  <a:lnTo>
                    <a:pt x="335904" y="210776"/>
                  </a:lnTo>
                  <a:lnTo>
                    <a:pt x="370774" y="183374"/>
                  </a:lnTo>
                  <a:lnTo>
                    <a:pt x="406963" y="157640"/>
                  </a:lnTo>
                  <a:lnTo>
                    <a:pt x="444414" y="133631"/>
                  </a:lnTo>
                  <a:lnTo>
                    <a:pt x="483068" y="111405"/>
                  </a:lnTo>
                  <a:lnTo>
                    <a:pt x="522867" y="91021"/>
                  </a:lnTo>
                  <a:lnTo>
                    <a:pt x="563754" y="72536"/>
                  </a:lnTo>
                  <a:lnTo>
                    <a:pt x="605670" y="56009"/>
                  </a:lnTo>
                  <a:lnTo>
                    <a:pt x="648558" y="41497"/>
                  </a:lnTo>
                  <a:lnTo>
                    <a:pt x="692359" y="29059"/>
                  </a:lnTo>
                  <a:lnTo>
                    <a:pt x="737015" y="18752"/>
                  </a:lnTo>
                  <a:lnTo>
                    <a:pt x="782469" y="10635"/>
                  </a:lnTo>
                  <a:lnTo>
                    <a:pt x="828663" y="4765"/>
                  </a:lnTo>
                  <a:lnTo>
                    <a:pt x="875537" y="1201"/>
                  </a:lnTo>
                  <a:lnTo>
                    <a:pt x="923036" y="0"/>
                  </a:lnTo>
                  <a:lnTo>
                    <a:pt x="9555988" y="0"/>
                  </a:lnTo>
                  <a:lnTo>
                    <a:pt x="9603487" y="1201"/>
                  </a:lnTo>
                  <a:lnTo>
                    <a:pt x="9650362" y="4765"/>
                  </a:lnTo>
                  <a:lnTo>
                    <a:pt x="9696557" y="10635"/>
                  </a:lnTo>
                  <a:lnTo>
                    <a:pt x="9742011" y="18752"/>
                  </a:lnTo>
                  <a:lnTo>
                    <a:pt x="9786668" y="29059"/>
                  </a:lnTo>
                  <a:lnTo>
                    <a:pt x="9830470" y="41497"/>
                  </a:lnTo>
                  <a:lnTo>
                    <a:pt x="9873358" y="56009"/>
                  </a:lnTo>
                  <a:lnTo>
                    <a:pt x="9915274" y="72536"/>
                  </a:lnTo>
                  <a:lnTo>
                    <a:pt x="9956161" y="91021"/>
                  </a:lnTo>
                  <a:lnTo>
                    <a:pt x="9995961" y="111405"/>
                  </a:lnTo>
                  <a:lnTo>
                    <a:pt x="10034615" y="133631"/>
                  </a:lnTo>
                  <a:lnTo>
                    <a:pt x="10072065" y="157640"/>
                  </a:lnTo>
                  <a:lnTo>
                    <a:pt x="10108254" y="183374"/>
                  </a:lnTo>
                  <a:lnTo>
                    <a:pt x="10143124" y="210776"/>
                  </a:lnTo>
                  <a:lnTo>
                    <a:pt x="10176616" y="239788"/>
                  </a:lnTo>
                  <a:lnTo>
                    <a:pt x="10208672" y="270351"/>
                  </a:lnTo>
                  <a:lnTo>
                    <a:pt x="10239235" y="302407"/>
                  </a:lnTo>
                  <a:lnTo>
                    <a:pt x="10268247" y="335899"/>
                  </a:lnTo>
                  <a:lnTo>
                    <a:pt x="10295649" y="370769"/>
                  </a:lnTo>
                  <a:lnTo>
                    <a:pt x="10321383" y="406958"/>
                  </a:lnTo>
                  <a:lnTo>
                    <a:pt x="10345392" y="444408"/>
                  </a:lnTo>
                  <a:lnTo>
                    <a:pt x="10367618" y="483062"/>
                  </a:lnTo>
                  <a:lnTo>
                    <a:pt x="10388002" y="522862"/>
                  </a:lnTo>
                  <a:lnTo>
                    <a:pt x="10406487" y="563749"/>
                  </a:lnTo>
                  <a:lnTo>
                    <a:pt x="10423014" y="605665"/>
                  </a:lnTo>
                  <a:lnTo>
                    <a:pt x="10437526" y="648553"/>
                  </a:lnTo>
                  <a:lnTo>
                    <a:pt x="10449964" y="692355"/>
                  </a:lnTo>
                  <a:lnTo>
                    <a:pt x="10460271" y="737012"/>
                  </a:lnTo>
                  <a:lnTo>
                    <a:pt x="10468388" y="782466"/>
                  </a:lnTo>
                  <a:lnTo>
                    <a:pt x="10474258" y="828661"/>
                  </a:lnTo>
                  <a:lnTo>
                    <a:pt x="10477822" y="875536"/>
                  </a:lnTo>
                  <a:lnTo>
                    <a:pt x="10479023" y="923036"/>
                  </a:lnTo>
                  <a:lnTo>
                    <a:pt x="10479023" y="4615154"/>
                  </a:lnTo>
                  <a:lnTo>
                    <a:pt x="10477822" y="4662655"/>
                  </a:lnTo>
                  <a:lnTo>
                    <a:pt x="10474258" y="4709531"/>
                  </a:lnTo>
                  <a:lnTo>
                    <a:pt x="10468388" y="4755727"/>
                  </a:lnTo>
                  <a:lnTo>
                    <a:pt x="10460271" y="4801183"/>
                  </a:lnTo>
                  <a:lnTo>
                    <a:pt x="10449964" y="4845841"/>
                  </a:lnTo>
                  <a:lnTo>
                    <a:pt x="10437526" y="4889644"/>
                  </a:lnTo>
                  <a:lnTo>
                    <a:pt x="10423014" y="4932533"/>
                  </a:lnTo>
                  <a:lnTo>
                    <a:pt x="10406487" y="4974450"/>
                  </a:lnTo>
                  <a:lnTo>
                    <a:pt x="10388002" y="5015339"/>
                  </a:lnTo>
                  <a:lnTo>
                    <a:pt x="10367618" y="5055139"/>
                  </a:lnTo>
                  <a:lnTo>
                    <a:pt x="10345392" y="5093794"/>
                  </a:lnTo>
                  <a:lnTo>
                    <a:pt x="10321383" y="5131246"/>
                  </a:lnTo>
                  <a:lnTo>
                    <a:pt x="10295649" y="5167436"/>
                  </a:lnTo>
                  <a:lnTo>
                    <a:pt x="10268247" y="5202306"/>
                  </a:lnTo>
                  <a:lnTo>
                    <a:pt x="10239235" y="5235799"/>
                  </a:lnTo>
                  <a:lnTo>
                    <a:pt x="10208672" y="5267856"/>
                  </a:lnTo>
                  <a:lnTo>
                    <a:pt x="10176616" y="5298420"/>
                  </a:lnTo>
                  <a:lnTo>
                    <a:pt x="10143124" y="5327432"/>
                  </a:lnTo>
                  <a:lnTo>
                    <a:pt x="10108254" y="5354835"/>
                  </a:lnTo>
                  <a:lnTo>
                    <a:pt x="10072065" y="5380571"/>
                  </a:lnTo>
                  <a:lnTo>
                    <a:pt x="10034615" y="5404580"/>
                  </a:lnTo>
                  <a:lnTo>
                    <a:pt x="9995961" y="5426807"/>
                  </a:lnTo>
                  <a:lnTo>
                    <a:pt x="9956161" y="5447191"/>
                  </a:lnTo>
                  <a:lnTo>
                    <a:pt x="9915274" y="5465676"/>
                  </a:lnTo>
                  <a:lnTo>
                    <a:pt x="9873358" y="5482204"/>
                  </a:lnTo>
                  <a:lnTo>
                    <a:pt x="9830470" y="5496716"/>
                  </a:lnTo>
                  <a:lnTo>
                    <a:pt x="9786668" y="5509155"/>
                  </a:lnTo>
                  <a:lnTo>
                    <a:pt x="9742011" y="5519462"/>
                  </a:lnTo>
                  <a:lnTo>
                    <a:pt x="9696557" y="5527580"/>
                  </a:lnTo>
                  <a:lnTo>
                    <a:pt x="9650362" y="5533450"/>
                  </a:lnTo>
                  <a:lnTo>
                    <a:pt x="9603487" y="5537014"/>
                  </a:lnTo>
                  <a:lnTo>
                    <a:pt x="9555988" y="5538216"/>
                  </a:lnTo>
                  <a:lnTo>
                    <a:pt x="923036" y="5538216"/>
                  </a:lnTo>
                  <a:lnTo>
                    <a:pt x="875537" y="5537014"/>
                  </a:lnTo>
                  <a:lnTo>
                    <a:pt x="828663" y="5533450"/>
                  </a:lnTo>
                  <a:lnTo>
                    <a:pt x="782469" y="5527580"/>
                  </a:lnTo>
                  <a:lnTo>
                    <a:pt x="737015" y="5519462"/>
                  </a:lnTo>
                  <a:lnTo>
                    <a:pt x="692359" y="5509155"/>
                  </a:lnTo>
                  <a:lnTo>
                    <a:pt x="648558" y="5496716"/>
                  </a:lnTo>
                  <a:lnTo>
                    <a:pt x="605670" y="5482204"/>
                  </a:lnTo>
                  <a:lnTo>
                    <a:pt x="563754" y="5465676"/>
                  </a:lnTo>
                  <a:lnTo>
                    <a:pt x="522867" y="5447191"/>
                  </a:lnTo>
                  <a:lnTo>
                    <a:pt x="483068" y="5426807"/>
                  </a:lnTo>
                  <a:lnTo>
                    <a:pt x="444414" y="5404580"/>
                  </a:lnTo>
                  <a:lnTo>
                    <a:pt x="406963" y="5380571"/>
                  </a:lnTo>
                  <a:lnTo>
                    <a:pt x="370774" y="5354835"/>
                  </a:lnTo>
                  <a:lnTo>
                    <a:pt x="335904" y="5327432"/>
                  </a:lnTo>
                  <a:lnTo>
                    <a:pt x="302412" y="5298420"/>
                  </a:lnTo>
                  <a:lnTo>
                    <a:pt x="270356" y="5267856"/>
                  </a:lnTo>
                  <a:lnTo>
                    <a:pt x="239792" y="5235799"/>
                  </a:lnTo>
                  <a:lnTo>
                    <a:pt x="210780" y="5202306"/>
                  </a:lnTo>
                  <a:lnTo>
                    <a:pt x="183378" y="5167436"/>
                  </a:lnTo>
                  <a:lnTo>
                    <a:pt x="157643" y="5131246"/>
                  </a:lnTo>
                  <a:lnTo>
                    <a:pt x="133634" y="5093794"/>
                  </a:lnTo>
                  <a:lnTo>
                    <a:pt x="111408" y="5055139"/>
                  </a:lnTo>
                  <a:lnTo>
                    <a:pt x="91023" y="5015339"/>
                  </a:lnTo>
                  <a:lnTo>
                    <a:pt x="72538" y="4974450"/>
                  </a:lnTo>
                  <a:lnTo>
                    <a:pt x="56011" y="4932533"/>
                  </a:lnTo>
                  <a:lnTo>
                    <a:pt x="41499" y="4889644"/>
                  </a:lnTo>
                  <a:lnTo>
                    <a:pt x="29060" y="4845841"/>
                  </a:lnTo>
                  <a:lnTo>
                    <a:pt x="18753" y="4801183"/>
                  </a:lnTo>
                  <a:lnTo>
                    <a:pt x="10635" y="4755727"/>
                  </a:lnTo>
                  <a:lnTo>
                    <a:pt x="4765" y="4709531"/>
                  </a:lnTo>
                  <a:lnTo>
                    <a:pt x="1201" y="4662655"/>
                  </a:lnTo>
                  <a:lnTo>
                    <a:pt x="0" y="4615154"/>
                  </a:lnTo>
                  <a:lnTo>
                    <a:pt x="0" y="923036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19200" y="1129030"/>
            <a:ext cx="9559925" cy="5307222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Nhiệm</a:t>
            </a:r>
            <a:r>
              <a:rPr sz="2200" b="1" spc="-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vụ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của</a:t>
            </a:r>
            <a:r>
              <a:rPr sz="2200" b="1" spc="-4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viên: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Tổ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chức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hoạt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dục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hoà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nhập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tại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nhóm/lớp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Thiết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kế,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điều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chỉnh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động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giáo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dục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từng môn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học,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từng bài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học.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Tạo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cơ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hội,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động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viên,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khuyến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khích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tham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gia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động.</a:t>
            </a:r>
            <a:endParaRPr sz="2200" dirty="0">
              <a:latin typeface="Times New Roman"/>
              <a:cs typeface="Times New Roman"/>
            </a:endParaRPr>
          </a:p>
          <a:p>
            <a:pPr marL="299085" marR="62865" indent="-287020">
              <a:lnSpc>
                <a:spcPct val="150100"/>
              </a:lnSpc>
              <a:buFont typeface="Arial"/>
              <a:buChar char="•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Xây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dựng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mối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quan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hệ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thân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thiện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giữa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viên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cộng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đồng.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Tạo </a:t>
            </a:r>
            <a:r>
              <a:rPr sz="2200" dirty="0">
                <a:latin typeface="Times New Roman"/>
                <a:cs typeface="Times New Roman"/>
              </a:rPr>
              <a:t>cho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có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được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cảm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giác an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toàn,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được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tôn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trọng.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Thiết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lập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duy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trì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mối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quan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hệ tốt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gia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đình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trẻ.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Ghi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nhật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kí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biểu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hiện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tiến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bộ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diễn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ra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hằng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ngày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ở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nhà</a:t>
            </a:r>
            <a:r>
              <a:rPr sz="2200" spc="-10" dirty="0">
                <a:latin typeface="Times New Roman"/>
                <a:cs typeface="Times New Roman"/>
              </a:rPr>
              <a:t> trường.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Thường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xuyên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thực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hiện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đề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xuất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điều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chỉnh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 tiêu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phù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hợp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sự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phát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triển</a:t>
            </a:r>
            <a:endParaRPr sz="22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trẻ.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0909" y="502665"/>
            <a:ext cx="4502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THỰC</a:t>
            </a:r>
            <a:r>
              <a:rPr spc="-35" dirty="0"/>
              <a:t> </a:t>
            </a:r>
            <a:r>
              <a:rPr dirty="0"/>
              <a:t>HIỆN</a:t>
            </a:r>
            <a:r>
              <a:rPr spc="-10" dirty="0"/>
              <a:t> </a:t>
            </a:r>
            <a:r>
              <a:rPr dirty="0"/>
              <a:t>KẾ HOẠCH </a:t>
            </a:r>
            <a:r>
              <a:rPr spc="-20" dirty="0"/>
              <a:t>GDCN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21208"/>
            <a:ext cx="7781544" cy="795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151" y="521208"/>
            <a:ext cx="7781925" cy="795655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2.</a:t>
            </a:r>
            <a:r>
              <a:rPr sz="2200" b="1" spc="1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QUY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200" b="1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endParaRPr sz="2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2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2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NHÂN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8240" y="2061994"/>
            <a:ext cx="4923155" cy="2440305"/>
            <a:chOff x="6238240" y="2061994"/>
            <a:chExt cx="4923155" cy="2440305"/>
          </a:xfrm>
        </p:grpSpPr>
        <p:sp>
          <p:nvSpPr>
            <p:cNvPr id="5" name="object 5"/>
            <p:cNvSpPr/>
            <p:nvPr/>
          </p:nvSpPr>
          <p:spPr>
            <a:xfrm>
              <a:off x="6247765" y="2071522"/>
              <a:ext cx="4904105" cy="2421255"/>
            </a:xfrm>
            <a:custGeom>
              <a:avLst/>
              <a:gdLst/>
              <a:ahLst/>
              <a:cxnLst/>
              <a:rect l="l" t="t" r="r" b="b"/>
              <a:pathLst>
                <a:path w="4904105" h="2421254">
                  <a:moveTo>
                    <a:pt x="403352" y="2109444"/>
                  </a:moveTo>
                  <a:lnTo>
                    <a:pt x="398018" y="2063203"/>
                  </a:lnTo>
                  <a:lnTo>
                    <a:pt x="382841" y="2020760"/>
                  </a:lnTo>
                  <a:lnTo>
                    <a:pt x="359041" y="1983308"/>
                  </a:lnTo>
                  <a:lnTo>
                    <a:pt x="327812" y="1952078"/>
                  </a:lnTo>
                  <a:lnTo>
                    <a:pt x="290360" y="1928279"/>
                  </a:lnTo>
                  <a:lnTo>
                    <a:pt x="247916" y="1913102"/>
                  </a:lnTo>
                  <a:lnTo>
                    <a:pt x="201676" y="1907768"/>
                  </a:lnTo>
                  <a:lnTo>
                    <a:pt x="155422" y="1913102"/>
                  </a:lnTo>
                  <a:lnTo>
                    <a:pt x="112979" y="1928279"/>
                  </a:lnTo>
                  <a:lnTo>
                    <a:pt x="75526" y="1952078"/>
                  </a:lnTo>
                  <a:lnTo>
                    <a:pt x="44297" y="1983308"/>
                  </a:lnTo>
                  <a:lnTo>
                    <a:pt x="20497" y="2020760"/>
                  </a:lnTo>
                  <a:lnTo>
                    <a:pt x="5321" y="2063203"/>
                  </a:lnTo>
                  <a:lnTo>
                    <a:pt x="0" y="2109444"/>
                  </a:lnTo>
                  <a:lnTo>
                    <a:pt x="5321" y="2155698"/>
                  </a:lnTo>
                  <a:lnTo>
                    <a:pt x="20497" y="2198141"/>
                  </a:lnTo>
                  <a:lnTo>
                    <a:pt x="44297" y="2235593"/>
                  </a:lnTo>
                  <a:lnTo>
                    <a:pt x="75526" y="2266823"/>
                  </a:lnTo>
                  <a:lnTo>
                    <a:pt x="112979" y="2290622"/>
                  </a:lnTo>
                  <a:lnTo>
                    <a:pt x="155422" y="2305799"/>
                  </a:lnTo>
                  <a:lnTo>
                    <a:pt x="201676" y="2311120"/>
                  </a:lnTo>
                  <a:lnTo>
                    <a:pt x="247916" y="2305799"/>
                  </a:lnTo>
                  <a:lnTo>
                    <a:pt x="290360" y="2290622"/>
                  </a:lnTo>
                  <a:lnTo>
                    <a:pt x="327812" y="2266823"/>
                  </a:lnTo>
                  <a:lnTo>
                    <a:pt x="359041" y="2235593"/>
                  </a:lnTo>
                  <a:lnTo>
                    <a:pt x="382841" y="2198141"/>
                  </a:lnTo>
                  <a:lnTo>
                    <a:pt x="398018" y="2155698"/>
                  </a:lnTo>
                  <a:lnTo>
                    <a:pt x="403352" y="2109444"/>
                  </a:lnTo>
                  <a:close/>
                </a:path>
                <a:path w="4904105" h="2421254">
                  <a:moveTo>
                    <a:pt x="4903902" y="1160665"/>
                  </a:moveTo>
                  <a:lnTo>
                    <a:pt x="4900396" y="1120952"/>
                  </a:lnTo>
                  <a:lnTo>
                    <a:pt x="4892433" y="1081405"/>
                  </a:lnTo>
                  <a:lnTo>
                    <a:pt x="4879987" y="1042200"/>
                  </a:lnTo>
                  <a:lnTo>
                    <a:pt x="4863020" y="1003541"/>
                  </a:lnTo>
                  <a:lnTo>
                    <a:pt x="4841481" y="965606"/>
                  </a:lnTo>
                  <a:lnTo>
                    <a:pt x="4815357" y="928573"/>
                  </a:lnTo>
                  <a:lnTo>
                    <a:pt x="4784585" y="892644"/>
                  </a:lnTo>
                  <a:lnTo>
                    <a:pt x="4749165" y="857986"/>
                  </a:lnTo>
                  <a:lnTo>
                    <a:pt x="4756924" y="844918"/>
                  </a:lnTo>
                  <a:lnTo>
                    <a:pt x="4776089" y="804519"/>
                  </a:lnTo>
                  <a:lnTo>
                    <a:pt x="4788408" y="766165"/>
                  </a:lnTo>
                  <a:lnTo>
                    <a:pt x="4795278" y="727875"/>
                  </a:lnTo>
                  <a:lnTo>
                    <a:pt x="4796879" y="689864"/>
                  </a:lnTo>
                  <a:lnTo>
                    <a:pt x="4793361" y="652348"/>
                  </a:lnTo>
                  <a:lnTo>
                    <a:pt x="4771733" y="579615"/>
                  </a:lnTo>
                  <a:lnTo>
                    <a:pt x="4753965" y="544817"/>
                  </a:lnTo>
                  <a:lnTo>
                    <a:pt x="4731778" y="511340"/>
                  </a:lnTo>
                  <a:lnTo>
                    <a:pt x="4705362" y="479412"/>
                  </a:lnTo>
                  <a:lnTo>
                    <a:pt x="4674882" y="449224"/>
                  </a:lnTo>
                  <a:lnTo>
                    <a:pt x="4640529" y="420992"/>
                  </a:lnTo>
                  <a:lnTo>
                    <a:pt x="4602442" y="394919"/>
                  </a:lnTo>
                  <a:lnTo>
                    <a:pt x="4560836" y="371233"/>
                  </a:lnTo>
                  <a:lnTo>
                    <a:pt x="4515853" y="350126"/>
                  </a:lnTo>
                  <a:lnTo>
                    <a:pt x="4467669" y="331812"/>
                  </a:lnTo>
                  <a:lnTo>
                    <a:pt x="4416476" y="316496"/>
                  </a:lnTo>
                  <a:lnTo>
                    <a:pt x="4362450" y="304393"/>
                  </a:lnTo>
                  <a:lnTo>
                    <a:pt x="4347946" y="262902"/>
                  </a:lnTo>
                  <a:lnTo>
                    <a:pt x="4326775" y="223088"/>
                  </a:lnTo>
                  <a:lnTo>
                    <a:pt x="4299216" y="185343"/>
                  </a:lnTo>
                  <a:lnTo>
                    <a:pt x="4265561" y="149999"/>
                  </a:lnTo>
                  <a:lnTo>
                    <a:pt x="4226128" y="117424"/>
                  </a:lnTo>
                  <a:lnTo>
                    <a:pt x="4181221" y="87985"/>
                  </a:lnTo>
                  <a:lnTo>
                    <a:pt x="4140212" y="66268"/>
                  </a:lnTo>
                  <a:lnTo>
                    <a:pt x="4097185" y="47675"/>
                  </a:lnTo>
                  <a:lnTo>
                    <a:pt x="4052443" y="32181"/>
                  </a:lnTo>
                  <a:lnTo>
                    <a:pt x="4006329" y="19773"/>
                  </a:lnTo>
                  <a:lnTo>
                    <a:pt x="3959148" y="10439"/>
                  </a:lnTo>
                  <a:lnTo>
                    <a:pt x="3911219" y="4140"/>
                  </a:lnTo>
                  <a:lnTo>
                    <a:pt x="3862844" y="876"/>
                  </a:lnTo>
                  <a:lnTo>
                    <a:pt x="3814356" y="635"/>
                  </a:lnTo>
                  <a:lnTo>
                    <a:pt x="3766070" y="3378"/>
                  </a:lnTo>
                  <a:lnTo>
                    <a:pt x="3718293" y="9093"/>
                  </a:lnTo>
                  <a:lnTo>
                    <a:pt x="3671354" y="17780"/>
                  </a:lnTo>
                  <a:lnTo>
                    <a:pt x="3625558" y="29387"/>
                  </a:lnTo>
                  <a:lnTo>
                    <a:pt x="3581235" y="43929"/>
                  </a:lnTo>
                  <a:lnTo>
                    <a:pt x="3538690" y="61366"/>
                  </a:lnTo>
                  <a:lnTo>
                    <a:pt x="3498253" y="81686"/>
                  </a:lnTo>
                  <a:lnTo>
                    <a:pt x="3460216" y="104876"/>
                  </a:lnTo>
                  <a:lnTo>
                    <a:pt x="3424936" y="130911"/>
                  </a:lnTo>
                  <a:lnTo>
                    <a:pt x="3389058" y="102069"/>
                  </a:lnTo>
                  <a:lnTo>
                    <a:pt x="3348799" y="76288"/>
                  </a:lnTo>
                  <a:lnTo>
                    <a:pt x="3304527" y="53822"/>
                  </a:lnTo>
                  <a:lnTo>
                    <a:pt x="3256661" y="34899"/>
                  </a:lnTo>
                  <a:lnTo>
                    <a:pt x="3208363" y="20447"/>
                  </a:lnTo>
                  <a:lnTo>
                    <a:pt x="3159099" y="9867"/>
                  </a:lnTo>
                  <a:lnTo>
                    <a:pt x="3109264" y="3086"/>
                  </a:lnTo>
                  <a:lnTo>
                    <a:pt x="3059239" y="0"/>
                  </a:lnTo>
                  <a:lnTo>
                    <a:pt x="3009430" y="533"/>
                  </a:lnTo>
                  <a:lnTo>
                    <a:pt x="2960230" y="4572"/>
                  </a:lnTo>
                  <a:lnTo>
                    <a:pt x="2912033" y="12052"/>
                  </a:lnTo>
                  <a:lnTo>
                    <a:pt x="2865234" y="22860"/>
                  </a:lnTo>
                  <a:lnTo>
                    <a:pt x="2820225" y="36918"/>
                  </a:lnTo>
                  <a:lnTo>
                    <a:pt x="2777388" y="54127"/>
                  </a:lnTo>
                  <a:lnTo>
                    <a:pt x="2737142" y="74396"/>
                  </a:lnTo>
                  <a:lnTo>
                    <a:pt x="2699880" y="97637"/>
                  </a:lnTo>
                  <a:lnTo>
                    <a:pt x="2665971" y="123748"/>
                  </a:lnTo>
                  <a:lnTo>
                    <a:pt x="2635834" y="152654"/>
                  </a:lnTo>
                  <a:lnTo>
                    <a:pt x="2609850" y="184251"/>
                  </a:lnTo>
                  <a:lnTo>
                    <a:pt x="2578366" y="164388"/>
                  </a:lnTo>
                  <a:lnTo>
                    <a:pt x="2509774" y="129590"/>
                  </a:lnTo>
                  <a:lnTo>
                    <a:pt x="2472944" y="114782"/>
                  </a:lnTo>
                  <a:lnTo>
                    <a:pt x="2424442" y="98882"/>
                  </a:lnTo>
                  <a:lnTo>
                    <a:pt x="2374938" y="86271"/>
                  </a:lnTo>
                  <a:lnTo>
                    <a:pt x="2324722" y="76885"/>
                  </a:lnTo>
                  <a:lnTo>
                    <a:pt x="2274062" y="70675"/>
                  </a:lnTo>
                  <a:lnTo>
                    <a:pt x="2223249" y="67576"/>
                  </a:lnTo>
                  <a:lnTo>
                    <a:pt x="2172551" y="67525"/>
                  </a:lnTo>
                  <a:lnTo>
                    <a:pt x="2122246" y="70472"/>
                  </a:lnTo>
                  <a:lnTo>
                    <a:pt x="2072640" y="76352"/>
                  </a:lnTo>
                  <a:lnTo>
                    <a:pt x="2023999" y="85102"/>
                  </a:lnTo>
                  <a:lnTo>
                    <a:pt x="1976589" y="96672"/>
                  </a:lnTo>
                  <a:lnTo>
                    <a:pt x="1930717" y="110998"/>
                  </a:lnTo>
                  <a:lnTo>
                    <a:pt x="1886661" y="128016"/>
                  </a:lnTo>
                  <a:lnTo>
                    <a:pt x="1844687" y="147675"/>
                  </a:lnTo>
                  <a:lnTo>
                    <a:pt x="1805089" y="169913"/>
                  </a:lnTo>
                  <a:lnTo>
                    <a:pt x="1768132" y="194665"/>
                  </a:lnTo>
                  <a:lnTo>
                    <a:pt x="1734121" y="221881"/>
                  </a:lnTo>
                  <a:lnTo>
                    <a:pt x="1703324" y="251485"/>
                  </a:lnTo>
                  <a:lnTo>
                    <a:pt x="1676019" y="283438"/>
                  </a:lnTo>
                  <a:lnTo>
                    <a:pt x="1632102" y="267017"/>
                  </a:lnTo>
                  <a:lnTo>
                    <a:pt x="1586903" y="252704"/>
                  </a:lnTo>
                  <a:lnTo>
                    <a:pt x="1540586" y="240550"/>
                  </a:lnTo>
                  <a:lnTo>
                    <a:pt x="1493291" y="230555"/>
                  </a:lnTo>
                  <a:lnTo>
                    <a:pt x="1445196" y="222770"/>
                  </a:lnTo>
                  <a:lnTo>
                    <a:pt x="1396453" y="217195"/>
                  </a:lnTo>
                  <a:lnTo>
                    <a:pt x="1347241" y="213868"/>
                  </a:lnTo>
                  <a:lnTo>
                    <a:pt x="1297711" y="212788"/>
                  </a:lnTo>
                  <a:lnTo>
                    <a:pt x="1248029" y="214007"/>
                  </a:lnTo>
                  <a:lnTo>
                    <a:pt x="1198372" y="217525"/>
                  </a:lnTo>
                  <a:lnTo>
                    <a:pt x="1140891" y="224472"/>
                  </a:lnTo>
                  <a:lnTo>
                    <a:pt x="1085227" y="234302"/>
                  </a:lnTo>
                  <a:lnTo>
                    <a:pt x="1031506" y="246875"/>
                  </a:lnTo>
                  <a:lnTo>
                    <a:pt x="979881" y="262077"/>
                  </a:lnTo>
                  <a:lnTo>
                    <a:pt x="930478" y="279781"/>
                  </a:lnTo>
                  <a:lnTo>
                    <a:pt x="883450" y="299834"/>
                  </a:lnTo>
                  <a:lnTo>
                    <a:pt x="838949" y="322135"/>
                  </a:lnTo>
                  <a:lnTo>
                    <a:pt x="797102" y="346544"/>
                  </a:lnTo>
                  <a:lnTo>
                    <a:pt x="758050" y="372935"/>
                  </a:lnTo>
                  <a:lnTo>
                    <a:pt x="721944" y="401167"/>
                  </a:lnTo>
                  <a:lnTo>
                    <a:pt x="688911" y="431126"/>
                  </a:lnTo>
                  <a:lnTo>
                    <a:pt x="659117" y="462673"/>
                  </a:lnTo>
                  <a:lnTo>
                    <a:pt x="632688" y="495693"/>
                  </a:lnTo>
                  <a:lnTo>
                    <a:pt x="609777" y="530034"/>
                  </a:lnTo>
                  <a:lnTo>
                    <a:pt x="590511" y="565594"/>
                  </a:lnTo>
                  <a:lnTo>
                    <a:pt x="575030" y="602221"/>
                  </a:lnTo>
                  <a:lnTo>
                    <a:pt x="563499" y="639800"/>
                  </a:lnTo>
                  <a:lnTo>
                    <a:pt x="556044" y="678205"/>
                  </a:lnTo>
                  <a:lnTo>
                    <a:pt x="552805" y="717296"/>
                  </a:lnTo>
                  <a:lnTo>
                    <a:pt x="553923" y="756945"/>
                  </a:lnTo>
                  <a:lnTo>
                    <a:pt x="559562" y="797026"/>
                  </a:lnTo>
                  <a:lnTo>
                    <a:pt x="555498" y="804519"/>
                  </a:lnTo>
                  <a:lnTo>
                    <a:pt x="499300" y="810907"/>
                  </a:lnTo>
                  <a:lnTo>
                    <a:pt x="445147" y="821715"/>
                  </a:lnTo>
                  <a:lnTo>
                    <a:pt x="393534" y="836739"/>
                  </a:lnTo>
                  <a:lnTo>
                    <a:pt x="344944" y="855751"/>
                  </a:lnTo>
                  <a:lnTo>
                    <a:pt x="299847" y="878547"/>
                  </a:lnTo>
                  <a:lnTo>
                    <a:pt x="258762" y="904913"/>
                  </a:lnTo>
                  <a:lnTo>
                    <a:pt x="222148" y="934618"/>
                  </a:lnTo>
                  <a:lnTo>
                    <a:pt x="190500" y="967460"/>
                  </a:lnTo>
                  <a:lnTo>
                    <a:pt x="163283" y="1004836"/>
                  </a:lnTo>
                  <a:lnTo>
                    <a:pt x="143408" y="1043381"/>
                  </a:lnTo>
                  <a:lnTo>
                    <a:pt x="130695" y="1082687"/>
                  </a:lnTo>
                  <a:lnTo>
                    <a:pt x="124980" y="1122324"/>
                  </a:lnTo>
                  <a:lnTo>
                    <a:pt x="126111" y="1161859"/>
                  </a:lnTo>
                  <a:lnTo>
                    <a:pt x="133921" y="1200861"/>
                  </a:lnTo>
                  <a:lnTo>
                    <a:pt x="148247" y="1238923"/>
                  </a:lnTo>
                  <a:lnTo>
                    <a:pt x="168948" y="1275588"/>
                  </a:lnTo>
                  <a:lnTo>
                    <a:pt x="195834" y="1310449"/>
                  </a:lnTo>
                  <a:lnTo>
                    <a:pt x="228765" y="1343075"/>
                  </a:lnTo>
                  <a:lnTo>
                    <a:pt x="267576" y="1373047"/>
                  </a:lnTo>
                  <a:lnTo>
                    <a:pt x="312115" y="1399921"/>
                  </a:lnTo>
                  <a:lnTo>
                    <a:pt x="362204" y="1423263"/>
                  </a:lnTo>
                  <a:lnTo>
                    <a:pt x="318020" y="1460919"/>
                  </a:lnTo>
                  <a:lnTo>
                    <a:pt x="282600" y="1502156"/>
                  </a:lnTo>
                  <a:lnTo>
                    <a:pt x="256298" y="1546237"/>
                  </a:lnTo>
                  <a:lnTo>
                    <a:pt x="239445" y="1592465"/>
                  </a:lnTo>
                  <a:lnTo>
                    <a:pt x="232384" y="1640103"/>
                  </a:lnTo>
                  <a:lnTo>
                    <a:pt x="235458" y="1688439"/>
                  </a:lnTo>
                  <a:lnTo>
                    <a:pt x="245211" y="1726590"/>
                  </a:lnTo>
                  <a:lnTo>
                    <a:pt x="260959" y="1762925"/>
                  </a:lnTo>
                  <a:lnTo>
                    <a:pt x="282270" y="1797240"/>
                  </a:lnTo>
                  <a:lnTo>
                    <a:pt x="308762" y="1829320"/>
                  </a:lnTo>
                  <a:lnTo>
                    <a:pt x="340029" y="1858937"/>
                  </a:lnTo>
                  <a:lnTo>
                    <a:pt x="375678" y="1885886"/>
                  </a:lnTo>
                  <a:lnTo>
                    <a:pt x="415290" y="1909927"/>
                  </a:lnTo>
                  <a:lnTo>
                    <a:pt x="458457" y="1930869"/>
                  </a:lnTo>
                  <a:lnTo>
                    <a:pt x="504812" y="1948484"/>
                  </a:lnTo>
                  <a:lnTo>
                    <a:pt x="553923" y="1962556"/>
                  </a:lnTo>
                  <a:lnTo>
                    <a:pt x="605396" y="1972868"/>
                  </a:lnTo>
                  <a:lnTo>
                    <a:pt x="658837" y="1979193"/>
                  </a:lnTo>
                  <a:lnTo>
                    <a:pt x="713828" y="1981314"/>
                  </a:lnTo>
                  <a:lnTo>
                    <a:pt x="770001" y="1979015"/>
                  </a:lnTo>
                  <a:lnTo>
                    <a:pt x="779018" y="1989683"/>
                  </a:lnTo>
                  <a:lnTo>
                    <a:pt x="808240" y="2021103"/>
                  </a:lnTo>
                  <a:lnTo>
                    <a:pt x="839825" y="2050808"/>
                  </a:lnTo>
                  <a:lnTo>
                    <a:pt x="873645" y="2078786"/>
                  </a:lnTo>
                  <a:lnTo>
                    <a:pt x="909548" y="2105025"/>
                  </a:lnTo>
                  <a:lnTo>
                    <a:pt x="947394" y="2129485"/>
                  </a:lnTo>
                  <a:lnTo>
                    <a:pt x="987056" y="2152142"/>
                  </a:lnTo>
                  <a:lnTo>
                    <a:pt x="1028395" y="2172982"/>
                  </a:lnTo>
                  <a:lnTo>
                    <a:pt x="1071270" y="2191982"/>
                  </a:lnTo>
                  <a:lnTo>
                    <a:pt x="1115542" y="2209114"/>
                  </a:lnTo>
                  <a:lnTo>
                    <a:pt x="1161084" y="2224354"/>
                  </a:lnTo>
                  <a:lnTo>
                    <a:pt x="1207744" y="2237676"/>
                  </a:lnTo>
                  <a:lnTo>
                    <a:pt x="1255395" y="2249068"/>
                  </a:lnTo>
                  <a:lnTo>
                    <a:pt x="1303896" y="2258479"/>
                  </a:lnTo>
                  <a:lnTo>
                    <a:pt x="1353121" y="2265921"/>
                  </a:lnTo>
                  <a:lnTo>
                    <a:pt x="1402918" y="2271344"/>
                  </a:lnTo>
                  <a:lnTo>
                    <a:pt x="1453159" y="2274735"/>
                  </a:lnTo>
                  <a:lnTo>
                    <a:pt x="1503692" y="2276081"/>
                  </a:lnTo>
                  <a:lnTo>
                    <a:pt x="1554403" y="2275332"/>
                  </a:lnTo>
                  <a:lnTo>
                    <a:pt x="1605140" y="2272487"/>
                  </a:lnTo>
                  <a:lnTo>
                    <a:pt x="1655762" y="2267508"/>
                  </a:lnTo>
                  <a:lnTo>
                    <a:pt x="1706143" y="2260371"/>
                  </a:lnTo>
                  <a:lnTo>
                    <a:pt x="1756143" y="2251075"/>
                  </a:lnTo>
                  <a:lnTo>
                    <a:pt x="1805622" y="2239568"/>
                  </a:lnTo>
                  <a:lnTo>
                    <a:pt x="1854441" y="2225840"/>
                  </a:lnTo>
                  <a:lnTo>
                    <a:pt x="1902472" y="2209863"/>
                  </a:lnTo>
                  <a:lnTo>
                    <a:pt x="1949577" y="2191613"/>
                  </a:lnTo>
                  <a:lnTo>
                    <a:pt x="1983270" y="2223744"/>
                  </a:lnTo>
                  <a:lnTo>
                    <a:pt x="2020239" y="2253831"/>
                  </a:lnTo>
                  <a:lnTo>
                    <a:pt x="2060257" y="2281783"/>
                  </a:lnTo>
                  <a:lnTo>
                    <a:pt x="2103158" y="2307501"/>
                  </a:lnTo>
                  <a:lnTo>
                    <a:pt x="2148700" y="2330856"/>
                  </a:lnTo>
                  <a:lnTo>
                    <a:pt x="2196719" y="2351773"/>
                  </a:lnTo>
                  <a:lnTo>
                    <a:pt x="2246998" y="2370124"/>
                  </a:lnTo>
                  <a:lnTo>
                    <a:pt x="2299347" y="2385822"/>
                  </a:lnTo>
                  <a:lnTo>
                    <a:pt x="2353564" y="2398750"/>
                  </a:lnTo>
                  <a:lnTo>
                    <a:pt x="2405088" y="2408212"/>
                  </a:lnTo>
                  <a:lnTo>
                    <a:pt x="2456726" y="2415032"/>
                  </a:lnTo>
                  <a:lnTo>
                    <a:pt x="2508288" y="2419273"/>
                  </a:lnTo>
                  <a:lnTo>
                    <a:pt x="2559634" y="2421013"/>
                  </a:lnTo>
                  <a:lnTo>
                    <a:pt x="2610599" y="2420289"/>
                  </a:lnTo>
                  <a:lnTo>
                    <a:pt x="2661031" y="2417178"/>
                  </a:lnTo>
                  <a:lnTo>
                    <a:pt x="2710777" y="2411730"/>
                  </a:lnTo>
                  <a:lnTo>
                    <a:pt x="2759659" y="2404008"/>
                  </a:lnTo>
                  <a:lnTo>
                    <a:pt x="2807538" y="2394051"/>
                  </a:lnTo>
                  <a:lnTo>
                    <a:pt x="2854261" y="2381935"/>
                  </a:lnTo>
                  <a:lnTo>
                    <a:pt x="2899651" y="2367724"/>
                  </a:lnTo>
                  <a:lnTo>
                    <a:pt x="2943568" y="2351468"/>
                  </a:lnTo>
                  <a:lnTo>
                    <a:pt x="2985833" y="2333218"/>
                  </a:lnTo>
                  <a:lnTo>
                    <a:pt x="3026321" y="2313038"/>
                  </a:lnTo>
                  <a:lnTo>
                    <a:pt x="3064840" y="2290991"/>
                  </a:lnTo>
                  <a:lnTo>
                    <a:pt x="3101251" y="2267140"/>
                  </a:lnTo>
                  <a:lnTo>
                    <a:pt x="3135401" y="2241524"/>
                  </a:lnTo>
                  <a:lnTo>
                    <a:pt x="3167126" y="2214232"/>
                  </a:lnTo>
                  <a:lnTo>
                    <a:pt x="3196259" y="2185289"/>
                  </a:lnTo>
                  <a:lnTo>
                    <a:pt x="3222663" y="2154771"/>
                  </a:lnTo>
                  <a:lnTo>
                    <a:pt x="3246158" y="2122728"/>
                  </a:lnTo>
                  <a:lnTo>
                    <a:pt x="3266605" y="2089238"/>
                  </a:lnTo>
                  <a:lnTo>
                    <a:pt x="3283839" y="2054326"/>
                  </a:lnTo>
                  <a:lnTo>
                    <a:pt x="3327577" y="2071560"/>
                  </a:lnTo>
                  <a:lnTo>
                    <a:pt x="3372993" y="2086292"/>
                  </a:lnTo>
                  <a:lnTo>
                    <a:pt x="3419856" y="2098497"/>
                  </a:lnTo>
                  <a:lnTo>
                    <a:pt x="3467938" y="2108136"/>
                  </a:lnTo>
                  <a:lnTo>
                    <a:pt x="3516998" y="2115147"/>
                  </a:lnTo>
                  <a:lnTo>
                    <a:pt x="3566833" y="2119490"/>
                  </a:lnTo>
                  <a:lnTo>
                    <a:pt x="3617214" y="2121128"/>
                  </a:lnTo>
                  <a:lnTo>
                    <a:pt x="3672370" y="2119833"/>
                  </a:lnTo>
                  <a:lnTo>
                    <a:pt x="3726256" y="2115375"/>
                  </a:lnTo>
                  <a:lnTo>
                    <a:pt x="3778694" y="2107895"/>
                  </a:lnTo>
                  <a:lnTo>
                    <a:pt x="3829469" y="2097506"/>
                  </a:lnTo>
                  <a:lnTo>
                    <a:pt x="3878402" y="2084374"/>
                  </a:lnTo>
                  <a:lnTo>
                    <a:pt x="3925303" y="2068601"/>
                  </a:lnTo>
                  <a:lnTo>
                    <a:pt x="3969969" y="2050326"/>
                  </a:lnTo>
                  <a:lnTo>
                    <a:pt x="4012209" y="2029688"/>
                  </a:lnTo>
                  <a:lnTo>
                    <a:pt x="4051833" y="2006815"/>
                  </a:lnTo>
                  <a:lnTo>
                    <a:pt x="4088638" y="1981835"/>
                  </a:lnTo>
                  <a:lnTo>
                    <a:pt x="4122445" y="1954885"/>
                  </a:lnTo>
                  <a:lnTo>
                    <a:pt x="4153052" y="1926082"/>
                  </a:lnTo>
                  <a:lnTo>
                    <a:pt x="4180255" y="1895576"/>
                  </a:lnTo>
                  <a:lnTo>
                    <a:pt x="4203890" y="1863496"/>
                  </a:lnTo>
                  <a:lnTo>
                    <a:pt x="4223740" y="1829968"/>
                  </a:lnTo>
                  <a:lnTo>
                    <a:pt x="4239615" y="1795119"/>
                  </a:lnTo>
                  <a:lnTo>
                    <a:pt x="4258678" y="1722005"/>
                  </a:lnTo>
                  <a:lnTo>
                    <a:pt x="4261485" y="1683994"/>
                  </a:lnTo>
                  <a:lnTo>
                    <a:pt x="4315612" y="1677250"/>
                  </a:lnTo>
                  <a:lnTo>
                    <a:pt x="4368711" y="1667802"/>
                  </a:lnTo>
                  <a:lnTo>
                    <a:pt x="4420565" y="1655724"/>
                  </a:lnTo>
                  <a:lnTo>
                    <a:pt x="4470971" y="1641068"/>
                  </a:lnTo>
                  <a:lnTo>
                    <a:pt x="4519727" y="1623898"/>
                  </a:lnTo>
                  <a:lnTo>
                    <a:pt x="4566640" y="1604289"/>
                  </a:lnTo>
                  <a:lnTo>
                    <a:pt x="4611497" y="1582267"/>
                  </a:lnTo>
                  <a:lnTo>
                    <a:pt x="4658652" y="1555115"/>
                  </a:lnTo>
                  <a:lnTo>
                    <a:pt x="4701794" y="1525892"/>
                  </a:lnTo>
                  <a:lnTo>
                    <a:pt x="4740872" y="1494777"/>
                  </a:lnTo>
                  <a:lnTo>
                    <a:pt x="4775860" y="1461960"/>
                  </a:lnTo>
                  <a:lnTo>
                    <a:pt x="4806696" y="1427632"/>
                  </a:lnTo>
                  <a:lnTo>
                    <a:pt x="4833378" y="1391983"/>
                  </a:lnTo>
                  <a:lnTo>
                    <a:pt x="4855857" y="1355191"/>
                  </a:lnTo>
                  <a:lnTo>
                    <a:pt x="4874082" y="1317447"/>
                  </a:lnTo>
                  <a:lnTo>
                    <a:pt x="4888039" y="1278940"/>
                  </a:lnTo>
                  <a:lnTo>
                    <a:pt x="4897691" y="1239850"/>
                  </a:lnTo>
                  <a:lnTo>
                    <a:pt x="4902987" y="1200365"/>
                  </a:lnTo>
                  <a:lnTo>
                    <a:pt x="4903902" y="1160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7765" y="2071519"/>
              <a:ext cx="4904105" cy="2421255"/>
            </a:xfrm>
            <a:custGeom>
              <a:avLst/>
              <a:gdLst/>
              <a:ahLst/>
              <a:cxnLst/>
              <a:rect l="l" t="t" r="r" b="b"/>
              <a:pathLst>
                <a:path w="4904105" h="2421254">
                  <a:moveTo>
                    <a:pt x="559562" y="797029"/>
                  </a:moveTo>
                  <a:lnTo>
                    <a:pt x="553933" y="756944"/>
                  </a:lnTo>
                  <a:lnTo>
                    <a:pt x="552808" y="717292"/>
                  </a:lnTo>
                  <a:lnTo>
                    <a:pt x="556045" y="678201"/>
                  </a:lnTo>
                  <a:lnTo>
                    <a:pt x="563503" y="639801"/>
                  </a:lnTo>
                  <a:lnTo>
                    <a:pt x="575039" y="602220"/>
                  </a:lnTo>
                  <a:lnTo>
                    <a:pt x="590512" y="565588"/>
                  </a:lnTo>
                  <a:lnTo>
                    <a:pt x="609778" y="530033"/>
                  </a:lnTo>
                  <a:lnTo>
                    <a:pt x="632697" y="495684"/>
                  </a:lnTo>
                  <a:lnTo>
                    <a:pt x="659126" y="462670"/>
                  </a:lnTo>
                  <a:lnTo>
                    <a:pt x="688923" y="431120"/>
                  </a:lnTo>
                  <a:lnTo>
                    <a:pt x="721946" y="401163"/>
                  </a:lnTo>
                  <a:lnTo>
                    <a:pt x="758053" y="372927"/>
                  </a:lnTo>
                  <a:lnTo>
                    <a:pt x="797103" y="346541"/>
                  </a:lnTo>
                  <a:lnTo>
                    <a:pt x="838952" y="322134"/>
                  </a:lnTo>
                  <a:lnTo>
                    <a:pt x="883460" y="299836"/>
                  </a:lnTo>
                  <a:lnTo>
                    <a:pt x="930483" y="279774"/>
                  </a:lnTo>
                  <a:lnTo>
                    <a:pt x="979881" y="262078"/>
                  </a:lnTo>
                  <a:lnTo>
                    <a:pt x="1031511" y="246877"/>
                  </a:lnTo>
                  <a:lnTo>
                    <a:pt x="1085230" y="234299"/>
                  </a:lnTo>
                  <a:lnTo>
                    <a:pt x="1140898" y="224473"/>
                  </a:lnTo>
                  <a:lnTo>
                    <a:pt x="1198371" y="217528"/>
                  </a:lnTo>
                  <a:lnTo>
                    <a:pt x="1248038" y="214004"/>
                  </a:lnTo>
                  <a:lnTo>
                    <a:pt x="1297717" y="212789"/>
                  </a:lnTo>
                  <a:lnTo>
                    <a:pt x="1347245" y="213859"/>
                  </a:lnTo>
                  <a:lnTo>
                    <a:pt x="1396459" y="217193"/>
                  </a:lnTo>
                  <a:lnTo>
                    <a:pt x="1445196" y="222767"/>
                  </a:lnTo>
                  <a:lnTo>
                    <a:pt x="1493293" y="230559"/>
                  </a:lnTo>
                  <a:lnTo>
                    <a:pt x="1540587" y="240545"/>
                  </a:lnTo>
                  <a:lnTo>
                    <a:pt x="1586914" y="252702"/>
                  </a:lnTo>
                  <a:lnTo>
                    <a:pt x="1632113" y="267009"/>
                  </a:lnTo>
                  <a:lnTo>
                    <a:pt x="1676018" y="283441"/>
                  </a:lnTo>
                  <a:lnTo>
                    <a:pt x="1703324" y="251487"/>
                  </a:lnTo>
                  <a:lnTo>
                    <a:pt x="1734125" y="221874"/>
                  </a:lnTo>
                  <a:lnTo>
                    <a:pt x="1768141" y="194660"/>
                  </a:lnTo>
                  <a:lnTo>
                    <a:pt x="1805090" y="169906"/>
                  </a:lnTo>
                  <a:lnTo>
                    <a:pt x="1844692" y="147670"/>
                  </a:lnTo>
                  <a:lnTo>
                    <a:pt x="1886664" y="128012"/>
                  </a:lnTo>
                  <a:lnTo>
                    <a:pt x="1930727" y="110992"/>
                  </a:lnTo>
                  <a:lnTo>
                    <a:pt x="1976599" y="96668"/>
                  </a:lnTo>
                  <a:lnTo>
                    <a:pt x="2023999" y="85099"/>
                  </a:lnTo>
                  <a:lnTo>
                    <a:pt x="2072644" y="76346"/>
                  </a:lnTo>
                  <a:lnTo>
                    <a:pt x="2122256" y="70467"/>
                  </a:lnTo>
                  <a:lnTo>
                    <a:pt x="2172551" y="67523"/>
                  </a:lnTo>
                  <a:lnTo>
                    <a:pt x="2223249" y="67571"/>
                  </a:lnTo>
                  <a:lnTo>
                    <a:pt x="2274069" y="70672"/>
                  </a:lnTo>
                  <a:lnTo>
                    <a:pt x="2324730" y="76884"/>
                  </a:lnTo>
                  <a:lnTo>
                    <a:pt x="2374950" y="86268"/>
                  </a:lnTo>
                  <a:lnTo>
                    <a:pt x="2424448" y="98882"/>
                  </a:lnTo>
                  <a:lnTo>
                    <a:pt x="2472943" y="114785"/>
                  </a:lnTo>
                  <a:lnTo>
                    <a:pt x="2509783" y="129587"/>
                  </a:lnTo>
                  <a:lnTo>
                    <a:pt x="2544968" y="146139"/>
                  </a:lnTo>
                  <a:lnTo>
                    <a:pt x="2609850" y="184254"/>
                  </a:lnTo>
                  <a:lnTo>
                    <a:pt x="2635834" y="152654"/>
                  </a:lnTo>
                  <a:lnTo>
                    <a:pt x="2665976" y="123748"/>
                  </a:lnTo>
                  <a:lnTo>
                    <a:pt x="2699880" y="97630"/>
                  </a:lnTo>
                  <a:lnTo>
                    <a:pt x="2737153" y="74391"/>
                  </a:lnTo>
                  <a:lnTo>
                    <a:pt x="2777400" y="54122"/>
                  </a:lnTo>
                  <a:lnTo>
                    <a:pt x="2820227" y="36914"/>
                  </a:lnTo>
                  <a:lnTo>
                    <a:pt x="2865238" y="22860"/>
                  </a:lnTo>
                  <a:lnTo>
                    <a:pt x="2912040" y="12049"/>
                  </a:lnTo>
                  <a:lnTo>
                    <a:pt x="2960238" y="4575"/>
                  </a:lnTo>
                  <a:lnTo>
                    <a:pt x="3009439" y="528"/>
                  </a:lnTo>
                  <a:lnTo>
                    <a:pt x="3059246" y="0"/>
                  </a:lnTo>
                  <a:lnTo>
                    <a:pt x="3109266" y="3081"/>
                  </a:lnTo>
                  <a:lnTo>
                    <a:pt x="3159105" y="9865"/>
                  </a:lnTo>
                  <a:lnTo>
                    <a:pt x="3208368" y="20441"/>
                  </a:lnTo>
                  <a:lnTo>
                    <a:pt x="3256661" y="34902"/>
                  </a:lnTo>
                  <a:lnTo>
                    <a:pt x="3304528" y="53816"/>
                  </a:lnTo>
                  <a:lnTo>
                    <a:pt x="3348799" y="76289"/>
                  </a:lnTo>
                  <a:lnTo>
                    <a:pt x="3389070" y="102072"/>
                  </a:lnTo>
                  <a:lnTo>
                    <a:pt x="3424936" y="130914"/>
                  </a:lnTo>
                  <a:lnTo>
                    <a:pt x="3460227" y="104878"/>
                  </a:lnTo>
                  <a:lnTo>
                    <a:pt x="3498253" y="81688"/>
                  </a:lnTo>
                  <a:lnTo>
                    <a:pt x="3538696" y="61365"/>
                  </a:lnTo>
                  <a:lnTo>
                    <a:pt x="3581238" y="43925"/>
                  </a:lnTo>
                  <a:lnTo>
                    <a:pt x="3625564" y="29388"/>
                  </a:lnTo>
                  <a:lnTo>
                    <a:pt x="3671356" y="17772"/>
                  </a:lnTo>
                  <a:lnTo>
                    <a:pt x="3718297" y="9094"/>
                  </a:lnTo>
                  <a:lnTo>
                    <a:pt x="3766071" y="3374"/>
                  </a:lnTo>
                  <a:lnTo>
                    <a:pt x="3814361" y="629"/>
                  </a:lnTo>
                  <a:lnTo>
                    <a:pt x="3862850" y="878"/>
                  </a:lnTo>
                  <a:lnTo>
                    <a:pt x="3911220" y="4140"/>
                  </a:lnTo>
                  <a:lnTo>
                    <a:pt x="3959156" y="10432"/>
                  </a:lnTo>
                  <a:lnTo>
                    <a:pt x="4006340" y="19772"/>
                  </a:lnTo>
                  <a:lnTo>
                    <a:pt x="4052455" y="32180"/>
                  </a:lnTo>
                  <a:lnTo>
                    <a:pt x="4097185" y="47673"/>
                  </a:lnTo>
                  <a:lnTo>
                    <a:pt x="4140212" y="66270"/>
                  </a:lnTo>
                  <a:lnTo>
                    <a:pt x="4181220" y="87988"/>
                  </a:lnTo>
                  <a:lnTo>
                    <a:pt x="4226139" y="117424"/>
                  </a:lnTo>
                  <a:lnTo>
                    <a:pt x="4265572" y="149993"/>
                  </a:lnTo>
                  <a:lnTo>
                    <a:pt x="4299219" y="185334"/>
                  </a:lnTo>
                  <a:lnTo>
                    <a:pt x="4326781" y="223088"/>
                  </a:lnTo>
                  <a:lnTo>
                    <a:pt x="4347958" y="262896"/>
                  </a:lnTo>
                  <a:lnTo>
                    <a:pt x="4362450" y="304396"/>
                  </a:lnTo>
                  <a:lnTo>
                    <a:pt x="4416487" y="316494"/>
                  </a:lnTo>
                  <a:lnTo>
                    <a:pt x="4467680" y="331805"/>
                  </a:lnTo>
                  <a:lnTo>
                    <a:pt x="4515854" y="350119"/>
                  </a:lnTo>
                  <a:lnTo>
                    <a:pt x="4560836" y="371227"/>
                  </a:lnTo>
                  <a:lnTo>
                    <a:pt x="4602453" y="394919"/>
                  </a:lnTo>
                  <a:lnTo>
                    <a:pt x="4640530" y="420985"/>
                  </a:lnTo>
                  <a:lnTo>
                    <a:pt x="4674894" y="449217"/>
                  </a:lnTo>
                  <a:lnTo>
                    <a:pt x="4705371" y="479405"/>
                  </a:lnTo>
                  <a:lnTo>
                    <a:pt x="4731787" y="511338"/>
                  </a:lnTo>
                  <a:lnTo>
                    <a:pt x="4753969" y="544809"/>
                  </a:lnTo>
                  <a:lnTo>
                    <a:pt x="4771743" y="579606"/>
                  </a:lnTo>
                  <a:lnTo>
                    <a:pt x="4784935" y="615520"/>
                  </a:lnTo>
                  <a:lnTo>
                    <a:pt x="4796879" y="689864"/>
                  </a:lnTo>
                  <a:lnTo>
                    <a:pt x="4795283" y="727874"/>
                  </a:lnTo>
                  <a:lnTo>
                    <a:pt x="4788411" y="766163"/>
                  </a:lnTo>
                  <a:lnTo>
                    <a:pt x="4776089" y="804522"/>
                  </a:lnTo>
                  <a:lnTo>
                    <a:pt x="4756925" y="844920"/>
                  </a:lnTo>
                  <a:lnTo>
                    <a:pt x="4749165" y="857989"/>
                  </a:lnTo>
                  <a:lnTo>
                    <a:pt x="4784595" y="892640"/>
                  </a:lnTo>
                  <a:lnTo>
                    <a:pt x="4815357" y="928573"/>
                  </a:lnTo>
                  <a:lnTo>
                    <a:pt x="4841488" y="965602"/>
                  </a:lnTo>
                  <a:lnTo>
                    <a:pt x="4863022" y="1003541"/>
                  </a:lnTo>
                  <a:lnTo>
                    <a:pt x="4879994" y="1042203"/>
                  </a:lnTo>
                  <a:lnTo>
                    <a:pt x="4892442" y="1081403"/>
                  </a:lnTo>
                  <a:lnTo>
                    <a:pt x="4900400" y="1120953"/>
                  </a:lnTo>
                  <a:lnTo>
                    <a:pt x="4903903" y="1160668"/>
                  </a:lnTo>
                  <a:lnTo>
                    <a:pt x="4902989" y="1200361"/>
                  </a:lnTo>
                  <a:lnTo>
                    <a:pt x="4897691" y="1239847"/>
                  </a:lnTo>
                  <a:lnTo>
                    <a:pt x="4888046" y="1278938"/>
                  </a:lnTo>
                  <a:lnTo>
                    <a:pt x="4874090" y="1317448"/>
                  </a:lnTo>
                  <a:lnTo>
                    <a:pt x="4855857" y="1355191"/>
                  </a:lnTo>
                  <a:lnTo>
                    <a:pt x="4833385" y="1391982"/>
                  </a:lnTo>
                  <a:lnTo>
                    <a:pt x="4806707" y="1427632"/>
                  </a:lnTo>
                  <a:lnTo>
                    <a:pt x="4775861" y="1461957"/>
                  </a:lnTo>
                  <a:lnTo>
                    <a:pt x="4740881" y="1494769"/>
                  </a:lnTo>
                  <a:lnTo>
                    <a:pt x="4701803" y="1525883"/>
                  </a:lnTo>
                  <a:lnTo>
                    <a:pt x="4658663" y="1555112"/>
                  </a:lnTo>
                  <a:lnTo>
                    <a:pt x="4611496" y="1582270"/>
                  </a:lnTo>
                  <a:lnTo>
                    <a:pt x="4566642" y="1604281"/>
                  </a:lnTo>
                  <a:lnTo>
                    <a:pt x="4519735" y="1623898"/>
                  </a:lnTo>
                  <a:lnTo>
                    <a:pt x="4470977" y="1641063"/>
                  </a:lnTo>
                  <a:lnTo>
                    <a:pt x="4420571" y="1655716"/>
                  </a:lnTo>
                  <a:lnTo>
                    <a:pt x="4368719" y="1667796"/>
                  </a:lnTo>
                  <a:lnTo>
                    <a:pt x="4315623" y="1677243"/>
                  </a:lnTo>
                  <a:lnTo>
                    <a:pt x="4261485" y="1683997"/>
                  </a:lnTo>
                  <a:lnTo>
                    <a:pt x="4258683" y="1722002"/>
                  </a:lnTo>
                  <a:lnTo>
                    <a:pt x="4239618" y="1795116"/>
                  </a:lnTo>
                  <a:lnTo>
                    <a:pt x="4223741" y="1829962"/>
                  </a:lnTo>
                  <a:lnTo>
                    <a:pt x="4203892" y="1863493"/>
                  </a:lnTo>
                  <a:lnTo>
                    <a:pt x="4180265" y="1895577"/>
                  </a:lnTo>
                  <a:lnTo>
                    <a:pt x="4153052" y="1926083"/>
                  </a:lnTo>
                  <a:lnTo>
                    <a:pt x="4122447" y="1954878"/>
                  </a:lnTo>
                  <a:lnTo>
                    <a:pt x="4088644" y="1981831"/>
                  </a:lnTo>
                  <a:lnTo>
                    <a:pt x="4051836" y="2006811"/>
                  </a:lnTo>
                  <a:lnTo>
                    <a:pt x="4012215" y="2029686"/>
                  </a:lnTo>
                  <a:lnTo>
                    <a:pt x="3969976" y="2050325"/>
                  </a:lnTo>
                  <a:lnTo>
                    <a:pt x="3925311" y="2068596"/>
                  </a:lnTo>
                  <a:lnTo>
                    <a:pt x="3878414" y="2084368"/>
                  </a:lnTo>
                  <a:lnTo>
                    <a:pt x="3829478" y="2097509"/>
                  </a:lnTo>
                  <a:lnTo>
                    <a:pt x="3778697" y="2107887"/>
                  </a:lnTo>
                  <a:lnTo>
                    <a:pt x="3726264" y="2115371"/>
                  </a:lnTo>
                  <a:lnTo>
                    <a:pt x="3672371" y="2119830"/>
                  </a:lnTo>
                  <a:lnTo>
                    <a:pt x="3617214" y="2121131"/>
                  </a:lnTo>
                  <a:lnTo>
                    <a:pt x="3566843" y="2119490"/>
                  </a:lnTo>
                  <a:lnTo>
                    <a:pt x="3517009" y="2115141"/>
                  </a:lnTo>
                  <a:lnTo>
                    <a:pt x="3467940" y="2108129"/>
                  </a:lnTo>
                  <a:lnTo>
                    <a:pt x="3419862" y="2098497"/>
                  </a:lnTo>
                  <a:lnTo>
                    <a:pt x="3373001" y="2086290"/>
                  </a:lnTo>
                  <a:lnTo>
                    <a:pt x="3327585" y="2071553"/>
                  </a:lnTo>
                  <a:lnTo>
                    <a:pt x="3283839" y="2054329"/>
                  </a:lnTo>
                  <a:lnTo>
                    <a:pt x="3266608" y="2089230"/>
                  </a:lnTo>
                  <a:lnTo>
                    <a:pt x="3246165" y="2122728"/>
                  </a:lnTo>
                  <a:lnTo>
                    <a:pt x="3222665" y="2154765"/>
                  </a:lnTo>
                  <a:lnTo>
                    <a:pt x="3196268" y="2185283"/>
                  </a:lnTo>
                  <a:lnTo>
                    <a:pt x="3167130" y="2214223"/>
                  </a:lnTo>
                  <a:lnTo>
                    <a:pt x="3135409" y="2241527"/>
                  </a:lnTo>
                  <a:lnTo>
                    <a:pt x="3101263" y="2267137"/>
                  </a:lnTo>
                  <a:lnTo>
                    <a:pt x="3064848" y="2290994"/>
                  </a:lnTo>
                  <a:lnTo>
                    <a:pt x="3026322" y="2313039"/>
                  </a:lnTo>
                  <a:lnTo>
                    <a:pt x="2985844" y="2333214"/>
                  </a:lnTo>
                  <a:lnTo>
                    <a:pt x="2943570" y="2351462"/>
                  </a:lnTo>
                  <a:lnTo>
                    <a:pt x="2899658" y="2367722"/>
                  </a:lnTo>
                  <a:lnTo>
                    <a:pt x="2854266" y="2381937"/>
                  </a:lnTo>
                  <a:lnTo>
                    <a:pt x="2807550" y="2394049"/>
                  </a:lnTo>
                  <a:lnTo>
                    <a:pt x="2759669" y="2403999"/>
                  </a:lnTo>
                  <a:lnTo>
                    <a:pt x="2710780" y="2411728"/>
                  </a:lnTo>
                  <a:lnTo>
                    <a:pt x="2661041" y="2417179"/>
                  </a:lnTo>
                  <a:lnTo>
                    <a:pt x="2610608" y="2420292"/>
                  </a:lnTo>
                  <a:lnTo>
                    <a:pt x="2559640" y="2421009"/>
                  </a:lnTo>
                  <a:lnTo>
                    <a:pt x="2508294" y="2419273"/>
                  </a:lnTo>
                  <a:lnTo>
                    <a:pt x="2456728" y="2415024"/>
                  </a:lnTo>
                  <a:lnTo>
                    <a:pt x="2405098" y="2408203"/>
                  </a:lnTo>
                  <a:lnTo>
                    <a:pt x="2353564" y="2398753"/>
                  </a:lnTo>
                  <a:lnTo>
                    <a:pt x="2299354" y="2385822"/>
                  </a:lnTo>
                  <a:lnTo>
                    <a:pt x="2247009" y="2370125"/>
                  </a:lnTo>
                  <a:lnTo>
                    <a:pt x="2196728" y="2351768"/>
                  </a:lnTo>
                  <a:lnTo>
                    <a:pt x="2148711" y="2330856"/>
                  </a:lnTo>
                  <a:lnTo>
                    <a:pt x="2103158" y="2307492"/>
                  </a:lnTo>
                  <a:lnTo>
                    <a:pt x="2060269" y="2281782"/>
                  </a:lnTo>
                  <a:lnTo>
                    <a:pt x="2020242" y="2253829"/>
                  </a:lnTo>
                  <a:lnTo>
                    <a:pt x="1983278" y="2223739"/>
                  </a:lnTo>
                  <a:lnTo>
                    <a:pt x="1949577" y="2191616"/>
                  </a:lnTo>
                  <a:lnTo>
                    <a:pt x="1902480" y="2209861"/>
                  </a:lnTo>
                  <a:lnTo>
                    <a:pt x="1854453" y="2225834"/>
                  </a:lnTo>
                  <a:lnTo>
                    <a:pt x="1805631" y="2239562"/>
                  </a:lnTo>
                  <a:lnTo>
                    <a:pt x="1756153" y="2251066"/>
                  </a:lnTo>
                  <a:lnTo>
                    <a:pt x="1706154" y="2260371"/>
                  </a:lnTo>
                  <a:lnTo>
                    <a:pt x="1655772" y="2267501"/>
                  </a:lnTo>
                  <a:lnTo>
                    <a:pt x="1605145" y="2272479"/>
                  </a:lnTo>
                  <a:lnTo>
                    <a:pt x="1554410" y="2275328"/>
                  </a:lnTo>
                  <a:lnTo>
                    <a:pt x="1503703" y="2276073"/>
                  </a:lnTo>
                  <a:lnTo>
                    <a:pt x="1453163" y="2274738"/>
                  </a:lnTo>
                  <a:lnTo>
                    <a:pt x="1402925" y="2271345"/>
                  </a:lnTo>
                  <a:lnTo>
                    <a:pt x="1353128" y="2265918"/>
                  </a:lnTo>
                  <a:lnTo>
                    <a:pt x="1303908" y="2258482"/>
                  </a:lnTo>
                  <a:lnTo>
                    <a:pt x="1255403" y="2249060"/>
                  </a:lnTo>
                  <a:lnTo>
                    <a:pt x="1207750" y="2237675"/>
                  </a:lnTo>
                  <a:lnTo>
                    <a:pt x="1161086" y="2224351"/>
                  </a:lnTo>
                  <a:lnTo>
                    <a:pt x="1115548" y="2209112"/>
                  </a:lnTo>
                  <a:lnTo>
                    <a:pt x="1071273" y="2191982"/>
                  </a:lnTo>
                  <a:lnTo>
                    <a:pt x="1028399" y="2172984"/>
                  </a:lnTo>
                  <a:lnTo>
                    <a:pt x="987063" y="2152141"/>
                  </a:lnTo>
                  <a:lnTo>
                    <a:pt x="947401" y="2129479"/>
                  </a:lnTo>
                  <a:lnTo>
                    <a:pt x="909552" y="2105019"/>
                  </a:lnTo>
                  <a:lnTo>
                    <a:pt x="873651" y="2078786"/>
                  </a:lnTo>
                  <a:lnTo>
                    <a:pt x="839837" y="2050804"/>
                  </a:lnTo>
                  <a:lnTo>
                    <a:pt x="808247" y="2021096"/>
                  </a:lnTo>
                  <a:lnTo>
                    <a:pt x="779017" y="1989686"/>
                  </a:lnTo>
                  <a:lnTo>
                    <a:pt x="773049" y="1982574"/>
                  </a:lnTo>
                  <a:lnTo>
                    <a:pt x="770001" y="1979018"/>
                  </a:lnTo>
                  <a:lnTo>
                    <a:pt x="713841" y="1981310"/>
                  </a:lnTo>
                  <a:lnTo>
                    <a:pt x="658841" y="1979184"/>
                  </a:lnTo>
                  <a:lnTo>
                    <a:pt x="605402" y="1972860"/>
                  </a:lnTo>
                  <a:lnTo>
                    <a:pt x="553926" y="1962555"/>
                  </a:lnTo>
                  <a:lnTo>
                    <a:pt x="504814" y="1948487"/>
                  </a:lnTo>
                  <a:lnTo>
                    <a:pt x="458468" y="1930873"/>
                  </a:lnTo>
                  <a:lnTo>
                    <a:pt x="415289" y="1909930"/>
                  </a:lnTo>
                  <a:lnTo>
                    <a:pt x="375680" y="1885878"/>
                  </a:lnTo>
                  <a:lnTo>
                    <a:pt x="340041" y="1858934"/>
                  </a:lnTo>
                  <a:lnTo>
                    <a:pt x="308774" y="1829314"/>
                  </a:lnTo>
                  <a:lnTo>
                    <a:pt x="282281" y="1797237"/>
                  </a:lnTo>
                  <a:lnTo>
                    <a:pt x="260962" y="1762922"/>
                  </a:lnTo>
                  <a:lnTo>
                    <a:pt x="245221" y="1726584"/>
                  </a:lnTo>
                  <a:lnTo>
                    <a:pt x="235458" y="1688442"/>
                  </a:lnTo>
                  <a:lnTo>
                    <a:pt x="232384" y="1640101"/>
                  </a:lnTo>
                  <a:lnTo>
                    <a:pt x="239446" y="1592459"/>
                  </a:lnTo>
                  <a:lnTo>
                    <a:pt x="256301" y="1546234"/>
                  </a:lnTo>
                  <a:lnTo>
                    <a:pt x="282607" y="1502148"/>
                  </a:lnTo>
                  <a:lnTo>
                    <a:pt x="318022" y="1460918"/>
                  </a:lnTo>
                  <a:lnTo>
                    <a:pt x="362204" y="1423266"/>
                  </a:lnTo>
                  <a:lnTo>
                    <a:pt x="312116" y="1399912"/>
                  </a:lnTo>
                  <a:lnTo>
                    <a:pt x="267587" y="1373039"/>
                  </a:lnTo>
                  <a:lnTo>
                    <a:pt x="228776" y="1343076"/>
                  </a:lnTo>
                  <a:lnTo>
                    <a:pt x="195844" y="1310449"/>
                  </a:lnTo>
                  <a:lnTo>
                    <a:pt x="168951" y="1275587"/>
                  </a:lnTo>
                  <a:lnTo>
                    <a:pt x="148258" y="1238915"/>
                  </a:lnTo>
                  <a:lnTo>
                    <a:pt x="133926" y="1200862"/>
                  </a:lnTo>
                  <a:lnTo>
                    <a:pt x="126115" y="1161855"/>
                  </a:lnTo>
                  <a:lnTo>
                    <a:pt x="124986" y="1122321"/>
                  </a:lnTo>
                  <a:lnTo>
                    <a:pt x="130699" y="1082688"/>
                  </a:lnTo>
                  <a:lnTo>
                    <a:pt x="143416" y="1043382"/>
                  </a:lnTo>
                  <a:lnTo>
                    <a:pt x="163295" y="1004832"/>
                  </a:lnTo>
                  <a:lnTo>
                    <a:pt x="190500" y="967463"/>
                  </a:lnTo>
                  <a:lnTo>
                    <a:pt x="222149" y="934620"/>
                  </a:lnTo>
                  <a:lnTo>
                    <a:pt x="258764" y="904910"/>
                  </a:lnTo>
                  <a:lnTo>
                    <a:pt x="299859" y="878548"/>
                  </a:lnTo>
                  <a:lnTo>
                    <a:pt x="344947" y="855751"/>
                  </a:lnTo>
                  <a:lnTo>
                    <a:pt x="393542" y="836734"/>
                  </a:lnTo>
                  <a:lnTo>
                    <a:pt x="445156" y="821713"/>
                  </a:lnTo>
                  <a:lnTo>
                    <a:pt x="499304" y="810904"/>
                  </a:lnTo>
                  <a:lnTo>
                    <a:pt x="555498" y="804522"/>
                  </a:lnTo>
                  <a:lnTo>
                    <a:pt x="559562" y="797029"/>
                  </a:lnTo>
                  <a:close/>
                </a:path>
                <a:path w="4904105" h="2421254">
                  <a:moveTo>
                    <a:pt x="403352" y="2109447"/>
                  </a:moveTo>
                  <a:lnTo>
                    <a:pt x="398025" y="2155689"/>
                  </a:lnTo>
                  <a:lnTo>
                    <a:pt x="382852" y="2198138"/>
                  </a:lnTo>
                  <a:lnTo>
                    <a:pt x="359044" y="2235584"/>
                  </a:lnTo>
                  <a:lnTo>
                    <a:pt x="327812" y="2266816"/>
                  </a:lnTo>
                  <a:lnTo>
                    <a:pt x="290366" y="2290624"/>
                  </a:lnTo>
                  <a:lnTo>
                    <a:pt x="247917" y="2305797"/>
                  </a:lnTo>
                  <a:lnTo>
                    <a:pt x="201675" y="2311123"/>
                  </a:lnTo>
                  <a:lnTo>
                    <a:pt x="155434" y="2305797"/>
                  </a:lnTo>
                  <a:lnTo>
                    <a:pt x="112985" y="2290624"/>
                  </a:lnTo>
                  <a:lnTo>
                    <a:pt x="75539" y="2266816"/>
                  </a:lnTo>
                  <a:lnTo>
                    <a:pt x="44307" y="2235584"/>
                  </a:lnTo>
                  <a:lnTo>
                    <a:pt x="20499" y="2198138"/>
                  </a:lnTo>
                  <a:lnTo>
                    <a:pt x="5326" y="2155689"/>
                  </a:lnTo>
                  <a:lnTo>
                    <a:pt x="0" y="2109447"/>
                  </a:lnTo>
                  <a:lnTo>
                    <a:pt x="5326" y="2063206"/>
                  </a:lnTo>
                  <a:lnTo>
                    <a:pt x="20499" y="2020757"/>
                  </a:lnTo>
                  <a:lnTo>
                    <a:pt x="44307" y="1983311"/>
                  </a:lnTo>
                  <a:lnTo>
                    <a:pt x="75539" y="1952079"/>
                  </a:lnTo>
                  <a:lnTo>
                    <a:pt x="112985" y="1928271"/>
                  </a:lnTo>
                  <a:lnTo>
                    <a:pt x="155434" y="1913098"/>
                  </a:lnTo>
                  <a:lnTo>
                    <a:pt x="201675" y="1907771"/>
                  </a:lnTo>
                  <a:lnTo>
                    <a:pt x="247917" y="1913098"/>
                  </a:lnTo>
                  <a:lnTo>
                    <a:pt x="290366" y="1928271"/>
                  </a:lnTo>
                  <a:lnTo>
                    <a:pt x="327812" y="1952079"/>
                  </a:lnTo>
                  <a:lnTo>
                    <a:pt x="359044" y="1983311"/>
                  </a:lnTo>
                  <a:lnTo>
                    <a:pt x="382852" y="2020757"/>
                  </a:lnTo>
                  <a:lnTo>
                    <a:pt x="398025" y="2063206"/>
                  </a:lnTo>
                  <a:lnTo>
                    <a:pt x="403352" y="2109447"/>
                  </a:lnTo>
                  <a:close/>
                </a:path>
                <a:path w="4904105" h="2421254">
                  <a:moveTo>
                    <a:pt x="647191" y="1458445"/>
                  </a:moveTo>
                  <a:lnTo>
                    <a:pt x="598421" y="1459376"/>
                  </a:lnTo>
                  <a:lnTo>
                    <a:pt x="550013" y="1456874"/>
                  </a:lnTo>
                  <a:lnTo>
                    <a:pt x="502332" y="1451000"/>
                  </a:lnTo>
                  <a:lnTo>
                    <a:pt x="455741" y="1441813"/>
                  </a:lnTo>
                  <a:lnTo>
                    <a:pt x="410604" y="1429374"/>
                  </a:lnTo>
                  <a:lnTo>
                    <a:pt x="367284" y="1413741"/>
                  </a:lnTo>
                </a:path>
                <a:path w="4904105" h="2421254">
                  <a:moveTo>
                    <a:pt x="894080" y="1947014"/>
                  </a:moveTo>
                  <a:lnTo>
                    <a:pt x="864306" y="1954440"/>
                  </a:lnTo>
                  <a:lnTo>
                    <a:pt x="833913" y="1960508"/>
                  </a:lnTo>
                  <a:lnTo>
                    <a:pt x="802997" y="1965195"/>
                  </a:lnTo>
                  <a:lnTo>
                    <a:pt x="771652" y="1968477"/>
                  </a:lnTo>
                </a:path>
                <a:path w="4904105" h="2421254">
                  <a:moveTo>
                    <a:pt x="1949323" y="2181837"/>
                  </a:moveTo>
                  <a:lnTo>
                    <a:pt x="1928042" y="2158507"/>
                  </a:lnTo>
                  <a:lnTo>
                    <a:pt x="1908619" y="2134451"/>
                  </a:lnTo>
                  <a:lnTo>
                    <a:pt x="1891101" y="2109703"/>
                  </a:lnTo>
                  <a:lnTo>
                    <a:pt x="1875536" y="2084301"/>
                  </a:lnTo>
                </a:path>
                <a:path w="4904105" h="2421254">
                  <a:moveTo>
                    <a:pt x="3313684" y="1938759"/>
                  </a:moveTo>
                  <a:lnTo>
                    <a:pt x="3309419" y="1965898"/>
                  </a:lnTo>
                  <a:lnTo>
                    <a:pt x="3303095" y="1992798"/>
                  </a:lnTo>
                  <a:lnTo>
                    <a:pt x="3294699" y="2019412"/>
                  </a:lnTo>
                  <a:lnTo>
                    <a:pt x="3284219" y="2045693"/>
                  </a:lnTo>
                </a:path>
                <a:path w="4904105" h="2421254">
                  <a:moveTo>
                    <a:pt x="3899535" y="1277851"/>
                  </a:moveTo>
                  <a:lnTo>
                    <a:pt x="3953170" y="1298107"/>
                  </a:lnTo>
                  <a:lnTo>
                    <a:pt x="4003195" y="1321507"/>
                  </a:lnTo>
                  <a:lnTo>
                    <a:pt x="4049398" y="1347821"/>
                  </a:lnTo>
                  <a:lnTo>
                    <a:pt x="4091573" y="1376817"/>
                  </a:lnTo>
                  <a:lnTo>
                    <a:pt x="4129508" y="1408266"/>
                  </a:lnTo>
                  <a:lnTo>
                    <a:pt x="4162996" y="1441935"/>
                  </a:lnTo>
                  <a:lnTo>
                    <a:pt x="4191827" y="1477595"/>
                  </a:lnTo>
                  <a:lnTo>
                    <a:pt x="4215793" y="1515012"/>
                  </a:lnTo>
                  <a:lnTo>
                    <a:pt x="4234684" y="1553957"/>
                  </a:lnTo>
                  <a:lnTo>
                    <a:pt x="4248291" y="1594199"/>
                  </a:lnTo>
                  <a:lnTo>
                    <a:pt x="4256405" y="1635506"/>
                  </a:lnTo>
                  <a:lnTo>
                    <a:pt x="4258818" y="1677647"/>
                  </a:lnTo>
                </a:path>
                <a:path w="4904105" h="2421254">
                  <a:moveTo>
                    <a:pt x="4746879" y="852147"/>
                  </a:moveTo>
                  <a:lnTo>
                    <a:pt x="4716537" y="894208"/>
                  </a:lnTo>
                  <a:lnTo>
                    <a:pt x="4679505" y="933459"/>
                  </a:lnTo>
                  <a:lnTo>
                    <a:pt x="4636186" y="969519"/>
                  </a:lnTo>
                  <a:lnTo>
                    <a:pt x="4586986" y="1002007"/>
                  </a:lnTo>
                </a:path>
                <a:path w="4904105" h="2421254">
                  <a:moveTo>
                    <a:pt x="4363085" y="295887"/>
                  </a:moveTo>
                  <a:lnTo>
                    <a:pt x="4367037" y="313479"/>
                  </a:lnTo>
                  <a:lnTo>
                    <a:pt x="4369752" y="331178"/>
                  </a:lnTo>
                  <a:lnTo>
                    <a:pt x="4371228" y="348948"/>
                  </a:lnTo>
                  <a:lnTo>
                    <a:pt x="4371467" y="366753"/>
                  </a:lnTo>
                </a:path>
                <a:path w="4904105" h="2421254">
                  <a:moveTo>
                    <a:pt x="3341496" y="213337"/>
                  </a:moveTo>
                  <a:lnTo>
                    <a:pt x="3358368" y="189299"/>
                  </a:lnTo>
                  <a:lnTo>
                    <a:pt x="3377691" y="166189"/>
                  </a:lnTo>
                  <a:lnTo>
                    <a:pt x="3399397" y="144079"/>
                  </a:lnTo>
                  <a:lnTo>
                    <a:pt x="3423412" y="123040"/>
                  </a:lnTo>
                </a:path>
                <a:path w="4904105" h="2421254">
                  <a:moveTo>
                    <a:pt x="2575052" y="256390"/>
                  </a:moveTo>
                  <a:lnTo>
                    <a:pt x="2582332" y="236350"/>
                  </a:lnTo>
                  <a:lnTo>
                    <a:pt x="2591387" y="216655"/>
                  </a:lnTo>
                  <a:lnTo>
                    <a:pt x="2602180" y="197365"/>
                  </a:lnTo>
                  <a:lnTo>
                    <a:pt x="2614676" y="178539"/>
                  </a:lnTo>
                </a:path>
                <a:path w="4904105" h="2421254">
                  <a:moveTo>
                    <a:pt x="1675511" y="282806"/>
                  </a:moveTo>
                  <a:lnTo>
                    <a:pt x="1713831" y="299418"/>
                  </a:lnTo>
                  <a:lnTo>
                    <a:pt x="1750615" y="317589"/>
                  </a:lnTo>
                  <a:lnTo>
                    <a:pt x="1785756" y="337260"/>
                  </a:lnTo>
                  <a:lnTo>
                    <a:pt x="1819148" y="358371"/>
                  </a:lnTo>
                </a:path>
                <a:path w="4904105" h="2421254">
                  <a:moveTo>
                    <a:pt x="584581" y="876531"/>
                  </a:moveTo>
                  <a:lnTo>
                    <a:pt x="576653" y="856912"/>
                  </a:lnTo>
                  <a:lnTo>
                    <a:pt x="569833" y="837114"/>
                  </a:lnTo>
                  <a:lnTo>
                    <a:pt x="564132" y="817149"/>
                  </a:lnTo>
                  <a:lnTo>
                    <a:pt x="559562" y="797029"/>
                  </a:lnTo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5216" y="1325878"/>
            <a:ext cx="5471160" cy="5532120"/>
            <a:chOff x="585216" y="1325878"/>
            <a:chExt cx="5471160" cy="5532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849" y="4487418"/>
              <a:ext cx="153415" cy="1535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64022" y="4262628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39" h="269239">
                  <a:moveTo>
                    <a:pt x="268858" y="134493"/>
                  </a:moveTo>
                  <a:lnTo>
                    <a:pt x="262004" y="177009"/>
                  </a:lnTo>
                  <a:lnTo>
                    <a:pt x="242914" y="213929"/>
                  </a:lnTo>
                  <a:lnTo>
                    <a:pt x="213802" y="243041"/>
                  </a:lnTo>
                  <a:lnTo>
                    <a:pt x="176882" y="262131"/>
                  </a:lnTo>
                  <a:lnTo>
                    <a:pt x="134365" y="268986"/>
                  </a:lnTo>
                  <a:lnTo>
                    <a:pt x="91911" y="262131"/>
                  </a:lnTo>
                  <a:lnTo>
                    <a:pt x="55028" y="243041"/>
                  </a:lnTo>
                  <a:lnTo>
                    <a:pt x="25936" y="213929"/>
                  </a:lnTo>
                  <a:lnTo>
                    <a:pt x="6853" y="177009"/>
                  </a:lnTo>
                  <a:lnTo>
                    <a:pt x="0" y="134493"/>
                  </a:lnTo>
                  <a:lnTo>
                    <a:pt x="6853" y="91976"/>
                  </a:lnTo>
                  <a:lnTo>
                    <a:pt x="25936" y="55056"/>
                  </a:lnTo>
                  <a:lnTo>
                    <a:pt x="55028" y="25944"/>
                  </a:lnTo>
                  <a:lnTo>
                    <a:pt x="91911" y="6854"/>
                  </a:lnTo>
                  <a:lnTo>
                    <a:pt x="134365" y="0"/>
                  </a:lnTo>
                  <a:lnTo>
                    <a:pt x="176882" y="6854"/>
                  </a:lnTo>
                  <a:lnTo>
                    <a:pt x="213802" y="25944"/>
                  </a:lnTo>
                  <a:lnTo>
                    <a:pt x="242914" y="55056"/>
                  </a:lnTo>
                  <a:lnTo>
                    <a:pt x="262004" y="91976"/>
                  </a:lnTo>
                  <a:lnTo>
                    <a:pt x="268858" y="134493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216" y="1325878"/>
              <a:ext cx="5471160" cy="55321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386955" y="2706369"/>
            <a:ext cx="241744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1484" marR="5080" indent="-43942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Nhiệm</a:t>
            </a:r>
            <a:r>
              <a:rPr sz="3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vụ</a:t>
            </a: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của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gia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đình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0866" y="1063371"/>
            <a:ext cx="10321290" cy="5594350"/>
            <a:chOff x="840866" y="1063371"/>
            <a:chExt cx="10321290" cy="5594350"/>
          </a:xfrm>
        </p:grpSpPr>
        <p:sp>
          <p:nvSpPr>
            <p:cNvPr id="3" name="object 3"/>
            <p:cNvSpPr/>
            <p:nvPr/>
          </p:nvSpPr>
          <p:spPr>
            <a:xfrm>
              <a:off x="850391" y="1072896"/>
              <a:ext cx="10302240" cy="5575300"/>
            </a:xfrm>
            <a:custGeom>
              <a:avLst/>
              <a:gdLst/>
              <a:ahLst/>
              <a:cxnLst/>
              <a:rect l="l" t="t" r="r" b="b"/>
              <a:pathLst>
                <a:path w="10302240" h="5575300">
                  <a:moveTo>
                    <a:pt x="9373108" y="0"/>
                  </a:moveTo>
                  <a:lnTo>
                    <a:pt x="929132" y="0"/>
                  </a:lnTo>
                  <a:lnTo>
                    <a:pt x="881320" y="1209"/>
                  </a:lnTo>
                  <a:lnTo>
                    <a:pt x="834136" y="4797"/>
                  </a:lnTo>
                  <a:lnTo>
                    <a:pt x="787637" y="10707"/>
                  </a:lnTo>
                  <a:lnTo>
                    <a:pt x="741883" y="18879"/>
                  </a:lnTo>
                  <a:lnTo>
                    <a:pt x="696932" y="29255"/>
                  </a:lnTo>
                  <a:lnTo>
                    <a:pt x="652841" y="41777"/>
                  </a:lnTo>
                  <a:lnTo>
                    <a:pt x="609671" y="56386"/>
                  </a:lnTo>
                  <a:lnTo>
                    <a:pt x="567478" y="73025"/>
                  </a:lnTo>
                  <a:lnTo>
                    <a:pt x="526321" y="91633"/>
                  </a:lnTo>
                  <a:lnTo>
                    <a:pt x="486259" y="112154"/>
                  </a:lnTo>
                  <a:lnTo>
                    <a:pt x="447349" y="134528"/>
                  </a:lnTo>
                  <a:lnTo>
                    <a:pt x="409651" y="158698"/>
                  </a:lnTo>
                  <a:lnTo>
                    <a:pt x="373223" y="184604"/>
                  </a:lnTo>
                  <a:lnTo>
                    <a:pt x="338123" y="212189"/>
                  </a:lnTo>
                  <a:lnTo>
                    <a:pt x="304410" y="241394"/>
                  </a:lnTo>
                  <a:lnTo>
                    <a:pt x="272141" y="272161"/>
                  </a:lnTo>
                  <a:lnTo>
                    <a:pt x="241376" y="304430"/>
                  </a:lnTo>
                  <a:lnTo>
                    <a:pt x="212173" y="338144"/>
                  </a:lnTo>
                  <a:lnTo>
                    <a:pt x="184589" y="373245"/>
                  </a:lnTo>
                  <a:lnTo>
                    <a:pt x="158685" y="409674"/>
                  </a:lnTo>
                  <a:lnTo>
                    <a:pt x="134516" y="447372"/>
                  </a:lnTo>
                  <a:lnTo>
                    <a:pt x="112144" y="486281"/>
                  </a:lnTo>
                  <a:lnTo>
                    <a:pt x="91624" y="526343"/>
                  </a:lnTo>
                  <a:lnTo>
                    <a:pt x="73017" y="567499"/>
                  </a:lnTo>
                  <a:lnTo>
                    <a:pt x="56381" y="609691"/>
                  </a:lnTo>
                  <a:lnTo>
                    <a:pt x="41773" y="652860"/>
                  </a:lnTo>
                  <a:lnTo>
                    <a:pt x="29252" y="696949"/>
                  </a:lnTo>
                  <a:lnTo>
                    <a:pt x="18877" y="741898"/>
                  </a:lnTo>
                  <a:lnTo>
                    <a:pt x="10706" y="787649"/>
                  </a:lnTo>
                  <a:lnTo>
                    <a:pt x="4797" y="834144"/>
                  </a:lnTo>
                  <a:lnTo>
                    <a:pt x="1209" y="881324"/>
                  </a:lnTo>
                  <a:lnTo>
                    <a:pt x="0" y="929131"/>
                  </a:lnTo>
                  <a:lnTo>
                    <a:pt x="0" y="4645634"/>
                  </a:lnTo>
                  <a:lnTo>
                    <a:pt x="1209" y="4693448"/>
                  </a:lnTo>
                  <a:lnTo>
                    <a:pt x="4797" y="4740635"/>
                  </a:lnTo>
                  <a:lnTo>
                    <a:pt x="10706" y="4787135"/>
                  </a:lnTo>
                  <a:lnTo>
                    <a:pt x="18877" y="4832891"/>
                  </a:lnTo>
                  <a:lnTo>
                    <a:pt x="29252" y="4877844"/>
                  </a:lnTo>
                  <a:lnTo>
                    <a:pt x="41773" y="4921936"/>
                  </a:lnTo>
                  <a:lnTo>
                    <a:pt x="56381" y="4965108"/>
                  </a:lnTo>
                  <a:lnTo>
                    <a:pt x="73017" y="5007303"/>
                  </a:lnTo>
                  <a:lnTo>
                    <a:pt x="91624" y="5048461"/>
                  </a:lnTo>
                  <a:lnTo>
                    <a:pt x="112144" y="5088524"/>
                  </a:lnTo>
                  <a:lnTo>
                    <a:pt x="134516" y="5127435"/>
                  </a:lnTo>
                  <a:lnTo>
                    <a:pt x="158685" y="5165133"/>
                  </a:lnTo>
                  <a:lnTo>
                    <a:pt x="184589" y="5201562"/>
                  </a:lnTo>
                  <a:lnTo>
                    <a:pt x="212173" y="5236663"/>
                  </a:lnTo>
                  <a:lnTo>
                    <a:pt x="241376" y="5270377"/>
                  </a:lnTo>
                  <a:lnTo>
                    <a:pt x="272141" y="5302646"/>
                  </a:lnTo>
                  <a:lnTo>
                    <a:pt x="304410" y="5333412"/>
                  </a:lnTo>
                  <a:lnTo>
                    <a:pt x="338123" y="5362616"/>
                  </a:lnTo>
                  <a:lnTo>
                    <a:pt x="373223" y="5390200"/>
                  </a:lnTo>
                  <a:lnTo>
                    <a:pt x="409651" y="5416105"/>
                  </a:lnTo>
                  <a:lnTo>
                    <a:pt x="447349" y="5440274"/>
                  </a:lnTo>
                  <a:lnTo>
                    <a:pt x="486259" y="5462647"/>
                  </a:lnTo>
                  <a:lnTo>
                    <a:pt x="526321" y="5483166"/>
                  </a:lnTo>
                  <a:lnTo>
                    <a:pt x="567478" y="5501773"/>
                  </a:lnTo>
                  <a:lnTo>
                    <a:pt x="609671" y="5518410"/>
                  </a:lnTo>
                  <a:lnTo>
                    <a:pt x="652841" y="5533018"/>
                  </a:lnTo>
                  <a:lnTo>
                    <a:pt x="696932" y="5545539"/>
                  </a:lnTo>
                  <a:lnTo>
                    <a:pt x="741883" y="5555914"/>
                  </a:lnTo>
                  <a:lnTo>
                    <a:pt x="787637" y="5564085"/>
                  </a:lnTo>
                  <a:lnTo>
                    <a:pt x="834136" y="5569994"/>
                  </a:lnTo>
                  <a:lnTo>
                    <a:pt x="881320" y="5573582"/>
                  </a:lnTo>
                  <a:lnTo>
                    <a:pt x="929132" y="5574792"/>
                  </a:lnTo>
                  <a:lnTo>
                    <a:pt x="9373108" y="5574792"/>
                  </a:lnTo>
                  <a:lnTo>
                    <a:pt x="9420915" y="5573582"/>
                  </a:lnTo>
                  <a:lnTo>
                    <a:pt x="9468095" y="5569994"/>
                  </a:lnTo>
                  <a:lnTo>
                    <a:pt x="9514590" y="5564085"/>
                  </a:lnTo>
                  <a:lnTo>
                    <a:pt x="9560341" y="5555914"/>
                  </a:lnTo>
                  <a:lnTo>
                    <a:pt x="9605290" y="5545539"/>
                  </a:lnTo>
                  <a:lnTo>
                    <a:pt x="9649379" y="5533018"/>
                  </a:lnTo>
                  <a:lnTo>
                    <a:pt x="9692548" y="5518410"/>
                  </a:lnTo>
                  <a:lnTo>
                    <a:pt x="9734740" y="5501773"/>
                  </a:lnTo>
                  <a:lnTo>
                    <a:pt x="9775896" y="5483166"/>
                  </a:lnTo>
                  <a:lnTo>
                    <a:pt x="9815958" y="5462647"/>
                  </a:lnTo>
                  <a:lnTo>
                    <a:pt x="9854867" y="5440274"/>
                  </a:lnTo>
                  <a:lnTo>
                    <a:pt x="9892565" y="5416105"/>
                  </a:lnTo>
                  <a:lnTo>
                    <a:pt x="9928994" y="5390200"/>
                  </a:lnTo>
                  <a:lnTo>
                    <a:pt x="9964095" y="5362616"/>
                  </a:lnTo>
                  <a:lnTo>
                    <a:pt x="9997809" y="5333412"/>
                  </a:lnTo>
                  <a:lnTo>
                    <a:pt x="10030078" y="5302646"/>
                  </a:lnTo>
                  <a:lnTo>
                    <a:pt x="10060845" y="5270377"/>
                  </a:lnTo>
                  <a:lnTo>
                    <a:pt x="10090050" y="5236663"/>
                  </a:lnTo>
                  <a:lnTo>
                    <a:pt x="10117635" y="5201562"/>
                  </a:lnTo>
                  <a:lnTo>
                    <a:pt x="10143541" y="5165133"/>
                  </a:lnTo>
                  <a:lnTo>
                    <a:pt x="10167711" y="5127435"/>
                  </a:lnTo>
                  <a:lnTo>
                    <a:pt x="10190085" y="5088524"/>
                  </a:lnTo>
                  <a:lnTo>
                    <a:pt x="10210606" y="5048461"/>
                  </a:lnTo>
                  <a:lnTo>
                    <a:pt x="10229215" y="5007303"/>
                  </a:lnTo>
                  <a:lnTo>
                    <a:pt x="10245853" y="4965108"/>
                  </a:lnTo>
                  <a:lnTo>
                    <a:pt x="10260462" y="4921936"/>
                  </a:lnTo>
                  <a:lnTo>
                    <a:pt x="10272984" y="4877844"/>
                  </a:lnTo>
                  <a:lnTo>
                    <a:pt x="10283360" y="4832891"/>
                  </a:lnTo>
                  <a:lnTo>
                    <a:pt x="10291532" y="4787135"/>
                  </a:lnTo>
                  <a:lnTo>
                    <a:pt x="10297442" y="4740635"/>
                  </a:lnTo>
                  <a:lnTo>
                    <a:pt x="10301030" y="4693448"/>
                  </a:lnTo>
                  <a:lnTo>
                    <a:pt x="10302240" y="4645634"/>
                  </a:lnTo>
                  <a:lnTo>
                    <a:pt x="10302240" y="929131"/>
                  </a:lnTo>
                  <a:lnTo>
                    <a:pt x="10301030" y="881324"/>
                  </a:lnTo>
                  <a:lnTo>
                    <a:pt x="10297442" y="834144"/>
                  </a:lnTo>
                  <a:lnTo>
                    <a:pt x="10291532" y="787649"/>
                  </a:lnTo>
                  <a:lnTo>
                    <a:pt x="10283360" y="741898"/>
                  </a:lnTo>
                  <a:lnTo>
                    <a:pt x="10272984" y="696949"/>
                  </a:lnTo>
                  <a:lnTo>
                    <a:pt x="10260462" y="652860"/>
                  </a:lnTo>
                  <a:lnTo>
                    <a:pt x="10245853" y="609691"/>
                  </a:lnTo>
                  <a:lnTo>
                    <a:pt x="10229215" y="567499"/>
                  </a:lnTo>
                  <a:lnTo>
                    <a:pt x="10210606" y="526343"/>
                  </a:lnTo>
                  <a:lnTo>
                    <a:pt x="10190085" y="486281"/>
                  </a:lnTo>
                  <a:lnTo>
                    <a:pt x="10167711" y="447372"/>
                  </a:lnTo>
                  <a:lnTo>
                    <a:pt x="10143541" y="409674"/>
                  </a:lnTo>
                  <a:lnTo>
                    <a:pt x="10117635" y="373245"/>
                  </a:lnTo>
                  <a:lnTo>
                    <a:pt x="10090050" y="338144"/>
                  </a:lnTo>
                  <a:lnTo>
                    <a:pt x="10060845" y="304430"/>
                  </a:lnTo>
                  <a:lnTo>
                    <a:pt x="10030079" y="272160"/>
                  </a:lnTo>
                  <a:lnTo>
                    <a:pt x="9997809" y="241394"/>
                  </a:lnTo>
                  <a:lnTo>
                    <a:pt x="9964095" y="212189"/>
                  </a:lnTo>
                  <a:lnTo>
                    <a:pt x="9928994" y="184604"/>
                  </a:lnTo>
                  <a:lnTo>
                    <a:pt x="9892565" y="158698"/>
                  </a:lnTo>
                  <a:lnTo>
                    <a:pt x="9854867" y="134528"/>
                  </a:lnTo>
                  <a:lnTo>
                    <a:pt x="9815958" y="112154"/>
                  </a:lnTo>
                  <a:lnTo>
                    <a:pt x="9775896" y="91633"/>
                  </a:lnTo>
                  <a:lnTo>
                    <a:pt x="9734740" y="73024"/>
                  </a:lnTo>
                  <a:lnTo>
                    <a:pt x="9692548" y="56386"/>
                  </a:lnTo>
                  <a:lnTo>
                    <a:pt x="9649379" y="41777"/>
                  </a:lnTo>
                  <a:lnTo>
                    <a:pt x="9605290" y="29255"/>
                  </a:lnTo>
                  <a:lnTo>
                    <a:pt x="9560341" y="18879"/>
                  </a:lnTo>
                  <a:lnTo>
                    <a:pt x="9514590" y="10707"/>
                  </a:lnTo>
                  <a:lnTo>
                    <a:pt x="9468095" y="4797"/>
                  </a:lnTo>
                  <a:lnTo>
                    <a:pt x="9420915" y="1209"/>
                  </a:lnTo>
                  <a:lnTo>
                    <a:pt x="9373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391" y="1072896"/>
              <a:ext cx="10302240" cy="5575300"/>
            </a:xfrm>
            <a:custGeom>
              <a:avLst/>
              <a:gdLst/>
              <a:ahLst/>
              <a:cxnLst/>
              <a:rect l="l" t="t" r="r" b="b"/>
              <a:pathLst>
                <a:path w="10302240" h="5575300">
                  <a:moveTo>
                    <a:pt x="0" y="929131"/>
                  </a:moveTo>
                  <a:lnTo>
                    <a:pt x="1209" y="881324"/>
                  </a:lnTo>
                  <a:lnTo>
                    <a:pt x="4797" y="834144"/>
                  </a:lnTo>
                  <a:lnTo>
                    <a:pt x="10706" y="787649"/>
                  </a:lnTo>
                  <a:lnTo>
                    <a:pt x="18877" y="741898"/>
                  </a:lnTo>
                  <a:lnTo>
                    <a:pt x="29252" y="696949"/>
                  </a:lnTo>
                  <a:lnTo>
                    <a:pt x="41773" y="652860"/>
                  </a:lnTo>
                  <a:lnTo>
                    <a:pt x="56381" y="609691"/>
                  </a:lnTo>
                  <a:lnTo>
                    <a:pt x="73017" y="567499"/>
                  </a:lnTo>
                  <a:lnTo>
                    <a:pt x="91624" y="526343"/>
                  </a:lnTo>
                  <a:lnTo>
                    <a:pt x="112144" y="486281"/>
                  </a:lnTo>
                  <a:lnTo>
                    <a:pt x="134516" y="447372"/>
                  </a:lnTo>
                  <a:lnTo>
                    <a:pt x="158685" y="409674"/>
                  </a:lnTo>
                  <a:lnTo>
                    <a:pt x="184589" y="373245"/>
                  </a:lnTo>
                  <a:lnTo>
                    <a:pt x="212173" y="338144"/>
                  </a:lnTo>
                  <a:lnTo>
                    <a:pt x="241376" y="304430"/>
                  </a:lnTo>
                  <a:lnTo>
                    <a:pt x="272141" y="272161"/>
                  </a:lnTo>
                  <a:lnTo>
                    <a:pt x="304410" y="241394"/>
                  </a:lnTo>
                  <a:lnTo>
                    <a:pt x="338123" y="212189"/>
                  </a:lnTo>
                  <a:lnTo>
                    <a:pt x="373223" y="184604"/>
                  </a:lnTo>
                  <a:lnTo>
                    <a:pt x="409651" y="158698"/>
                  </a:lnTo>
                  <a:lnTo>
                    <a:pt x="447349" y="134528"/>
                  </a:lnTo>
                  <a:lnTo>
                    <a:pt x="486259" y="112154"/>
                  </a:lnTo>
                  <a:lnTo>
                    <a:pt x="526321" y="91633"/>
                  </a:lnTo>
                  <a:lnTo>
                    <a:pt x="567478" y="73025"/>
                  </a:lnTo>
                  <a:lnTo>
                    <a:pt x="609671" y="56386"/>
                  </a:lnTo>
                  <a:lnTo>
                    <a:pt x="652841" y="41777"/>
                  </a:lnTo>
                  <a:lnTo>
                    <a:pt x="696932" y="29255"/>
                  </a:lnTo>
                  <a:lnTo>
                    <a:pt x="741883" y="18879"/>
                  </a:lnTo>
                  <a:lnTo>
                    <a:pt x="787637" y="10707"/>
                  </a:lnTo>
                  <a:lnTo>
                    <a:pt x="834136" y="4797"/>
                  </a:lnTo>
                  <a:lnTo>
                    <a:pt x="881320" y="1209"/>
                  </a:lnTo>
                  <a:lnTo>
                    <a:pt x="929132" y="0"/>
                  </a:lnTo>
                  <a:lnTo>
                    <a:pt x="9373108" y="0"/>
                  </a:lnTo>
                  <a:lnTo>
                    <a:pt x="9420915" y="1209"/>
                  </a:lnTo>
                  <a:lnTo>
                    <a:pt x="9468095" y="4797"/>
                  </a:lnTo>
                  <a:lnTo>
                    <a:pt x="9514590" y="10707"/>
                  </a:lnTo>
                  <a:lnTo>
                    <a:pt x="9560341" y="18879"/>
                  </a:lnTo>
                  <a:lnTo>
                    <a:pt x="9605290" y="29255"/>
                  </a:lnTo>
                  <a:lnTo>
                    <a:pt x="9649379" y="41777"/>
                  </a:lnTo>
                  <a:lnTo>
                    <a:pt x="9692548" y="56386"/>
                  </a:lnTo>
                  <a:lnTo>
                    <a:pt x="9734740" y="73024"/>
                  </a:lnTo>
                  <a:lnTo>
                    <a:pt x="9775896" y="91633"/>
                  </a:lnTo>
                  <a:lnTo>
                    <a:pt x="9815958" y="112154"/>
                  </a:lnTo>
                  <a:lnTo>
                    <a:pt x="9854867" y="134528"/>
                  </a:lnTo>
                  <a:lnTo>
                    <a:pt x="9892565" y="158698"/>
                  </a:lnTo>
                  <a:lnTo>
                    <a:pt x="9928994" y="184604"/>
                  </a:lnTo>
                  <a:lnTo>
                    <a:pt x="9964095" y="212189"/>
                  </a:lnTo>
                  <a:lnTo>
                    <a:pt x="9997809" y="241394"/>
                  </a:lnTo>
                  <a:lnTo>
                    <a:pt x="10030079" y="272160"/>
                  </a:lnTo>
                  <a:lnTo>
                    <a:pt x="10060845" y="304430"/>
                  </a:lnTo>
                  <a:lnTo>
                    <a:pt x="10090050" y="338144"/>
                  </a:lnTo>
                  <a:lnTo>
                    <a:pt x="10117635" y="373245"/>
                  </a:lnTo>
                  <a:lnTo>
                    <a:pt x="10143541" y="409674"/>
                  </a:lnTo>
                  <a:lnTo>
                    <a:pt x="10167711" y="447372"/>
                  </a:lnTo>
                  <a:lnTo>
                    <a:pt x="10190085" y="486281"/>
                  </a:lnTo>
                  <a:lnTo>
                    <a:pt x="10210606" y="526343"/>
                  </a:lnTo>
                  <a:lnTo>
                    <a:pt x="10229215" y="567499"/>
                  </a:lnTo>
                  <a:lnTo>
                    <a:pt x="10245853" y="609691"/>
                  </a:lnTo>
                  <a:lnTo>
                    <a:pt x="10260462" y="652860"/>
                  </a:lnTo>
                  <a:lnTo>
                    <a:pt x="10272984" y="696949"/>
                  </a:lnTo>
                  <a:lnTo>
                    <a:pt x="10283360" y="741898"/>
                  </a:lnTo>
                  <a:lnTo>
                    <a:pt x="10291532" y="787649"/>
                  </a:lnTo>
                  <a:lnTo>
                    <a:pt x="10297442" y="834144"/>
                  </a:lnTo>
                  <a:lnTo>
                    <a:pt x="10301030" y="881324"/>
                  </a:lnTo>
                  <a:lnTo>
                    <a:pt x="10302240" y="929131"/>
                  </a:lnTo>
                  <a:lnTo>
                    <a:pt x="10302240" y="4645634"/>
                  </a:lnTo>
                  <a:lnTo>
                    <a:pt x="10301030" y="4693448"/>
                  </a:lnTo>
                  <a:lnTo>
                    <a:pt x="10297442" y="4740635"/>
                  </a:lnTo>
                  <a:lnTo>
                    <a:pt x="10291532" y="4787135"/>
                  </a:lnTo>
                  <a:lnTo>
                    <a:pt x="10283360" y="4832891"/>
                  </a:lnTo>
                  <a:lnTo>
                    <a:pt x="10272984" y="4877844"/>
                  </a:lnTo>
                  <a:lnTo>
                    <a:pt x="10260462" y="4921936"/>
                  </a:lnTo>
                  <a:lnTo>
                    <a:pt x="10245853" y="4965108"/>
                  </a:lnTo>
                  <a:lnTo>
                    <a:pt x="10229215" y="5007303"/>
                  </a:lnTo>
                  <a:lnTo>
                    <a:pt x="10210606" y="5048461"/>
                  </a:lnTo>
                  <a:lnTo>
                    <a:pt x="10190085" y="5088524"/>
                  </a:lnTo>
                  <a:lnTo>
                    <a:pt x="10167711" y="5127435"/>
                  </a:lnTo>
                  <a:lnTo>
                    <a:pt x="10143541" y="5165133"/>
                  </a:lnTo>
                  <a:lnTo>
                    <a:pt x="10117635" y="5201562"/>
                  </a:lnTo>
                  <a:lnTo>
                    <a:pt x="10090050" y="5236663"/>
                  </a:lnTo>
                  <a:lnTo>
                    <a:pt x="10060845" y="5270377"/>
                  </a:lnTo>
                  <a:lnTo>
                    <a:pt x="10030078" y="5302646"/>
                  </a:lnTo>
                  <a:lnTo>
                    <a:pt x="9997809" y="5333412"/>
                  </a:lnTo>
                  <a:lnTo>
                    <a:pt x="9964095" y="5362616"/>
                  </a:lnTo>
                  <a:lnTo>
                    <a:pt x="9928994" y="5390200"/>
                  </a:lnTo>
                  <a:lnTo>
                    <a:pt x="9892565" y="5416105"/>
                  </a:lnTo>
                  <a:lnTo>
                    <a:pt x="9854867" y="5440274"/>
                  </a:lnTo>
                  <a:lnTo>
                    <a:pt x="9815958" y="5462647"/>
                  </a:lnTo>
                  <a:lnTo>
                    <a:pt x="9775896" y="5483166"/>
                  </a:lnTo>
                  <a:lnTo>
                    <a:pt x="9734740" y="5501773"/>
                  </a:lnTo>
                  <a:lnTo>
                    <a:pt x="9692548" y="5518410"/>
                  </a:lnTo>
                  <a:lnTo>
                    <a:pt x="9649379" y="5533018"/>
                  </a:lnTo>
                  <a:lnTo>
                    <a:pt x="9605290" y="5545539"/>
                  </a:lnTo>
                  <a:lnTo>
                    <a:pt x="9560341" y="5555914"/>
                  </a:lnTo>
                  <a:lnTo>
                    <a:pt x="9514590" y="5564085"/>
                  </a:lnTo>
                  <a:lnTo>
                    <a:pt x="9468095" y="5569994"/>
                  </a:lnTo>
                  <a:lnTo>
                    <a:pt x="9420915" y="5573582"/>
                  </a:lnTo>
                  <a:lnTo>
                    <a:pt x="9373108" y="5574792"/>
                  </a:lnTo>
                  <a:lnTo>
                    <a:pt x="929132" y="5574792"/>
                  </a:lnTo>
                  <a:lnTo>
                    <a:pt x="881320" y="5573582"/>
                  </a:lnTo>
                  <a:lnTo>
                    <a:pt x="834136" y="5569994"/>
                  </a:lnTo>
                  <a:lnTo>
                    <a:pt x="787637" y="5564085"/>
                  </a:lnTo>
                  <a:lnTo>
                    <a:pt x="741883" y="5555914"/>
                  </a:lnTo>
                  <a:lnTo>
                    <a:pt x="696932" y="5545539"/>
                  </a:lnTo>
                  <a:lnTo>
                    <a:pt x="652841" y="5533018"/>
                  </a:lnTo>
                  <a:lnTo>
                    <a:pt x="609671" y="5518410"/>
                  </a:lnTo>
                  <a:lnTo>
                    <a:pt x="567478" y="5501773"/>
                  </a:lnTo>
                  <a:lnTo>
                    <a:pt x="526321" y="5483166"/>
                  </a:lnTo>
                  <a:lnTo>
                    <a:pt x="486259" y="5462647"/>
                  </a:lnTo>
                  <a:lnTo>
                    <a:pt x="447349" y="5440274"/>
                  </a:lnTo>
                  <a:lnTo>
                    <a:pt x="409651" y="5416105"/>
                  </a:lnTo>
                  <a:lnTo>
                    <a:pt x="373223" y="5390200"/>
                  </a:lnTo>
                  <a:lnTo>
                    <a:pt x="338123" y="5362616"/>
                  </a:lnTo>
                  <a:lnTo>
                    <a:pt x="304410" y="5333412"/>
                  </a:lnTo>
                  <a:lnTo>
                    <a:pt x="272141" y="5302646"/>
                  </a:lnTo>
                  <a:lnTo>
                    <a:pt x="241376" y="5270377"/>
                  </a:lnTo>
                  <a:lnTo>
                    <a:pt x="212173" y="5236663"/>
                  </a:lnTo>
                  <a:lnTo>
                    <a:pt x="184589" y="5201562"/>
                  </a:lnTo>
                  <a:lnTo>
                    <a:pt x="158685" y="5165133"/>
                  </a:lnTo>
                  <a:lnTo>
                    <a:pt x="134516" y="5127435"/>
                  </a:lnTo>
                  <a:lnTo>
                    <a:pt x="112144" y="5088524"/>
                  </a:lnTo>
                  <a:lnTo>
                    <a:pt x="91624" y="5048461"/>
                  </a:lnTo>
                  <a:lnTo>
                    <a:pt x="73017" y="5007303"/>
                  </a:lnTo>
                  <a:lnTo>
                    <a:pt x="56381" y="4965108"/>
                  </a:lnTo>
                  <a:lnTo>
                    <a:pt x="41773" y="4921936"/>
                  </a:lnTo>
                  <a:lnTo>
                    <a:pt x="29252" y="4877844"/>
                  </a:lnTo>
                  <a:lnTo>
                    <a:pt x="18877" y="4832891"/>
                  </a:lnTo>
                  <a:lnTo>
                    <a:pt x="10706" y="4787135"/>
                  </a:lnTo>
                  <a:lnTo>
                    <a:pt x="4797" y="4740635"/>
                  </a:lnTo>
                  <a:lnTo>
                    <a:pt x="1209" y="4693448"/>
                  </a:lnTo>
                  <a:lnTo>
                    <a:pt x="0" y="4645634"/>
                  </a:lnTo>
                  <a:lnTo>
                    <a:pt x="0" y="929131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00403" y="1298988"/>
            <a:ext cx="9607550" cy="505650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solidFill>
                  <a:srgbClr val="17405F"/>
                </a:solidFill>
                <a:latin typeface="Times New Roman"/>
                <a:cs typeface="Times New Roman"/>
              </a:rPr>
              <a:t>Nhiệm</a:t>
            </a:r>
            <a:r>
              <a:rPr sz="2000" b="1" spc="-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7405F"/>
                </a:solidFill>
                <a:latin typeface="Times New Roman"/>
                <a:cs typeface="Times New Roman"/>
              </a:rPr>
              <a:t>vụ</a:t>
            </a:r>
            <a:r>
              <a:rPr sz="20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7405F"/>
                </a:solidFill>
                <a:latin typeface="Times New Roman"/>
                <a:cs typeface="Times New Roman"/>
              </a:rPr>
              <a:t>của</a:t>
            </a:r>
            <a:r>
              <a:rPr sz="2000" b="1" spc="-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7405F"/>
                </a:solidFill>
                <a:latin typeface="Times New Roman"/>
                <a:cs typeface="Times New Roman"/>
              </a:rPr>
              <a:t>gia</a:t>
            </a:r>
            <a:r>
              <a:rPr sz="2000" b="1" spc="-1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đình: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Gia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đình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có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vai trò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trọng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trong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quyết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định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đến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quá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trình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phát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triển.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501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Nuôi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dưỡng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chăm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sóc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sức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khoẻ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cho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trẻ,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giúp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có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đủ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sức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khoẻ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để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tham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vào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việc </a:t>
            </a:r>
            <a:r>
              <a:rPr sz="2000" dirty="0">
                <a:latin typeface="Times New Roman"/>
                <a:cs typeface="Times New Roman"/>
              </a:rPr>
              <a:t>học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tập,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vui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chơi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mọi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hoạt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khác.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Thường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xuyên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giúp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đỡ,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hỗ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trợ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học bài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ở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nhà.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Phối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hợp chặt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chẽ,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thường xuyên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với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GV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nắm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bắt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về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tiến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bộ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của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trẻ.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Tạo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cơ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hội,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viên,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khuyến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khích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các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công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vừa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sức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ở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đình.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Chú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trọng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phát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triển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nhận thức,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tiếp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của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ở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mọi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lúc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mọi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nơi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Ghi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nhật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kí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biểu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hiện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tiến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bộ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diễn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hằng ngày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ở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nhà</a:t>
            </a:r>
            <a:r>
              <a:rPr sz="2000" spc="-10" dirty="0">
                <a:latin typeface="Times New Roman"/>
                <a:cs typeface="Times New Roman"/>
              </a:rPr>
              <a:t> trường.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Chủ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gặp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gỡ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giáo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viên,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thông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cảm,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chia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sẻ,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viên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họ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trong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hiện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thực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hiện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KHGDCN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0909" y="502665"/>
            <a:ext cx="4502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THỰC</a:t>
            </a:r>
            <a:r>
              <a:rPr spc="-35" dirty="0"/>
              <a:t> </a:t>
            </a:r>
            <a:r>
              <a:rPr dirty="0"/>
              <a:t>HIỆN</a:t>
            </a:r>
            <a:r>
              <a:rPr spc="-10" dirty="0"/>
              <a:t> </a:t>
            </a:r>
            <a:r>
              <a:rPr dirty="0"/>
              <a:t>KẾ HOẠCH </a:t>
            </a:r>
            <a:r>
              <a:rPr spc="-20" dirty="0"/>
              <a:t>GDCN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21208"/>
            <a:ext cx="7781544" cy="795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151" y="521208"/>
            <a:ext cx="7781925" cy="795655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2.</a:t>
            </a:r>
            <a:r>
              <a:rPr sz="2200" b="1" spc="1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QUY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200" b="1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endParaRPr sz="2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2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2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NHÂN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8240" y="2061994"/>
            <a:ext cx="4923155" cy="2440305"/>
            <a:chOff x="6238240" y="2061994"/>
            <a:chExt cx="4923155" cy="2440305"/>
          </a:xfrm>
        </p:grpSpPr>
        <p:sp>
          <p:nvSpPr>
            <p:cNvPr id="5" name="object 5"/>
            <p:cNvSpPr/>
            <p:nvPr/>
          </p:nvSpPr>
          <p:spPr>
            <a:xfrm>
              <a:off x="6247765" y="2071522"/>
              <a:ext cx="4904105" cy="2421255"/>
            </a:xfrm>
            <a:custGeom>
              <a:avLst/>
              <a:gdLst/>
              <a:ahLst/>
              <a:cxnLst/>
              <a:rect l="l" t="t" r="r" b="b"/>
              <a:pathLst>
                <a:path w="4904105" h="2421254">
                  <a:moveTo>
                    <a:pt x="403352" y="2109444"/>
                  </a:moveTo>
                  <a:lnTo>
                    <a:pt x="398018" y="2063203"/>
                  </a:lnTo>
                  <a:lnTo>
                    <a:pt x="382841" y="2020760"/>
                  </a:lnTo>
                  <a:lnTo>
                    <a:pt x="359041" y="1983308"/>
                  </a:lnTo>
                  <a:lnTo>
                    <a:pt x="327812" y="1952078"/>
                  </a:lnTo>
                  <a:lnTo>
                    <a:pt x="290360" y="1928279"/>
                  </a:lnTo>
                  <a:lnTo>
                    <a:pt x="247916" y="1913102"/>
                  </a:lnTo>
                  <a:lnTo>
                    <a:pt x="201676" y="1907768"/>
                  </a:lnTo>
                  <a:lnTo>
                    <a:pt x="155422" y="1913102"/>
                  </a:lnTo>
                  <a:lnTo>
                    <a:pt x="112979" y="1928279"/>
                  </a:lnTo>
                  <a:lnTo>
                    <a:pt x="75526" y="1952078"/>
                  </a:lnTo>
                  <a:lnTo>
                    <a:pt x="44297" y="1983308"/>
                  </a:lnTo>
                  <a:lnTo>
                    <a:pt x="20497" y="2020760"/>
                  </a:lnTo>
                  <a:lnTo>
                    <a:pt x="5321" y="2063203"/>
                  </a:lnTo>
                  <a:lnTo>
                    <a:pt x="0" y="2109444"/>
                  </a:lnTo>
                  <a:lnTo>
                    <a:pt x="5321" y="2155698"/>
                  </a:lnTo>
                  <a:lnTo>
                    <a:pt x="20497" y="2198141"/>
                  </a:lnTo>
                  <a:lnTo>
                    <a:pt x="44297" y="2235593"/>
                  </a:lnTo>
                  <a:lnTo>
                    <a:pt x="75526" y="2266823"/>
                  </a:lnTo>
                  <a:lnTo>
                    <a:pt x="112979" y="2290622"/>
                  </a:lnTo>
                  <a:lnTo>
                    <a:pt x="155422" y="2305799"/>
                  </a:lnTo>
                  <a:lnTo>
                    <a:pt x="201676" y="2311120"/>
                  </a:lnTo>
                  <a:lnTo>
                    <a:pt x="247916" y="2305799"/>
                  </a:lnTo>
                  <a:lnTo>
                    <a:pt x="290360" y="2290622"/>
                  </a:lnTo>
                  <a:lnTo>
                    <a:pt x="327812" y="2266823"/>
                  </a:lnTo>
                  <a:lnTo>
                    <a:pt x="359041" y="2235593"/>
                  </a:lnTo>
                  <a:lnTo>
                    <a:pt x="382841" y="2198141"/>
                  </a:lnTo>
                  <a:lnTo>
                    <a:pt x="398018" y="2155698"/>
                  </a:lnTo>
                  <a:lnTo>
                    <a:pt x="403352" y="2109444"/>
                  </a:lnTo>
                  <a:close/>
                </a:path>
                <a:path w="4904105" h="2421254">
                  <a:moveTo>
                    <a:pt x="4903902" y="1160665"/>
                  </a:moveTo>
                  <a:lnTo>
                    <a:pt x="4900396" y="1120952"/>
                  </a:lnTo>
                  <a:lnTo>
                    <a:pt x="4892433" y="1081405"/>
                  </a:lnTo>
                  <a:lnTo>
                    <a:pt x="4879987" y="1042200"/>
                  </a:lnTo>
                  <a:lnTo>
                    <a:pt x="4863020" y="1003541"/>
                  </a:lnTo>
                  <a:lnTo>
                    <a:pt x="4841481" y="965606"/>
                  </a:lnTo>
                  <a:lnTo>
                    <a:pt x="4815357" y="928573"/>
                  </a:lnTo>
                  <a:lnTo>
                    <a:pt x="4784585" y="892644"/>
                  </a:lnTo>
                  <a:lnTo>
                    <a:pt x="4749165" y="857986"/>
                  </a:lnTo>
                  <a:lnTo>
                    <a:pt x="4756924" y="844918"/>
                  </a:lnTo>
                  <a:lnTo>
                    <a:pt x="4776089" y="804519"/>
                  </a:lnTo>
                  <a:lnTo>
                    <a:pt x="4788408" y="766165"/>
                  </a:lnTo>
                  <a:lnTo>
                    <a:pt x="4795278" y="727875"/>
                  </a:lnTo>
                  <a:lnTo>
                    <a:pt x="4796879" y="689864"/>
                  </a:lnTo>
                  <a:lnTo>
                    <a:pt x="4793361" y="652348"/>
                  </a:lnTo>
                  <a:lnTo>
                    <a:pt x="4771733" y="579615"/>
                  </a:lnTo>
                  <a:lnTo>
                    <a:pt x="4753965" y="544817"/>
                  </a:lnTo>
                  <a:lnTo>
                    <a:pt x="4731778" y="511340"/>
                  </a:lnTo>
                  <a:lnTo>
                    <a:pt x="4705362" y="479412"/>
                  </a:lnTo>
                  <a:lnTo>
                    <a:pt x="4674882" y="449224"/>
                  </a:lnTo>
                  <a:lnTo>
                    <a:pt x="4640529" y="420992"/>
                  </a:lnTo>
                  <a:lnTo>
                    <a:pt x="4602442" y="394919"/>
                  </a:lnTo>
                  <a:lnTo>
                    <a:pt x="4560836" y="371233"/>
                  </a:lnTo>
                  <a:lnTo>
                    <a:pt x="4515853" y="350126"/>
                  </a:lnTo>
                  <a:lnTo>
                    <a:pt x="4467669" y="331812"/>
                  </a:lnTo>
                  <a:lnTo>
                    <a:pt x="4416476" y="316496"/>
                  </a:lnTo>
                  <a:lnTo>
                    <a:pt x="4362450" y="304393"/>
                  </a:lnTo>
                  <a:lnTo>
                    <a:pt x="4347946" y="262902"/>
                  </a:lnTo>
                  <a:lnTo>
                    <a:pt x="4326775" y="223088"/>
                  </a:lnTo>
                  <a:lnTo>
                    <a:pt x="4299216" y="185343"/>
                  </a:lnTo>
                  <a:lnTo>
                    <a:pt x="4265561" y="149999"/>
                  </a:lnTo>
                  <a:lnTo>
                    <a:pt x="4226128" y="117424"/>
                  </a:lnTo>
                  <a:lnTo>
                    <a:pt x="4181221" y="87985"/>
                  </a:lnTo>
                  <a:lnTo>
                    <a:pt x="4140212" y="66268"/>
                  </a:lnTo>
                  <a:lnTo>
                    <a:pt x="4097185" y="47675"/>
                  </a:lnTo>
                  <a:lnTo>
                    <a:pt x="4052443" y="32181"/>
                  </a:lnTo>
                  <a:lnTo>
                    <a:pt x="4006329" y="19773"/>
                  </a:lnTo>
                  <a:lnTo>
                    <a:pt x="3959148" y="10439"/>
                  </a:lnTo>
                  <a:lnTo>
                    <a:pt x="3911219" y="4140"/>
                  </a:lnTo>
                  <a:lnTo>
                    <a:pt x="3862844" y="876"/>
                  </a:lnTo>
                  <a:lnTo>
                    <a:pt x="3814356" y="635"/>
                  </a:lnTo>
                  <a:lnTo>
                    <a:pt x="3766070" y="3378"/>
                  </a:lnTo>
                  <a:lnTo>
                    <a:pt x="3718293" y="9093"/>
                  </a:lnTo>
                  <a:lnTo>
                    <a:pt x="3671354" y="17780"/>
                  </a:lnTo>
                  <a:lnTo>
                    <a:pt x="3625558" y="29387"/>
                  </a:lnTo>
                  <a:lnTo>
                    <a:pt x="3581235" y="43929"/>
                  </a:lnTo>
                  <a:lnTo>
                    <a:pt x="3538690" y="61366"/>
                  </a:lnTo>
                  <a:lnTo>
                    <a:pt x="3498253" y="81686"/>
                  </a:lnTo>
                  <a:lnTo>
                    <a:pt x="3460216" y="104876"/>
                  </a:lnTo>
                  <a:lnTo>
                    <a:pt x="3424936" y="130911"/>
                  </a:lnTo>
                  <a:lnTo>
                    <a:pt x="3389058" y="102069"/>
                  </a:lnTo>
                  <a:lnTo>
                    <a:pt x="3348799" y="76288"/>
                  </a:lnTo>
                  <a:lnTo>
                    <a:pt x="3304527" y="53822"/>
                  </a:lnTo>
                  <a:lnTo>
                    <a:pt x="3256661" y="34899"/>
                  </a:lnTo>
                  <a:lnTo>
                    <a:pt x="3208363" y="20447"/>
                  </a:lnTo>
                  <a:lnTo>
                    <a:pt x="3159099" y="9867"/>
                  </a:lnTo>
                  <a:lnTo>
                    <a:pt x="3109264" y="3086"/>
                  </a:lnTo>
                  <a:lnTo>
                    <a:pt x="3059239" y="0"/>
                  </a:lnTo>
                  <a:lnTo>
                    <a:pt x="3009430" y="533"/>
                  </a:lnTo>
                  <a:lnTo>
                    <a:pt x="2960230" y="4572"/>
                  </a:lnTo>
                  <a:lnTo>
                    <a:pt x="2912033" y="12052"/>
                  </a:lnTo>
                  <a:lnTo>
                    <a:pt x="2865234" y="22860"/>
                  </a:lnTo>
                  <a:lnTo>
                    <a:pt x="2820225" y="36918"/>
                  </a:lnTo>
                  <a:lnTo>
                    <a:pt x="2777388" y="54127"/>
                  </a:lnTo>
                  <a:lnTo>
                    <a:pt x="2737142" y="74396"/>
                  </a:lnTo>
                  <a:lnTo>
                    <a:pt x="2699880" y="97637"/>
                  </a:lnTo>
                  <a:lnTo>
                    <a:pt x="2665971" y="123748"/>
                  </a:lnTo>
                  <a:lnTo>
                    <a:pt x="2635834" y="152654"/>
                  </a:lnTo>
                  <a:lnTo>
                    <a:pt x="2609850" y="184251"/>
                  </a:lnTo>
                  <a:lnTo>
                    <a:pt x="2578366" y="164388"/>
                  </a:lnTo>
                  <a:lnTo>
                    <a:pt x="2509774" y="129590"/>
                  </a:lnTo>
                  <a:lnTo>
                    <a:pt x="2472944" y="114782"/>
                  </a:lnTo>
                  <a:lnTo>
                    <a:pt x="2424442" y="98882"/>
                  </a:lnTo>
                  <a:lnTo>
                    <a:pt x="2374938" y="86271"/>
                  </a:lnTo>
                  <a:lnTo>
                    <a:pt x="2324722" y="76885"/>
                  </a:lnTo>
                  <a:lnTo>
                    <a:pt x="2274062" y="70675"/>
                  </a:lnTo>
                  <a:lnTo>
                    <a:pt x="2223249" y="67576"/>
                  </a:lnTo>
                  <a:lnTo>
                    <a:pt x="2172551" y="67525"/>
                  </a:lnTo>
                  <a:lnTo>
                    <a:pt x="2122246" y="70472"/>
                  </a:lnTo>
                  <a:lnTo>
                    <a:pt x="2072640" y="76352"/>
                  </a:lnTo>
                  <a:lnTo>
                    <a:pt x="2023999" y="85102"/>
                  </a:lnTo>
                  <a:lnTo>
                    <a:pt x="1976589" y="96672"/>
                  </a:lnTo>
                  <a:lnTo>
                    <a:pt x="1930717" y="110998"/>
                  </a:lnTo>
                  <a:lnTo>
                    <a:pt x="1886661" y="128016"/>
                  </a:lnTo>
                  <a:lnTo>
                    <a:pt x="1844687" y="147675"/>
                  </a:lnTo>
                  <a:lnTo>
                    <a:pt x="1805089" y="169913"/>
                  </a:lnTo>
                  <a:lnTo>
                    <a:pt x="1768132" y="194665"/>
                  </a:lnTo>
                  <a:lnTo>
                    <a:pt x="1734121" y="221881"/>
                  </a:lnTo>
                  <a:lnTo>
                    <a:pt x="1703324" y="251485"/>
                  </a:lnTo>
                  <a:lnTo>
                    <a:pt x="1676019" y="283438"/>
                  </a:lnTo>
                  <a:lnTo>
                    <a:pt x="1632102" y="267017"/>
                  </a:lnTo>
                  <a:lnTo>
                    <a:pt x="1586903" y="252704"/>
                  </a:lnTo>
                  <a:lnTo>
                    <a:pt x="1540586" y="240550"/>
                  </a:lnTo>
                  <a:lnTo>
                    <a:pt x="1493291" y="230555"/>
                  </a:lnTo>
                  <a:lnTo>
                    <a:pt x="1445196" y="222770"/>
                  </a:lnTo>
                  <a:lnTo>
                    <a:pt x="1396453" y="217195"/>
                  </a:lnTo>
                  <a:lnTo>
                    <a:pt x="1347241" y="213868"/>
                  </a:lnTo>
                  <a:lnTo>
                    <a:pt x="1297711" y="212788"/>
                  </a:lnTo>
                  <a:lnTo>
                    <a:pt x="1248029" y="214007"/>
                  </a:lnTo>
                  <a:lnTo>
                    <a:pt x="1198372" y="217525"/>
                  </a:lnTo>
                  <a:lnTo>
                    <a:pt x="1140891" y="224472"/>
                  </a:lnTo>
                  <a:lnTo>
                    <a:pt x="1085227" y="234302"/>
                  </a:lnTo>
                  <a:lnTo>
                    <a:pt x="1031506" y="246875"/>
                  </a:lnTo>
                  <a:lnTo>
                    <a:pt x="979881" y="262077"/>
                  </a:lnTo>
                  <a:lnTo>
                    <a:pt x="930478" y="279781"/>
                  </a:lnTo>
                  <a:lnTo>
                    <a:pt x="883450" y="299834"/>
                  </a:lnTo>
                  <a:lnTo>
                    <a:pt x="838949" y="322135"/>
                  </a:lnTo>
                  <a:lnTo>
                    <a:pt x="797102" y="346544"/>
                  </a:lnTo>
                  <a:lnTo>
                    <a:pt x="758050" y="372935"/>
                  </a:lnTo>
                  <a:lnTo>
                    <a:pt x="721944" y="401167"/>
                  </a:lnTo>
                  <a:lnTo>
                    <a:pt x="688911" y="431126"/>
                  </a:lnTo>
                  <a:lnTo>
                    <a:pt x="659117" y="462673"/>
                  </a:lnTo>
                  <a:lnTo>
                    <a:pt x="632688" y="495693"/>
                  </a:lnTo>
                  <a:lnTo>
                    <a:pt x="609777" y="530034"/>
                  </a:lnTo>
                  <a:lnTo>
                    <a:pt x="590511" y="565594"/>
                  </a:lnTo>
                  <a:lnTo>
                    <a:pt x="575030" y="602221"/>
                  </a:lnTo>
                  <a:lnTo>
                    <a:pt x="563499" y="639800"/>
                  </a:lnTo>
                  <a:lnTo>
                    <a:pt x="556044" y="678205"/>
                  </a:lnTo>
                  <a:lnTo>
                    <a:pt x="552805" y="717296"/>
                  </a:lnTo>
                  <a:lnTo>
                    <a:pt x="553923" y="756945"/>
                  </a:lnTo>
                  <a:lnTo>
                    <a:pt x="559562" y="797026"/>
                  </a:lnTo>
                  <a:lnTo>
                    <a:pt x="555498" y="804519"/>
                  </a:lnTo>
                  <a:lnTo>
                    <a:pt x="499300" y="810907"/>
                  </a:lnTo>
                  <a:lnTo>
                    <a:pt x="445147" y="821715"/>
                  </a:lnTo>
                  <a:lnTo>
                    <a:pt x="393534" y="836739"/>
                  </a:lnTo>
                  <a:lnTo>
                    <a:pt x="344944" y="855751"/>
                  </a:lnTo>
                  <a:lnTo>
                    <a:pt x="299847" y="878547"/>
                  </a:lnTo>
                  <a:lnTo>
                    <a:pt x="258762" y="904913"/>
                  </a:lnTo>
                  <a:lnTo>
                    <a:pt x="222148" y="934618"/>
                  </a:lnTo>
                  <a:lnTo>
                    <a:pt x="190500" y="967460"/>
                  </a:lnTo>
                  <a:lnTo>
                    <a:pt x="163283" y="1004836"/>
                  </a:lnTo>
                  <a:lnTo>
                    <a:pt x="143408" y="1043381"/>
                  </a:lnTo>
                  <a:lnTo>
                    <a:pt x="130695" y="1082687"/>
                  </a:lnTo>
                  <a:lnTo>
                    <a:pt x="124980" y="1122324"/>
                  </a:lnTo>
                  <a:lnTo>
                    <a:pt x="126111" y="1161859"/>
                  </a:lnTo>
                  <a:lnTo>
                    <a:pt x="133921" y="1200861"/>
                  </a:lnTo>
                  <a:lnTo>
                    <a:pt x="148247" y="1238923"/>
                  </a:lnTo>
                  <a:lnTo>
                    <a:pt x="168948" y="1275588"/>
                  </a:lnTo>
                  <a:lnTo>
                    <a:pt x="195834" y="1310449"/>
                  </a:lnTo>
                  <a:lnTo>
                    <a:pt x="228765" y="1343075"/>
                  </a:lnTo>
                  <a:lnTo>
                    <a:pt x="267576" y="1373047"/>
                  </a:lnTo>
                  <a:lnTo>
                    <a:pt x="312115" y="1399921"/>
                  </a:lnTo>
                  <a:lnTo>
                    <a:pt x="362204" y="1423263"/>
                  </a:lnTo>
                  <a:lnTo>
                    <a:pt x="318020" y="1460919"/>
                  </a:lnTo>
                  <a:lnTo>
                    <a:pt x="282600" y="1502156"/>
                  </a:lnTo>
                  <a:lnTo>
                    <a:pt x="256298" y="1546237"/>
                  </a:lnTo>
                  <a:lnTo>
                    <a:pt x="239445" y="1592465"/>
                  </a:lnTo>
                  <a:lnTo>
                    <a:pt x="232384" y="1640103"/>
                  </a:lnTo>
                  <a:lnTo>
                    <a:pt x="235458" y="1688439"/>
                  </a:lnTo>
                  <a:lnTo>
                    <a:pt x="245211" y="1726590"/>
                  </a:lnTo>
                  <a:lnTo>
                    <a:pt x="260959" y="1762925"/>
                  </a:lnTo>
                  <a:lnTo>
                    <a:pt x="282270" y="1797240"/>
                  </a:lnTo>
                  <a:lnTo>
                    <a:pt x="308762" y="1829320"/>
                  </a:lnTo>
                  <a:lnTo>
                    <a:pt x="340029" y="1858937"/>
                  </a:lnTo>
                  <a:lnTo>
                    <a:pt x="375678" y="1885886"/>
                  </a:lnTo>
                  <a:lnTo>
                    <a:pt x="415290" y="1909927"/>
                  </a:lnTo>
                  <a:lnTo>
                    <a:pt x="458457" y="1930869"/>
                  </a:lnTo>
                  <a:lnTo>
                    <a:pt x="504812" y="1948484"/>
                  </a:lnTo>
                  <a:lnTo>
                    <a:pt x="553923" y="1962556"/>
                  </a:lnTo>
                  <a:lnTo>
                    <a:pt x="605396" y="1972868"/>
                  </a:lnTo>
                  <a:lnTo>
                    <a:pt x="658837" y="1979193"/>
                  </a:lnTo>
                  <a:lnTo>
                    <a:pt x="713828" y="1981314"/>
                  </a:lnTo>
                  <a:lnTo>
                    <a:pt x="770001" y="1979015"/>
                  </a:lnTo>
                  <a:lnTo>
                    <a:pt x="779018" y="1989683"/>
                  </a:lnTo>
                  <a:lnTo>
                    <a:pt x="808240" y="2021103"/>
                  </a:lnTo>
                  <a:lnTo>
                    <a:pt x="839825" y="2050808"/>
                  </a:lnTo>
                  <a:lnTo>
                    <a:pt x="873645" y="2078786"/>
                  </a:lnTo>
                  <a:lnTo>
                    <a:pt x="909548" y="2105025"/>
                  </a:lnTo>
                  <a:lnTo>
                    <a:pt x="947394" y="2129485"/>
                  </a:lnTo>
                  <a:lnTo>
                    <a:pt x="987056" y="2152142"/>
                  </a:lnTo>
                  <a:lnTo>
                    <a:pt x="1028395" y="2172982"/>
                  </a:lnTo>
                  <a:lnTo>
                    <a:pt x="1071270" y="2191982"/>
                  </a:lnTo>
                  <a:lnTo>
                    <a:pt x="1115542" y="2209114"/>
                  </a:lnTo>
                  <a:lnTo>
                    <a:pt x="1161084" y="2224354"/>
                  </a:lnTo>
                  <a:lnTo>
                    <a:pt x="1207744" y="2237676"/>
                  </a:lnTo>
                  <a:lnTo>
                    <a:pt x="1255395" y="2249068"/>
                  </a:lnTo>
                  <a:lnTo>
                    <a:pt x="1303896" y="2258479"/>
                  </a:lnTo>
                  <a:lnTo>
                    <a:pt x="1353121" y="2265921"/>
                  </a:lnTo>
                  <a:lnTo>
                    <a:pt x="1402918" y="2271344"/>
                  </a:lnTo>
                  <a:lnTo>
                    <a:pt x="1453159" y="2274735"/>
                  </a:lnTo>
                  <a:lnTo>
                    <a:pt x="1503692" y="2276081"/>
                  </a:lnTo>
                  <a:lnTo>
                    <a:pt x="1554403" y="2275332"/>
                  </a:lnTo>
                  <a:lnTo>
                    <a:pt x="1605140" y="2272487"/>
                  </a:lnTo>
                  <a:lnTo>
                    <a:pt x="1655762" y="2267508"/>
                  </a:lnTo>
                  <a:lnTo>
                    <a:pt x="1706143" y="2260371"/>
                  </a:lnTo>
                  <a:lnTo>
                    <a:pt x="1756143" y="2251075"/>
                  </a:lnTo>
                  <a:lnTo>
                    <a:pt x="1805622" y="2239568"/>
                  </a:lnTo>
                  <a:lnTo>
                    <a:pt x="1854441" y="2225840"/>
                  </a:lnTo>
                  <a:lnTo>
                    <a:pt x="1902472" y="2209863"/>
                  </a:lnTo>
                  <a:lnTo>
                    <a:pt x="1949577" y="2191613"/>
                  </a:lnTo>
                  <a:lnTo>
                    <a:pt x="1983270" y="2223744"/>
                  </a:lnTo>
                  <a:lnTo>
                    <a:pt x="2020239" y="2253831"/>
                  </a:lnTo>
                  <a:lnTo>
                    <a:pt x="2060257" y="2281783"/>
                  </a:lnTo>
                  <a:lnTo>
                    <a:pt x="2103158" y="2307501"/>
                  </a:lnTo>
                  <a:lnTo>
                    <a:pt x="2148700" y="2330856"/>
                  </a:lnTo>
                  <a:lnTo>
                    <a:pt x="2196719" y="2351773"/>
                  </a:lnTo>
                  <a:lnTo>
                    <a:pt x="2246998" y="2370124"/>
                  </a:lnTo>
                  <a:lnTo>
                    <a:pt x="2299347" y="2385822"/>
                  </a:lnTo>
                  <a:lnTo>
                    <a:pt x="2353564" y="2398750"/>
                  </a:lnTo>
                  <a:lnTo>
                    <a:pt x="2405088" y="2408212"/>
                  </a:lnTo>
                  <a:lnTo>
                    <a:pt x="2456726" y="2415032"/>
                  </a:lnTo>
                  <a:lnTo>
                    <a:pt x="2508288" y="2419273"/>
                  </a:lnTo>
                  <a:lnTo>
                    <a:pt x="2559634" y="2421013"/>
                  </a:lnTo>
                  <a:lnTo>
                    <a:pt x="2610599" y="2420289"/>
                  </a:lnTo>
                  <a:lnTo>
                    <a:pt x="2661031" y="2417178"/>
                  </a:lnTo>
                  <a:lnTo>
                    <a:pt x="2710777" y="2411730"/>
                  </a:lnTo>
                  <a:lnTo>
                    <a:pt x="2759659" y="2404008"/>
                  </a:lnTo>
                  <a:lnTo>
                    <a:pt x="2807538" y="2394051"/>
                  </a:lnTo>
                  <a:lnTo>
                    <a:pt x="2854261" y="2381935"/>
                  </a:lnTo>
                  <a:lnTo>
                    <a:pt x="2899651" y="2367724"/>
                  </a:lnTo>
                  <a:lnTo>
                    <a:pt x="2943568" y="2351468"/>
                  </a:lnTo>
                  <a:lnTo>
                    <a:pt x="2985833" y="2333218"/>
                  </a:lnTo>
                  <a:lnTo>
                    <a:pt x="3026321" y="2313038"/>
                  </a:lnTo>
                  <a:lnTo>
                    <a:pt x="3064840" y="2290991"/>
                  </a:lnTo>
                  <a:lnTo>
                    <a:pt x="3101251" y="2267140"/>
                  </a:lnTo>
                  <a:lnTo>
                    <a:pt x="3135401" y="2241524"/>
                  </a:lnTo>
                  <a:lnTo>
                    <a:pt x="3167126" y="2214232"/>
                  </a:lnTo>
                  <a:lnTo>
                    <a:pt x="3196259" y="2185289"/>
                  </a:lnTo>
                  <a:lnTo>
                    <a:pt x="3222663" y="2154771"/>
                  </a:lnTo>
                  <a:lnTo>
                    <a:pt x="3246158" y="2122728"/>
                  </a:lnTo>
                  <a:lnTo>
                    <a:pt x="3266605" y="2089238"/>
                  </a:lnTo>
                  <a:lnTo>
                    <a:pt x="3283839" y="2054326"/>
                  </a:lnTo>
                  <a:lnTo>
                    <a:pt x="3327577" y="2071560"/>
                  </a:lnTo>
                  <a:lnTo>
                    <a:pt x="3372993" y="2086292"/>
                  </a:lnTo>
                  <a:lnTo>
                    <a:pt x="3419856" y="2098497"/>
                  </a:lnTo>
                  <a:lnTo>
                    <a:pt x="3467938" y="2108136"/>
                  </a:lnTo>
                  <a:lnTo>
                    <a:pt x="3516998" y="2115147"/>
                  </a:lnTo>
                  <a:lnTo>
                    <a:pt x="3566833" y="2119490"/>
                  </a:lnTo>
                  <a:lnTo>
                    <a:pt x="3617214" y="2121128"/>
                  </a:lnTo>
                  <a:lnTo>
                    <a:pt x="3672370" y="2119833"/>
                  </a:lnTo>
                  <a:lnTo>
                    <a:pt x="3726256" y="2115375"/>
                  </a:lnTo>
                  <a:lnTo>
                    <a:pt x="3778694" y="2107895"/>
                  </a:lnTo>
                  <a:lnTo>
                    <a:pt x="3829469" y="2097506"/>
                  </a:lnTo>
                  <a:lnTo>
                    <a:pt x="3878402" y="2084374"/>
                  </a:lnTo>
                  <a:lnTo>
                    <a:pt x="3925303" y="2068601"/>
                  </a:lnTo>
                  <a:lnTo>
                    <a:pt x="3969969" y="2050326"/>
                  </a:lnTo>
                  <a:lnTo>
                    <a:pt x="4012209" y="2029688"/>
                  </a:lnTo>
                  <a:lnTo>
                    <a:pt x="4051833" y="2006815"/>
                  </a:lnTo>
                  <a:lnTo>
                    <a:pt x="4088638" y="1981835"/>
                  </a:lnTo>
                  <a:lnTo>
                    <a:pt x="4122445" y="1954885"/>
                  </a:lnTo>
                  <a:lnTo>
                    <a:pt x="4153052" y="1926082"/>
                  </a:lnTo>
                  <a:lnTo>
                    <a:pt x="4180255" y="1895576"/>
                  </a:lnTo>
                  <a:lnTo>
                    <a:pt x="4203890" y="1863496"/>
                  </a:lnTo>
                  <a:lnTo>
                    <a:pt x="4223740" y="1829968"/>
                  </a:lnTo>
                  <a:lnTo>
                    <a:pt x="4239615" y="1795119"/>
                  </a:lnTo>
                  <a:lnTo>
                    <a:pt x="4258678" y="1722005"/>
                  </a:lnTo>
                  <a:lnTo>
                    <a:pt x="4261485" y="1683994"/>
                  </a:lnTo>
                  <a:lnTo>
                    <a:pt x="4315612" y="1677250"/>
                  </a:lnTo>
                  <a:lnTo>
                    <a:pt x="4368711" y="1667802"/>
                  </a:lnTo>
                  <a:lnTo>
                    <a:pt x="4420565" y="1655724"/>
                  </a:lnTo>
                  <a:lnTo>
                    <a:pt x="4470971" y="1641068"/>
                  </a:lnTo>
                  <a:lnTo>
                    <a:pt x="4519727" y="1623898"/>
                  </a:lnTo>
                  <a:lnTo>
                    <a:pt x="4566640" y="1604289"/>
                  </a:lnTo>
                  <a:lnTo>
                    <a:pt x="4611497" y="1582267"/>
                  </a:lnTo>
                  <a:lnTo>
                    <a:pt x="4658652" y="1555115"/>
                  </a:lnTo>
                  <a:lnTo>
                    <a:pt x="4701794" y="1525892"/>
                  </a:lnTo>
                  <a:lnTo>
                    <a:pt x="4740872" y="1494777"/>
                  </a:lnTo>
                  <a:lnTo>
                    <a:pt x="4775860" y="1461960"/>
                  </a:lnTo>
                  <a:lnTo>
                    <a:pt x="4806696" y="1427632"/>
                  </a:lnTo>
                  <a:lnTo>
                    <a:pt x="4833378" y="1391983"/>
                  </a:lnTo>
                  <a:lnTo>
                    <a:pt x="4855857" y="1355191"/>
                  </a:lnTo>
                  <a:lnTo>
                    <a:pt x="4874082" y="1317447"/>
                  </a:lnTo>
                  <a:lnTo>
                    <a:pt x="4888039" y="1278940"/>
                  </a:lnTo>
                  <a:lnTo>
                    <a:pt x="4897691" y="1239850"/>
                  </a:lnTo>
                  <a:lnTo>
                    <a:pt x="4902987" y="1200365"/>
                  </a:lnTo>
                  <a:lnTo>
                    <a:pt x="4903902" y="1160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7765" y="2071519"/>
              <a:ext cx="4904105" cy="2421255"/>
            </a:xfrm>
            <a:custGeom>
              <a:avLst/>
              <a:gdLst/>
              <a:ahLst/>
              <a:cxnLst/>
              <a:rect l="l" t="t" r="r" b="b"/>
              <a:pathLst>
                <a:path w="4904105" h="2421254">
                  <a:moveTo>
                    <a:pt x="559562" y="797029"/>
                  </a:moveTo>
                  <a:lnTo>
                    <a:pt x="553933" y="756944"/>
                  </a:lnTo>
                  <a:lnTo>
                    <a:pt x="552808" y="717292"/>
                  </a:lnTo>
                  <a:lnTo>
                    <a:pt x="556045" y="678201"/>
                  </a:lnTo>
                  <a:lnTo>
                    <a:pt x="563503" y="639801"/>
                  </a:lnTo>
                  <a:lnTo>
                    <a:pt x="575039" y="602220"/>
                  </a:lnTo>
                  <a:lnTo>
                    <a:pt x="590512" y="565588"/>
                  </a:lnTo>
                  <a:lnTo>
                    <a:pt x="609778" y="530033"/>
                  </a:lnTo>
                  <a:lnTo>
                    <a:pt x="632697" y="495684"/>
                  </a:lnTo>
                  <a:lnTo>
                    <a:pt x="659126" y="462670"/>
                  </a:lnTo>
                  <a:lnTo>
                    <a:pt x="688923" y="431120"/>
                  </a:lnTo>
                  <a:lnTo>
                    <a:pt x="721946" y="401163"/>
                  </a:lnTo>
                  <a:lnTo>
                    <a:pt x="758053" y="372927"/>
                  </a:lnTo>
                  <a:lnTo>
                    <a:pt x="797103" y="346541"/>
                  </a:lnTo>
                  <a:lnTo>
                    <a:pt x="838952" y="322134"/>
                  </a:lnTo>
                  <a:lnTo>
                    <a:pt x="883460" y="299836"/>
                  </a:lnTo>
                  <a:lnTo>
                    <a:pt x="930483" y="279774"/>
                  </a:lnTo>
                  <a:lnTo>
                    <a:pt x="979881" y="262078"/>
                  </a:lnTo>
                  <a:lnTo>
                    <a:pt x="1031511" y="246877"/>
                  </a:lnTo>
                  <a:lnTo>
                    <a:pt x="1085230" y="234299"/>
                  </a:lnTo>
                  <a:lnTo>
                    <a:pt x="1140898" y="224473"/>
                  </a:lnTo>
                  <a:lnTo>
                    <a:pt x="1198371" y="217528"/>
                  </a:lnTo>
                  <a:lnTo>
                    <a:pt x="1248038" y="214004"/>
                  </a:lnTo>
                  <a:lnTo>
                    <a:pt x="1297717" y="212789"/>
                  </a:lnTo>
                  <a:lnTo>
                    <a:pt x="1347245" y="213859"/>
                  </a:lnTo>
                  <a:lnTo>
                    <a:pt x="1396459" y="217193"/>
                  </a:lnTo>
                  <a:lnTo>
                    <a:pt x="1445196" y="222767"/>
                  </a:lnTo>
                  <a:lnTo>
                    <a:pt x="1493293" y="230559"/>
                  </a:lnTo>
                  <a:lnTo>
                    <a:pt x="1540587" y="240545"/>
                  </a:lnTo>
                  <a:lnTo>
                    <a:pt x="1586914" y="252702"/>
                  </a:lnTo>
                  <a:lnTo>
                    <a:pt x="1632113" y="267009"/>
                  </a:lnTo>
                  <a:lnTo>
                    <a:pt x="1676018" y="283441"/>
                  </a:lnTo>
                  <a:lnTo>
                    <a:pt x="1703324" y="251487"/>
                  </a:lnTo>
                  <a:lnTo>
                    <a:pt x="1734125" y="221874"/>
                  </a:lnTo>
                  <a:lnTo>
                    <a:pt x="1768141" y="194660"/>
                  </a:lnTo>
                  <a:lnTo>
                    <a:pt x="1805090" y="169906"/>
                  </a:lnTo>
                  <a:lnTo>
                    <a:pt x="1844692" y="147670"/>
                  </a:lnTo>
                  <a:lnTo>
                    <a:pt x="1886664" y="128012"/>
                  </a:lnTo>
                  <a:lnTo>
                    <a:pt x="1930727" y="110992"/>
                  </a:lnTo>
                  <a:lnTo>
                    <a:pt x="1976599" y="96668"/>
                  </a:lnTo>
                  <a:lnTo>
                    <a:pt x="2023999" y="85099"/>
                  </a:lnTo>
                  <a:lnTo>
                    <a:pt x="2072644" y="76346"/>
                  </a:lnTo>
                  <a:lnTo>
                    <a:pt x="2122256" y="70467"/>
                  </a:lnTo>
                  <a:lnTo>
                    <a:pt x="2172551" y="67523"/>
                  </a:lnTo>
                  <a:lnTo>
                    <a:pt x="2223249" y="67571"/>
                  </a:lnTo>
                  <a:lnTo>
                    <a:pt x="2274069" y="70672"/>
                  </a:lnTo>
                  <a:lnTo>
                    <a:pt x="2324730" y="76884"/>
                  </a:lnTo>
                  <a:lnTo>
                    <a:pt x="2374950" y="86268"/>
                  </a:lnTo>
                  <a:lnTo>
                    <a:pt x="2424448" y="98882"/>
                  </a:lnTo>
                  <a:lnTo>
                    <a:pt x="2472943" y="114785"/>
                  </a:lnTo>
                  <a:lnTo>
                    <a:pt x="2509783" y="129587"/>
                  </a:lnTo>
                  <a:lnTo>
                    <a:pt x="2544968" y="146139"/>
                  </a:lnTo>
                  <a:lnTo>
                    <a:pt x="2609850" y="184254"/>
                  </a:lnTo>
                  <a:lnTo>
                    <a:pt x="2635834" y="152654"/>
                  </a:lnTo>
                  <a:lnTo>
                    <a:pt x="2665976" y="123748"/>
                  </a:lnTo>
                  <a:lnTo>
                    <a:pt x="2699880" y="97630"/>
                  </a:lnTo>
                  <a:lnTo>
                    <a:pt x="2737153" y="74391"/>
                  </a:lnTo>
                  <a:lnTo>
                    <a:pt x="2777400" y="54122"/>
                  </a:lnTo>
                  <a:lnTo>
                    <a:pt x="2820227" y="36914"/>
                  </a:lnTo>
                  <a:lnTo>
                    <a:pt x="2865238" y="22860"/>
                  </a:lnTo>
                  <a:lnTo>
                    <a:pt x="2912040" y="12049"/>
                  </a:lnTo>
                  <a:lnTo>
                    <a:pt x="2960238" y="4575"/>
                  </a:lnTo>
                  <a:lnTo>
                    <a:pt x="3009439" y="528"/>
                  </a:lnTo>
                  <a:lnTo>
                    <a:pt x="3059246" y="0"/>
                  </a:lnTo>
                  <a:lnTo>
                    <a:pt x="3109266" y="3081"/>
                  </a:lnTo>
                  <a:lnTo>
                    <a:pt x="3159105" y="9865"/>
                  </a:lnTo>
                  <a:lnTo>
                    <a:pt x="3208368" y="20441"/>
                  </a:lnTo>
                  <a:lnTo>
                    <a:pt x="3256661" y="34902"/>
                  </a:lnTo>
                  <a:lnTo>
                    <a:pt x="3304528" y="53816"/>
                  </a:lnTo>
                  <a:lnTo>
                    <a:pt x="3348799" y="76289"/>
                  </a:lnTo>
                  <a:lnTo>
                    <a:pt x="3389070" y="102072"/>
                  </a:lnTo>
                  <a:lnTo>
                    <a:pt x="3424936" y="130914"/>
                  </a:lnTo>
                  <a:lnTo>
                    <a:pt x="3460227" y="104878"/>
                  </a:lnTo>
                  <a:lnTo>
                    <a:pt x="3498253" y="81688"/>
                  </a:lnTo>
                  <a:lnTo>
                    <a:pt x="3538696" y="61365"/>
                  </a:lnTo>
                  <a:lnTo>
                    <a:pt x="3581238" y="43925"/>
                  </a:lnTo>
                  <a:lnTo>
                    <a:pt x="3625564" y="29388"/>
                  </a:lnTo>
                  <a:lnTo>
                    <a:pt x="3671356" y="17772"/>
                  </a:lnTo>
                  <a:lnTo>
                    <a:pt x="3718297" y="9094"/>
                  </a:lnTo>
                  <a:lnTo>
                    <a:pt x="3766071" y="3374"/>
                  </a:lnTo>
                  <a:lnTo>
                    <a:pt x="3814361" y="629"/>
                  </a:lnTo>
                  <a:lnTo>
                    <a:pt x="3862850" y="878"/>
                  </a:lnTo>
                  <a:lnTo>
                    <a:pt x="3911220" y="4140"/>
                  </a:lnTo>
                  <a:lnTo>
                    <a:pt x="3959156" y="10432"/>
                  </a:lnTo>
                  <a:lnTo>
                    <a:pt x="4006340" y="19772"/>
                  </a:lnTo>
                  <a:lnTo>
                    <a:pt x="4052455" y="32180"/>
                  </a:lnTo>
                  <a:lnTo>
                    <a:pt x="4097185" y="47673"/>
                  </a:lnTo>
                  <a:lnTo>
                    <a:pt x="4140212" y="66270"/>
                  </a:lnTo>
                  <a:lnTo>
                    <a:pt x="4181220" y="87988"/>
                  </a:lnTo>
                  <a:lnTo>
                    <a:pt x="4226139" y="117424"/>
                  </a:lnTo>
                  <a:lnTo>
                    <a:pt x="4265572" y="149993"/>
                  </a:lnTo>
                  <a:lnTo>
                    <a:pt x="4299219" y="185334"/>
                  </a:lnTo>
                  <a:lnTo>
                    <a:pt x="4326781" y="223088"/>
                  </a:lnTo>
                  <a:lnTo>
                    <a:pt x="4347958" y="262896"/>
                  </a:lnTo>
                  <a:lnTo>
                    <a:pt x="4362450" y="304396"/>
                  </a:lnTo>
                  <a:lnTo>
                    <a:pt x="4416487" y="316494"/>
                  </a:lnTo>
                  <a:lnTo>
                    <a:pt x="4467680" y="331805"/>
                  </a:lnTo>
                  <a:lnTo>
                    <a:pt x="4515854" y="350119"/>
                  </a:lnTo>
                  <a:lnTo>
                    <a:pt x="4560836" y="371227"/>
                  </a:lnTo>
                  <a:lnTo>
                    <a:pt x="4602453" y="394919"/>
                  </a:lnTo>
                  <a:lnTo>
                    <a:pt x="4640530" y="420985"/>
                  </a:lnTo>
                  <a:lnTo>
                    <a:pt x="4674894" y="449217"/>
                  </a:lnTo>
                  <a:lnTo>
                    <a:pt x="4705371" y="479405"/>
                  </a:lnTo>
                  <a:lnTo>
                    <a:pt x="4731787" y="511338"/>
                  </a:lnTo>
                  <a:lnTo>
                    <a:pt x="4753969" y="544809"/>
                  </a:lnTo>
                  <a:lnTo>
                    <a:pt x="4771743" y="579606"/>
                  </a:lnTo>
                  <a:lnTo>
                    <a:pt x="4784935" y="615520"/>
                  </a:lnTo>
                  <a:lnTo>
                    <a:pt x="4796879" y="689864"/>
                  </a:lnTo>
                  <a:lnTo>
                    <a:pt x="4795283" y="727874"/>
                  </a:lnTo>
                  <a:lnTo>
                    <a:pt x="4788411" y="766163"/>
                  </a:lnTo>
                  <a:lnTo>
                    <a:pt x="4776089" y="804522"/>
                  </a:lnTo>
                  <a:lnTo>
                    <a:pt x="4756925" y="844920"/>
                  </a:lnTo>
                  <a:lnTo>
                    <a:pt x="4749165" y="857989"/>
                  </a:lnTo>
                  <a:lnTo>
                    <a:pt x="4784595" y="892640"/>
                  </a:lnTo>
                  <a:lnTo>
                    <a:pt x="4815357" y="928573"/>
                  </a:lnTo>
                  <a:lnTo>
                    <a:pt x="4841488" y="965602"/>
                  </a:lnTo>
                  <a:lnTo>
                    <a:pt x="4863022" y="1003541"/>
                  </a:lnTo>
                  <a:lnTo>
                    <a:pt x="4879994" y="1042203"/>
                  </a:lnTo>
                  <a:lnTo>
                    <a:pt x="4892442" y="1081403"/>
                  </a:lnTo>
                  <a:lnTo>
                    <a:pt x="4900400" y="1120953"/>
                  </a:lnTo>
                  <a:lnTo>
                    <a:pt x="4903903" y="1160668"/>
                  </a:lnTo>
                  <a:lnTo>
                    <a:pt x="4902989" y="1200361"/>
                  </a:lnTo>
                  <a:lnTo>
                    <a:pt x="4897691" y="1239847"/>
                  </a:lnTo>
                  <a:lnTo>
                    <a:pt x="4888046" y="1278938"/>
                  </a:lnTo>
                  <a:lnTo>
                    <a:pt x="4874090" y="1317448"/>
                  </a:lnTo>
                  <a:lnTo>
                    <a:pt x="4855857" y="1355191"/>
                  </a:lnTo>
                  <a:lnTo>
                    <a:pt x="4833385" y="1391982"/>
                  </a:lnTo>
                  <a:lnTo>
                    <a:pt x="4806707" y="1427632"/>
                  </a:lnTo>
                  <a:lnTo>
                    <a:pt x="4775861" y="1461957"/>
                  </a:lnTo>
                  <a:lnTo>
                    <a:pt x="4740881" y="1494769"/>
                  </a:lnTo>
                  <a:lnTo>
                    <a:pt x="4701803" y="1525883"/>
                  </a:lnTo>
                  <a:lnTo>
                    <a:pt x="4658663" y="1555112"/>
                  </a:lnTo>
                  <a:lnTo>
                    <a:pt x="4611496" y="1582270"/>
                  </a:lnTo>
                  <a:lnTo>
                    <a:pt x="4566642" y="1604281"/>
                  </a:lnTo>
                  <a:lnTo>
                    <a:pt x="4519735" y="1623898"/>
                  </a:lnTo>
                  <a:lnTo>
                    <a:pt x="4470977" y="1641063"/>
                  </a:lnTo>
                  <a:lnTo>
                    <a:pt x="4420571" y="1655716"/>
                  </a:lnTo>
                  <a:lnTo>
                    <a:pt x="4368719" y="1667796"/>
                  </a:lnTo>
                  <a:lnTo>
                    <a:pt x="4315623" y="1677243"/>
                  </a:lnTo>
                  <a:lnTo>
                    <a:pt x="4261485" y="1683997"/>
                  </a:lnTo>
                  <a:lnTo>
                    <a:pt x="4258683" y="1722002"/>
                  </a:lnTo>
                  <a:lnTo>
                    <a:pt x="4239618" y="1795116"/>
                  </a:lnTo>
                  <a:lnTo>
                    <a:pt x="4223741" y="1829962"/>
                  </a:lnTo>
                  <a:lnTo>
                    <a:pt x="4203892" y="1863493"/>
                  </a:lnTo>
                  <a:lnTo>
                    <a:pt x="4180265" y="1895577"/>
                  </a:lnTo>
                  <a:lnTo>
                    <a:pt x="4153052" y="1926083"/>
                  </a:lnTo>
                  <a:lnTo>
                    <a:pt x="4122447" y="1954878"/>
                  </a:lnTo>
                  <a:lnTo>
                    <a:pt x="4088644" y="1981831"/>
                  </a:lnTo>
                  <a:lnTo>
                    <a:pt x="4051836" y="2006811"/>
                  </a:lnTo>
                  <a:lnTo>
                    <a:pt x="4012215" y="2029686"/>
                  </a:lnTo>
                  <a:lnTo>
                    <a:pt x="3969976" y="2050325"/>
                  </a:lnTo>
                  <a:lnTo>
                    <a:pt x="3925311" y="2068596"/>
                  </a:lnTo>
                  <a:lnTo>
                    <a:pt x="3878414" y="2084368"/>
                  </a:lnTo>
                  <a:lnTo>
                    <a:pt x="3829478" y="2097509"/>
                  </a:lnTo>
                  <a:lnTo>
                    <a:pt x="3778697" y="2107887"/>
                  </a:lnTo>
                  <a:lnTo>
                    <a:pt x="3726264" y="2115371"/>
                  </a:lnTo>
                  <a:lnTo>
                    <a:pt x="3672371" y="2119830"/>
                  </a:lnTo>
                  <a:lnTo>
                    <a:pt x="3617214" y="2121131"/>
                  </a:lnTo>
                  <a:lnTo>
                    <a:pt x="3566843" y="2119490"/>
                  </a:lnTo>
                  <a:lnTo>
                    <a:pt x="3517009" y="2115141"/>
                  </a:lnTo>
                  <a:lnTo>
                    <a:pt x="3467940" y="2108129"/>
                  </a:lnTo>
                  <a:lnTo>
                    <a:pt x="3419862" y="2098497"/>
                  </a:lnTo>
                  <a:lnTo>
                    <a:pt x="3373001" y="2086290"/>
                  </a:lnTo>
                  <a:lnTo>
                    <a:pt x="3327585" y="2071553"/>
                  </a:lnTo>
                  <a:lnTo>
                    <a:pt x="3283839" y="2054329"/>
                  </a:lnTo>
                  <a:lnTo>
                    <a:pt x="3266608" y="2089230"/>
                  </a:lnTo>
                  <a:lnTo>
                    <a:pt x="3246165" y="2122728"/>
                  </a:lnTo>
                  <a:lnTo>
                    <a:pt x="3222665" y="2154765"/>
                  </a:lnTo>
                  <a:lnTo>
                    <a:pt x="3196268" y="2185283"/>
                  </a:lnTo>
                  <a:lnTo>
                    <a:pt x="3167130" y="2214223"/>
                  </a:lnTo>
                  <a:lnTo>
                    <a:pt x="3135409" y="2241527"/>
                  </a:lnTo>
                  <a:lnTo>
                    <a:pt x="3101263" y="2267137"/>
                  </a:lnTo>
                  <a:lnTo>
                    <a:pt x="3064848" y="2290994"/>
                  </a:lnTo>
                  <a:lnTo>
                    <a:pt x="3026322" y="2313039"/>
                  </a:lnTo>
                  <a:lnTo>
                    <a:pt x="2985844" y="2333214"/>
                  </a:lnTo>
                  <a:lnTo>
                    <a:pt x="2943570" y="2351462"/>
                  </a:lnTo>
                  <a:lnTo>
                    <a:pt x="2899658" y="2367722"/>
                  </a:lnTo>
                  <a:lnTo>
                    <a:pt x="2854266" y="2381937"/>
                  </a:lnTo>
                  <a:lnTo>
                    <a:pt x="2807550" y="2394049"/>
                  </a:lnTo>
                  <a:lnTo>
                    <a:pt x="2759669" y="2403999"/>
                  </a:lnTo>
                  <a:lnTo>
                    <a:pt x="2710780" y="2411728"/>
                  </a:lnTo>
                  <a:lnTo>
                    <a:pt x="2661041" y="2417179"/>
                  </a:lnTo>
                  <a:lnTo>
                    <a:pt x="2610608" y="2420292"/>
                  </a:lnTo>
                  <a:lnTo>
                    <a:pt x="2559640" y="2421009"/>
                  </a:lnTo>
                  <a:lnTo>
                    <a:pt x="2508294" y="2419273"/>
                  </a:lnTo>
                  <a:lnTo>
                    <a:pt x="2456728" y="2415024"/>
                  </a:lnTo>
                  <a:lnTo>
                    <a:pt x="2405098" y="2408203"/>
                  </a:lnTo>
                  <a:lnTo>
                    <a:pt x="2353564" y="2398753"/>
                  </a:lnTo>
                  <a:lnTo>
                    <a:pt x="2299354" y="2385822"/>
                  </a:lnTo>
                  <a:lnTo>
                    <a:pt x="2247009" y="2370125"/>
                  </a:lnTo>
                  <a:lnTo>
                    <a:pt x="2196728" y="2351768"/>
                  </a:lnTo>
                  <a:lnTo>
                    <a:pt x="2148711" y="2330856"/>
                  </a:lnTo>
                  <a:lnTo>
                    <a:pt x="2103158" y="2307492"/>
                  </a:lnTo>
                  <a:lnTo>
                    <a:pt x="2060269" y="2281782"/>
                  </a:lnTo>
                  <a:lnTo>
                    <a:pt x="2020242" y="2253829"/>
                  </a:lnTo>
                  <a:lnTo>
                    <a:pt x="1983278" y="2223739"/>
                  </a:lnTo>
                  <a:lnTo>
                    <a:pt x="1949577" y="2191616"/>
                  </a:lnTo>
                  <a:lnTo>
                    <a:pt x="1902480" y="2209861"/>
                  </a:lnTo>
                  <a:lnTo>
                    <a:pt x="1854453" y="2225834"/>
                  </a:lnTo>
                  <a:lnTo>
                    <a:pt x="1805631" y="2239562"/>
                  </a:lnTo>
                  <a:lnTo>
                    <a:pt x="1756153" y="2251066"/>
                  </a:lnTo>
                  <a:lnTo>
                    <a:pt x="1706154" y="2260371"/>
                  </a:lnTo>
                  <a:lnTo>
                    <a:pt x="1655772" y="2267501"/>
                  </a:lnTo>
                  <a:lnTo>
                    <a:pt x="1605145" y="2272479"/>
                  </a:lnTo>
                  <a:lnTo>
                    <a:pt x="1554410" y="2275328"/>
                  </a:lnTo>
                  <a:lnTo>
                    <a:pt x="1503703" y="2276073"/>
                  </a:lnTo>
                  <a:lnTo>
                    <a:pt x="1453163" y="2274738"/>
                  </a:lnTo>
                  <a:lnTo>
                    <a:pt x="1402925" y="2271345"/>
                  </a:lnTo>
                  <a:lnTo>
                    <a:pt x="1353128" y="2265918"/>
                  </a:lnTo>
                  <a:lnTo>
                    <a:pt x="1303908" y="2258482"/>
                  </a:lnTo>
                  <a:lnTo>
                    <a:pt x="1255403" y="2249060"/>
                  </a:lnTo>
                  <a:lnTo>
                    <a:pt x="1207750" y="2237675"/>
                  </a:lnTo>
                  <a:lnTo>
                    <a:pt x="1161086" y="2224351"/>
                  </a:lnTo>
                  <a:lnTo>
                    <a:pt x="1115548" y="2209112"/>
                  </a:lnTo>
                  <a:lnTo>
                    <a:pt x="1071273" y="2191982"/>
                  </a:lnTo>
                  <a:lnTo>
                    <a:pt x="1028399" y="2172984"/>
                  </a:lnTo>
                  <a:lnTo>
                    <a:pt x="987063" y="2152141"/>
                  </a:lnTo>
                  <a:lnTo>
                    <a:pt x="947401" y="2129479"/>
                  </a:lnTo>
                  <a:lnTo>
                    <a:pt x="909552" y="2105019"/>
                  </a:lnTo>
                  <a:lnTo>
                    <a:pt x="873651" y="2078786"/>
                  </a:lnTo>
                  <a:lnTo>
                    <a:pt x="839837" y="2050804"/>
                  </a:lnTo>
                  <a:lnTo>
                    <a:pt x="808247" y="2021096"/>
                  </a:lnTo>
                  <a:lnTo>
                    <a:pt x="779017" y="1989686"/>
                  </a:lnTo>
                  <a:lnTo>
                    <a:pt x="773049" y="1982574"/>
                  </a:lnTo>
                  <a:lnTo>
                    <a:pt x="770001" y="1979018"/>
                  </a:lnTo>
                  <a:lnTo>
                    <a:pt x="713841" y="1981310"/>
                  </a:lnTo>
                  <a:lnTo>
                    <a:pt x="658841" y="1979184"/>
                  </a:lnTo>
                  <a:lnTo>
                    <a:pt x="605402" y="1972860"/>
                  </a:lnTo>
                  <a:lnTo>
                    <a:pt x="553926" y="1962555"/>
                  </a:lnTo>
                  <a:lnTo>
                    <a:pt x="504814" y="1948487"/>
                  </a:lnTo>
                  <a:lnTo>
                    <a:pt x="458468" y="1930873"/>
                  </a:lnTo>
                  <a:lnTo>
                    <a:pt x="415289" y="1909930"/>
                  </a:lnTo>
                  <a:lnTo>
                    <a:pt x="375680" y="1885878"/>
                  </a:lnTo>
                  <a:lnTo>
                    <a:pt x="340041" y="1858934"/>
                  </a:lnTo>
                  <a:lnTo>
                    <a:pt x="308774" y="1829314"/>
                  </a:lnTo>
                  <a:lnTo>
                    <a:pt x="282281" y="1797237"/>
                  </a:lnTo>
                  <a:lnTo>
                    <a:pt x="260962" y="1762922"/>
                  </a:lnTo>
                  <a:lnTo>
                    <a:pt x="245221" y="1726584"/>
                  </a:lnTo>
                  <a:lnTo>
                    <a:pt x="235458" y="1688442"/>
                  </a:lnTo>
                  <a:lnTo>
                    <a:pt x="232384" y="1640101"/>
                  </a:lnTo>
                  <a:lnTo>
                    <a:pt x="239446" y="1592459"/>
                  </a:lnTo>
                  <a:lnTo>
                    <a:pt x="256301" y="1546234"/>
                  </a:lnTo>
                  <a:lnTo>
                    <a:pt x="282607" y="1502148"/>
                  </a:lnTo>
                  <a:lnTo>
                    <a:pt x="318022" y="1460918"/>
                  </a:lnTo>
                  <a:lnTo>
                    <a:pt x="362204" y="1423266"/>
                  </a:lnTo>
                  <a:lnTo>
                    <a:pt x="312116" y="1399912"/>
                  </a:lnTo>
                  <a:lnTo>
                    <a:pt x="267587" y="1373039"/>
                  </a:lnTo>
                  <a:lnTo>
                    <a:pt x="228776" y="1343076"/>
                  </a:lnTo>
                  <a:lnTo>
                    <a:pt x="195844" y="1310449"/>
                  </a:lnTo>
                  <a:lnTo>
                    <a:pt x="168951" y="1275587"/>
                  </a:lnTo>
                  <a:lnTo>
                    <a:pt x="148258" y="1238915"/>
                  </a:lnTo>
                  <a:lnTo>
                    <a:pt x="133926" y="1200862"/>
                  </a:lnTo>
                  <a:lnTo>
                    <a:pt x="126115" y="1161855"/>
                  </a:lnTo>
                  <a:lnTo>
                    <a:pt x="124986" y="1122321"/>
                  </a:lnTo>
                  <a:lnTo>
                    <a:pt x="130699" y="1082688"/>
                  </a:lnTo>
                  <a:lnTo>
                    <a:pt x="143416" y="1043382"/>
                  </a:lnTo>
                  <a:lnTo>
                    <a:pt x="163295" y="1004832"/>
                  </a:lnTo>
                  <a:lnTo>
                    <a:pt x="190500" y="967463"/>
                  </a:lnTo>
                  <a:lnTo>
                    <a:pt x="222149" y="934620"/>
                  </a:lnTo>
                  <a:lnTo>
                    <a:pt x="258764" y="904910"/>
                  </a:lnTo>
                  <a:lnTo>
                    <a:pt x="299859" y="878548"/>
                  </a:lnTo>
                  <a:lnTo>
                    <a:pt x="344947" y="855751"/>
                  </a:lnTo>
                  <a:lnTo>
                    <a:pt x="393542" y="836734"/>
                  </a:lnTo>
                  <a:lnTo>
                    <a:pt x="445156" y="821713"/>
                  </a:lnTo>
                  <a:lnTo>
                    <a:pt x="499304" y="810904"/>
                  </a:lnTo>
                  <a:lnTo>
                    <a:pt x="555498" y="804522"/>
                  </a:lnTo>
                  <a:lnTo>
                    <a:pt x="559562" y="797029"/>
                  </a:lnTo>
                  <a:close/>
                </a:path>
                <a:path w="4904105" h="2421254">
                  <a:moveTo>
                    <a:pt x="403352" y="2109447"/>
                  </a:moveTo>
                  <a:lnTo>
                    <a:pt x="398025" y="2155689"/>
                  </a:lnTo>
                  <a:lnTo>
                    <a:pt x="382852" y="2198138"/>
                  </a:lnTo>
                  <a:lnTo>
                    <a:pt x="359044" y="2235584"/>
                  </a:lnTo>
                  <a:lnTo>
                    <a:pt x="327812" y="2266816"/>
                  </a:lnTo>
                  <a:lnTo>
                    <a:pt x="290366" y="2290624"/>
                  </a:lnTo>
                  <a:lnTo>
                    <a:pt x="247917" y="2305797"/>
                  </a:lnTo>
                  <a:lnTo>
                    <a:pt x="201675" y="2311123"/>
                  </a:lnTo>
                  <a:lnTo>
                    <a:pt x="155434" y="2305797"/>
                  </a:lnTo>
                  <a:lnTo>
                    <a:pt x="112985" y="2290624"/>
                  </a:lnTo>
                  <a:lnTo>
                    <a:pt x="75539" y="2266816"/>
                  </a:lnTo>
                  <a:lnTo>
                    <a:pt x="44307" y="2235584"/>
                  </a:lnTo>
                  <a:lnTo>
                    <a:pt x="20499" y="2198138"/>
                  </a:lnTo>
                  <a:lnTo>
                    <a:pt x="5326" y="2155689"/>
                  </a:lnTo>
                  <a:lnTo>
                    <a:pt x="0" y="2109447"/>
                  </a:lnTo>
                  <a:lnTo>
                    <a:pt x="5326" y="2063206"/>
                  </a:lnTo>
                  <a:lnTo>
                    <a:pt x="20499" y="2020757"/>
                  </a:lnTo>
                  <a:lnTo>
                    <a:pt x="44307" y="1983311"/>
                  </a:lnTo>
                  <a:lnTo>
                    <a:pt x="75539" y="1952079"/>
                  </a:lnTo>
                  <a:lnTo>
                    <a:pt x="112985" y="1928271"/>
                  </a:lnTo>
                  <a:lnTo>
                    <a:pt x="155434" y="1913098"/>
                  </a:lnTo>
                  <a:lnTo>
                    <a:pt x="201675" y="1907771"/>
                  </a:lnTo>
                  <a:lnTo>
                    <a:pt x="247917" y="1913098"/>
                  </a:lnTo>
                  <a:lnTo>
                    <a:pt x="290366" y="1928271"/>
                  </a:lnTo>
                  <a:lnTo>
                    <a:pt x="327812" y="1952079"/>
                  </a:lnTo>
                  <a:lnTo>
                    <a:pt x="359044" y="1983311"/>
                  </a:lnTo>
                  <a:lnTo>
                    <a:pt x="382852" y="2020757"/>
                  </a:lnTo>
                  <a:lnTo>
                    <a:pt x="398025" y="2063206"/>
                  </a:lnTo>
                  <a:lnTo>
                    <a:pt x="403352" y="2109447"/>
                  </a:lnTo>
                  <a:close/>
                </a:path>
                <a:path w="4904105" h="2421254">
                  <a:moveTo>
                    <a:pt x="647191" y="1458445"/>
                  </a:moveTo>
                  <a:lnTo>
                    <a:pt x="598421" y="1459376"/>
                  </a:lnTo>
                  <a:lnTo>
                    <a:pt x="550013" y="1456874"/>
                  </a:lnTo>
                  <a:lnTo>
                    <a:pt x="502332" y="1451000"/>
                  </a:lnTo>
                  <a:lnTo>
                    <a:pt x="455741" y="1441813"/>
                  </a:lnTo>
                  <a:lnTo>
                    <a:pt x="410604" y="1429374"/>
                  </a:lnTo>
                  <a:lnTo>
                    <a:pt x="367284" y="1413741"/>
                  </a:lnTo>
                </a:path>
                <a:path w="4904105" h="2421254">
                  <a:moveTo>
                    <a:pt x="894080" y="1947014"/>
                  </a:moveTo>
                  <a:lnTo>
                    <a:pt x="864306" y="1954440"/>
                  </a:lnTo>
                  <a:lnTo>
                    <a:pt x="833913" y="1960508"/>
                  </a:lnTo>
                  <a:lnTo>
                    <a:pt x="802997" y="1965195"/>
                  </a:lnTo>
                  <a:lnTo>
                    <a:pt x="771652" y="1968477"/>
                  </a:lnTo>
                </a:path>
                <a:path w="4904105" h="2421254">
                  <a:moveTo>
                    <a:pt x="1949323" y="2181837"/>
                  </a:moveTo>
                  <a:lnTo>
                    <a:pt x="1928042" y="2158507"/>
                  </a:lnTo>
                  <a:lnTo>
                    <a:pt x="1908619" y="2134451"/>
                  </a:lnTo>
                  <a:lnTo>
                    <a:pt x="1891101" y="2109703"/>
                  </a:lnTo>
                  <a:lnTo>
                    <a:pt x="1875536" y="2084301"/>
                  </a:lnTo>
                </a:path>
                <a:path w="4904105" h="2421254">
                  <a:moveTo>
                    <a:pt x="3313684" y="1938759"/>
                  </a:moveTo>
                  <a:lnTo>
                    <a:pt x="3309419" y="1965898"/>
                  </a:lnTo>
                  <a:lnTo>
                    <a:pt x="3303095" y="1992798"/>
                  </a:lnTo>
                  <a:lnTo>
                    <a:pt x="3294699" y="2019412"/>
                  </a:lnTo>
                  <a:lnTo>
                    <a:pt x="3284219" y="2045693"/>
                  </a:lnTo>
                </a:path>
                <a:path w="4904105" h="2421254">
                  <a:moveTo>
                    <a:pt x="3899535" y="1277851"/>
                  </a:moveTo>
                  <a:lnTo>
                    <a:pt x="3953170" y="1298107"/>
                  </a:lnTo>
                  <a:lnTo>
                    <a:pt x="4003195" y="1321507"/>
                  </a:lnTo>
                  <a:lnTo>
                    <a:pt x="4049398" y="1347821"/>
                  </a:lnTo>
                  <a:lnTo>
                    <a:pt x="4091573" y="1376817"/>
                  </a:lnTo>
                  <a:lnTo>
                    <a:pt x="4129508" y="1408266"/>
                  </a:lnTo>
                  <a:lnTo>
                    <a:pt x="4162996" y="1441935"/>
                  </a:lnTo>
                  <a:lnTo>
                    <a:pt x="4191827" y="1477595"/>
                  </a:lnTo>
                  <a:lnTo>
                    <a:pt x="4215793" y="1515012"/>
                  </a:lnTo>
                  <a:lnTo>
                    <a:pt x="4234684" y="1553957"/>
                  </a:lnTo>
                  <a:lnTo>
                    <a:pt x="4248291" y="1594199"/>
                  </a:lnTo>
                  <a:lnTo>
                    <a:pt x="4256405" y="1635506"/>
                  </a:lnTo>
                  <a:lnTo>
                    <a:pt x="4258818" y="1677647"/>
                  </a:lnTo>
                </a:path>
                <a:path w="4904105" h="2421254">
                  <a:moveTo>
                    <a:pt x="4746879" y="852147"/>
                  </a:moveTo>
                  <a:lnTo>
                    <a:pt x="4716537" y="894208"/>
                  </a:lnTo>
                  <a:lnTo>
                    <a:pt x="4679505" y="933459"/>
                  </a:lnTo>
                  <a:lnTo>
                    <a:pt x="4636186" y="969519"/>
                  </a:lnTo>
                  <a:lnTo>
                    <a:pt x="4586986" y="1002007"/>
                  </a:lnTo>
                </a:path>
                <a:path w="4904105" h="2421254">
                  <a:moveTo>
                    <a:pt x="4363085" y="295887"/>
                  </a:moveTo>
                  <a:lnTo>
                    <a:pt x="4367037" y="313479"/>
                  </a:lnTo>
                  <a:lnTo>
                    <a:pt x="4369752" y="331178"/>
                  </a:lnTo>
                  <a:lnTo>
                    <a:pt x="4371228" y="348948"/>
                  </a:lnTo>
                  <a:lnTo>
                    <a:pt x="4371467" y="366753"/>
                  </a:lnTo>
                </a:path>
                <a:path w="4904105" h="2421254">
                  <a:moveTo>
                    <a:pt x="3341496" y="213337"/>
                  </a:moveTo>
                  <a:lnTo>
                    <a:pt x="3358368" y="189299"/>
                  </a:lnTo>
                  <a:lnTo>
                    <a:pt x="3377691" y="166189"/>
                  </a:lnTo>
                  <a:lnTo>
                    <a:pt x="3399397" y="144079"/>
                  </a:lnTo>
                  <a:lnTo>
                    <a:pt x="3423412" y="123040"/>
                  </a:lnTo>
                </a:path>
                <a:path w="4904105" h="2421254">
                  <a:moveTo>
                    <a:pt x="2575052" y="256390"/>
                  </a:moveTo>
                  <a:lnTo>
                    <a:pt x="2582332" y="236350"/>
                  </a:lnTo>
                  <a:lnTo>
                    <a:pt x="2591387" y="216655"/>
                  </a:lnTo>
                  <a:lnTo>
                    <a:pt x="2602180" y="197365"/>
                  </a:lnTo>
                  <a:lnTo>
                    <a:pt x="2614676" y="178539"/>
                  </a:lnTo>
                </a:path>
                <a:path w="4904105" h="2421254">
                  <a:moveTo>
                    <a:pt x="1675511" y="282806"/>
                  </a:moveTo>
                  <a:lnTo>
                    <a:pt x="1713831" y="299418"/>
                  </a:lnTo>
                  <a:lnTo>
                    <a:pt x="1750615" y="317589"/>
                  </a:lnTo>
                  <a:lnTo>
                    <a:pt x="1785756" y="337260"/>
                  </a:lnTo>
                  <a:lnTo>
                    <a:pt x="1819148" y="358371"/>
                  </a:lnTo>
                </a:path>
                <a:path w="4904105" h="2421254">
                  <a:moveTo>
                    <a:pt x="584581" y="876531"/>
                  </a:moveTo>
                  <a:lnTo>
                    <a:pt x="576653" y="856912"/>
                  </a:lnTo>
                  <a:lnTo>
                    <a:pt x="569833" y="837114"/>
                  </a:lnTo>
                  <a:lnTo>
                    <a:pt x="564132" y="817149"/>
                  </a:lnTo>
                  <a:lnTo>
                    <a:pt x="559562" y="797029"/>
                  </a:lnTo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5216" y="1325878"/>
            <a:ext cx="5471160" cy="5532120"/>
            <a:chOff x="585216" y="1325878"/>
            <a:chExt cx="5471160" cy="5532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849" y="4487418"/>
              <a:ext cx="153415" cy="1535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64022" y="4262628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39" h="269239">
                  <a:moveTo>
                    <a:pt x="268858" y="134493"/>
                  </a:moveTo>
                  <a:lnTo>
                    <a:pt x="262004" y="177009"/>
                  </a:lnTo>
                  <a:lnTo>
                    <a:pt x="242914" y="213929"/>
                  </a:lnTo>
                  <a:lnTo>
                    <a:pt x="213802" y="243041"/>
                  </a:lnTo>
                  <a:lnTo>
                    <a:pt x="176882" y="262131"/>
                  </a:lnTo>
                  <a:lnTo>
                    <a:pt x="134365" y="268986"/>
                  </a:lnTo>
                  <a:lnTo>
                    <a:pt x="91911" y="262131"/>
                  </a:lnTo>
                  <a:lnTo>
                    <a:pt x="55028" y="243041"/>
                  </a:lnTo>
                  <a:lnTo>
                    <a:pt x="25936" y="213929"/>
                  </a:lnTo>
                  <a:lnTo>
                    <a:pt x="6853" y="177009"/>
                  </a:lnTo>
                  <a:lnTo>
                    <a:pt x="0" y="134493"/>
                  </a:lnTo>
                  <a:lnTo>
                    <a:pt x="6853" y="91976"/>
                  </a:lnTo>
                  <a:lnTo>
                    <a:pt x="25936" y="55056"/>
                  </a:lnTo>
                  <a:lnTo>
                    <a:pt x="55028" y="25944"/>
                  </a:lnTo>
                  <a:lnTo>
                    <a:pt x="91911" y="6854"/>
                  </a:lnTo>
                  <a:lnTo>
                    <a:pt x="134365" y="0"/>
                  </a:lnTo>
                  <a:lnTo>
                    <a:pt x="176882" y="6854"/>
                  </a:lnTo>
                  <a:lnTo>
                    <a:pt x="213802" y="25944"/>
                  </a:lnTo>
                  <a:lnTo>
                    <a:pt x="242914" y="55056"/>
                  </a:lnTo>
                  <a:lnTo>
                    <a:pt x="262004" y="91976"/>
                  </a:lnTo>
                  <a:lnTo>
                    <a:pt x="268858" y="134493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216" y="1325878"/>
              <a:ext cx="5471160" cy="55321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133970" y="2553411"/>
            <a:ext cx="2921000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Đánh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giá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thực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hiện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KHGDCN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cần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lưu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ý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2307" y="1368171"/>
            <a:ext cx="10324465" cy="5088255"/>
            <a:chOff x="932307" y="1368171"/>
            <a:chExt cx="10324465" cy="5088255"/>
          </a:xfrm>
        </p:grpSpPr>
        <p:sp>
          <p:nvSpPr>
            <p:cNvPr id="3" name="object 3"/>
            <p:cNvSpPr/>
            <p:nvPr/>
          </p:nvSpPr>
          <p:spPr>
            <a:xfrm>
              <a:off x="941832" y="1377696"/>
              <a:ext cx="10305415" cy="5069205"/>
            </a:xfrm>
            <a:custGeom>
              <a:avLst/>
              <a:gdLst/>
              <a:ahLst/>
              <a:cxnLst/>
              <a:rect l="l" t="t" r="r" b="b"/>
              <a:pathLst>
                <a:path w="10305415" h="5069205">
                  <a:moveTo>
                    <a:pt x="9460484" y="0"/>
                  </a:moveTo>
                  <a:lnTo>
                    <a:pt x="844804" y="0"/>
                  </a:lnTo>
                  <a:lnTo>
                    <a:pt x="796862" y="1337"/>
                  </a:lnTo>
                  <a:lnTo>
                    <a:pt x="749622" y="5301"/>
                  </a:lnTo>
                  <a:lnTo>
                    <a:pt x="703156" y="11821"/>
                  </a:lnTo>
                  <a:lnTo>
                    <a:pt x="657534" y="20825"/>
                  </a:lnTo>
                  <a:lnTo>
                    <a:pt x="612828" y="32242"/>
                  </a:lnTo>
                  <a:lnTo>
                    <a:pt x="569109" y="46001"/>
                  </a:lnTo>
                  <a:lnTo>
                    <a:pt x="526448" y="62031"/>
                  </a:lnTo>
                  <a:lnTo>
                    <a:pt x="484917" y="80260"/>
                  </a:lnTo>
                  <a:lnTo>
                    <a:pt x="444588" y="100616"/>
                  </a:lnTo>
                  <a:lnTo>
                    <a:pt x="405530" y="123029"/>
                  </a:lnTo>
                  <a:lnTo>
                    <a:pt x="367816" y="147428"/>
                  </a:lnTo>
                  <a:lnTo>
                    <a:pt x="331517" y="173740"/>
                  </a:lnTo>
                  <a:lnTo>
                    <a:pt x="296704" y="201895"/>
                  </a:lnTo>
                  <a:lnTo>
                    <a:pt x="263449" y="231822"/>
                  </a:lnTo>
                  <a:lnTo>
                    <a:pt x="231822" y="263449"/>
                  </a:lnTo>
                  <a:lnTo>
                    <a:pt x="201895" y="296704"/>
                  </a:lnTo>
                  <a:lnTo>
                    <a:pt x="173740" y="331517"/>
                  </a:lnTo>
                  <a:lnTo>
                    <a:pt x="147428" y="367816"/>
                  </a:lnTo>
                  <a:lnTo>
                    <a:pt x="123029" y="405530"/>
                  </a:lnTo>
                  <a:lnTo>
                    <a:pt x="100616" y="444588"/>
                  </a:lnTo>
                  <a:lnTo>
                    <a:pt x="80260" y="484917"/>
                  </a:lnTo>
                  <a:lnTo>
                    <a:pt x="62031" y="526448"/>
                  </a:lnTo>
                  <a:lnTo>
                    <a:pt x="46001" y="569109"/>
                  </a:lnTo>
                  <a:lnTo>
                    <a:pt x="32242" y="612828"/>
                  </a:lnTo>
                  <a:lnTo>
                    <a:pt x="20825" y="657534"/>
                  </a:lnTo>
                  <a:lnTo>
                    <a:pt x="11821" y="703156"/>
                  </a:lnTo>
                  <a:lnTo>
                    <a:pt x="5301" y="749622"/>
                  </a:lnTo>
                  <a:lnTo>
                    <a:pt x="1337" y="796862"/>
                  </a:lnTo>
                  <a:lnTo>
                    <a:pt x="0" y="844803"/>
                  </a:lnTo>
                  <a:lnTo>
                    <a:pt x="0" y="4223994"/>
                  </a:lnTo>
                  <a:lnTo>
                    <a:pt x="1337" y="4271935"/>
                  </a:lnTo>
                  <a:lnTo>
                    <a:pt x="5301" y="4319173"/>
                  </a:lnTo>
                  <a:lnTo>
                    <a:pt x="11821" y="4365639"/>
                  </a:lnTo>
                  <a:lnTo>
                    <a:pt x="20825" y="4411261"/>
                  </a:lnTo>
                  <a:lnTo>
                    <a:pt x="32242" y="4455967"/>
                  </a:lnTo>
                  <a:lnTo>
                    <a:pt x="46001" y="4499687"/>
                  </a:lnTo>
                  <a:lnTo>
                    <a:pt x="62031" y="4542348"/>
                  </a:lnTo>
                  <a:lnTo>
                    <a:pt x="80260" y="4583879"/>
                  </a:lnTo>
                  <a:lnTo>
                    <a:pt x="100616" y="4624210"/>
                  </a:lnTo>
                  <a:lnTo>
                    <a:pt x="123029" y="4663269"/>
                  </a:lnTo>
                  <a:lnTo>
                    <a:pt x="147428" y="4700984"/>
                  </a:lnTo>
                  <a:lnTo>
                    <a:pt x="173740" y="4737285"/>
                  </a:lnTo>
                  <a:lnTo>
                    <a:pt x="201895" y="4772099"/>
                  </a:lnTo>
                  <a:lnTo>
                    <a:pt x="231822" y="4805356"/>
                  </a:lnTo>
                  <a:lnTo>
                    <a:pt x="263449" y="4836984"/>
                  </a:lnTo>
                  <a:lnTo>
                    <a:pt x="296704" y="4866913"/>
                  </a:lnTo>
                  <a:lnTo>
                    <a:pt x="331517" y="4895069"/>
                  </a:lnTo>
                  <a:lnTo>
                    <a:pt x="367816" y="4921383"/>
                  </a:lnTo>
                  <a:lnTo>
                    <a:pt x="405530" y="4945784"/>
                  </a:lnTo>
                  <a:lnTo>
                    <a:pt x="444588" y="4968198"/>
                  </a:lnTo>
                  <a:lnTo>
                    <a:pt x="484917" y="4988556"/>
                  </a:lnTo>
                  <a:lnTo>
                    <a:pt x="526448" y="5006787"/>
                  </a:lnTo>
                  <a:lnTo>
                    <a:pt x="569109" y="5022817"/>
                  </a:lnTo>
                  <a:lnTo>
                    <a:pt x="612828" y="5036578"/>
                  </a:lnTo>
                  <a:lnTo>
                    <a:pt x="657534" y="5047996"/>
                  </a:lnTo>
                  <a:lnTo>
                    <a:pt x="703156" y="5057001"/>
                  </a:lnTo>
                  <a:lnTo>
                    <a:pt x="749622" y="5063522"/>
                  </a:lnTo>
                  <a:lnTo>
                    <a:pt x="796862" y="5067486"/>
                  </a:lnTo>
                  <a:lnTo>
                    <a:pt x="844804" y="5068824"/>
                  </a:lnTo>
                  <a:lnTo>
                    <a:pt x="9460484" y="5068824"/>
                  </a:lnTo>
                  <a:lnTo>
                    <a:pt x="9508425" y="5067486"/>
                  </a:lnTo>
                  <a:lnTo>
                    <a:pt x="9555665" y="5063522"/>
                  </a:lnTo>
                  <a:lnTo>
                    <a:pt x="9602131" y="5057001"/>
                  </a:lnTo>
                  <a:lnTo>
                    <a:pt x="9647753" y="5047996"/>
                  </a:lnTo>
                  <a:lnTo>
                    <a:pt x="9692459" y="5036578"/>
                  </a:lnTo>
                  <a:lnTo>
                    <a:pt x="9736178" y="5022817"/>
                  </a:lnTo>
                  <a:lnTo>
                    <a:pt x="9778839" y="5006787"/>
                  </a:lnTo>
                  <a:lnTo>
                    <a:pt x="9820370" y="4988556"/>
                  </a:lnTo>
                  <a:lnTo>
                    <a:pt x="9860699" y="4968198"/>
                  </a:lnTo>
                  <a:lnTo>
                    <a:pt x="9899757" y="4945784"/>
                  </a:lnTo>
                  <a:lnTo>
                    <a:pt x="9937471" y="4921383"/>
                  </a:lnTo>
                  <a:lnTo>
                    <a:pt x="9973770" y="4895069"/>
                  </a:lnTo>
                  <a:lnTo>
                    <a:pt x="10008583" y="4866913"/>
                  </a:lnTo>
                  <a:lnTo>
                    <a:pt x="10041838" y="4836984"/>
                  </a:lnTo>
                  <a:lnTo>
                    <a:pt x="10073465" y="4805356"/>
                  </a:lnTo>
                  <a:lnTo>
                    <a:pt x="10103392" y="4772099"/>
                  </a:lnTo>
                  <a:lnTo>
                    <a:pt x="10131547" y="4737285"/>
                  </a:lnTo>
                  <a:lnTo>
                    <a:pt x="10157859" y="4700984"/>
                  </a:lnTo>
                  <a:lnTo>
                    <a:pt x="10182258" y="4663269"/>
                  </a:lnTo>
                  <a:lnTo>
                    <a:pt x="10204671" y="4624210"/>
                  </a:lnTo>
                  <a:lnTo>
                    <a:pt x="10225027" y="4583879"/>
                  </a:lnTo>
                  <a:lnTo>
                    <a:pt x="10243256" y="4542348"/>
                  </a:lnTo>
                  <a:lnTo>
                    <a:pt x="10259286" y="4499687"/>
                  </a:lnTo>
                  <a:lnTo>
                    <a:pt x="10273045" y="4455967"/>
                  </a:lnTo>
                  <a:lnTo>
                    <a:pt x="10284462" y="4411261"/>
                  </a:lnTo>
                  <a:lnTo>
                    <a:pt x="10293466" y="4365639"/>
                  </a:lnTo>
                  <a:lnTo>
                    <a:pt x="10299986" y="4319173"/>
                  </a:lnTo>
                  <a:lnTo>
                    <a:pt x="10303950" y="4271935"/>
                  </a:lnTo>
                  <a:lnTo>
                    <a:pt x="10305288" y="4223994"/>
                  </a:lnTo>
                  <a:lnTo>
                    <a:pt x="10305288" y="844803"/>
                  </a:lnTo>
                  <a:lnTo>
                    <a:pt x="10303950" y="796862"/>
                  </a:lnTo>
                  <a:lnTo>
                    <a:pt x="10299986" y="749622"/>
                  </a:lnTo>
                  <a:lnTo>
                    <a:pt x="10293466" y="703156"/>
                  </a:lnTo>
                  <a:lnTo>
                    <a:pt x="10284462" y="657534"/>
                  </a:lnTo>
                  <a:lnTo>
                    <a:pt x="10273045" y="612828"/>
                  </a:lnTo>
                  <a:lnTo>
                    <a:pt x="10259286" y="569109"/>
                  </a:lnTo>
                  <a:lnTo>
                    <a:pt x="10243256" y="526448"/>
                  </a:lnTo>
                  <a:lnTo>
                    <a:pt x="10225027" y="484917"/>
                  </a:lnTo>
                  <a:lnTo>
                    <a:pt x="10204671" y="444588"/>
                  </a:lnTo>
                  <a:lnTo>
                    <a:pt x="10182258" y="405530"/>
                  </a:lnTo>
                  <a:lnTo>
                    <a:pt x="10157859" y="367816"/>
                  </a:lnTo>
                  <a:lnTo>
                    <a:pt x="10131547" y="331517"/>
                  </a:lnTo>
                  <a:lnTo>
                    <a:pt x="10103392" y="296704"/>
                  </a:lnTo>
                  <a:lnTo>
                    <a:pt x="10073465" y="263449"/>
                  </a:lnTo>
                  <a:lnTo>
                    <a:pt x="10041838" y="231822"/>
                  </a:lnTo>
                  <a:lnTo>
                    <a:pt x="10008583" y="201895"/>
                  </a:lnTo>
                  <a:lnTo>
                    <a:pt x="9973770" y="173740"/>
                  </a:lnTo>
                  <a:lnTo>
                    <a:pt x="9937471" y="147428"/>
                  </a:lnTo>
                  <a:lnTo>
                    <a:pt x="9899757" y="123029"/>
                  </a:lnTo>
                  <a:lnTo>
                    <a:pt x="9860699" y="100616"/>
                  </a:lnTo>
                  <a:lnTo>
                    <a:pt x="9820370" y="80260"/>
                  </a:lnTo>
                  <a:lnTo>
                    <a:pt x="9778839" y="62031"/>
                  </a:lnTo>
                  <a:lnTo>
                    <a:pt x="9736178" y="46001"/>
                  </a:lnTo>
                  <a:lnTo>
                    <a:pt x="9692459" y="32242"/>
                  </a:lnTo>
                  <a:lnTo>
                    <a:pt x="9647753" y="20825"/>
                  </a:lnTo>
                  <a:lnTo>
                    <a:pt x="9602131" y="11821"/>
                  </a:lnTo>
                  <a:lnTo>
                    <a:pt x="9555665" y="5301"/>
                  </a:lnTo>
                  <a:lnTo>
                    <a:pt x="9508425" y="1337"/>
                  </a:lnTo>
                  <a:lnTo>
                    <a:pt x="9460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1832" y="1377696"/>
              <a:ext cx="10305415" cy="5069205"/>
            </a:xfrm>
            <a:custGeom>
              <a:avLst/>
              <a:gdLst/>
              <a:ahLst/>
              <a:cxnLst/>
              <a:rect l="l" t="t" r="r" b="b"/>
              <a:pathLst>
                <a:path w="10305415" h="5069205">
                  <a:moveTo>
                    <a:pt x="0" y="844803"/>
                  </a:moveTo>
                  <a:lnTo>
                    <a:pt x="1337" y="796862"/>
                  </a:lnTo>
                  <a:lnTo>
                    <a:pt x="5301" y="749622"/>
                  </a:lnTo>
                  <a:lnTo>
                    <a:pt x="11821" y="703156"/>
                  </a:lnTo>
                  <a:lnTo>
                    <a:pt x="20825" y="657534"/>
                  </a:lnTo>
                  <a:lnTo>
                    <a:pt x="32242" y="612828"/>
                  </a:lnTo>
                  <a:lnTo>
                    <a:pt x="46001" y="569109"/>
                  </a:lnTo>
                  <a:lnTo>
                    <a:pt x="62031" y="526448"/>
                  </a:lnTo>
                  <a:lnTo>
                    <a:pt x="80260" y="484917"/>
                  </a:lnTo>
                  <a:lnTo>
                    <a:pt x="100616" y="444588"/>
                  </a:lnTo>
                  <a:lnTo>
                    <a:pt x="123029" y="405530"/>
                  </a:lnTo>
                  <a:lnTo>
                    <a:pt x="147428" y="367816"/>
                  </a:lnTo>
                  <a:lnTo>
                    <a:pt x="173740" y="331517"/>
                  </a:lnTo>
                  <a:lnTo>
                    <a:pt x="201895" y="296704"/>
                  </a:lnTo>
                  <a:lnTo>
                    <a:pt x="231822" y="263449"/>
                  </a:lnTo>
                  <a:lnTo>
                    <a:pt x="263449" y="231822"/>
                  </a:lnTo>
                  <a:lnTo>
                    <a:pt x="296704" y="201895"/>
                  </a:lnTo>
                  <a:lnTo>
                    <a:pt x="331517" y="173740"/>
                  </a:lnTo>
                  <a:lnTo>
                    <a:pt x="367816" y="147428"/>
                  </a:lnTo>
                  <a:lnTo>
                    <a:pt x="405530" y="123029"/>
                  </a:lnTo>
                  <a:lnTo>
                    <a:pt x="444588" y="100616"/>
                  </a:lnTo>
                  <a:lnTo>
                    <a:pt x="484917" y="80260"/>
                  </a:lnTo>
                  <a:lnTo>
                    <a:pt x="526448" y="62031"/>
                  </a:lnTo>
                  <a:lnTo>
                    <a:pt x="569109" y="46001"/>
                  </a:lnTo>
                  <a:lnTo>
                    <a:pt x="612828" y="32242"/>
                  </a:lnTo>
                  <a:lnTo>
                    <a:pt x="657534" y="20825"/>
                  </a:lnTo>
                  <a:lnTo>
                    <a:pt x="703156" y="11821"/>
                  </a:lnTo>
                  <a:lnTo>
                    <a:pt x="749622" y="5301"/>
                  </a:lnTo>
                  <a:lnTo>
                    <a:pt x="796862" y="1337"/>
                  </a:lnTo>
                  <a:lnTo>
                    <a:pt x="844804" y="0"/>
                  </a:lnTo>
                  <a:lnTo>
                    <a:pt x="9460484" y="0"/>
                  </a:lnTo>
                  <a:lnTo>
                    <a:pt x="9508425" y="1337"/>
                  </a:lnTo>
                  <a:lnTo>
                    <a:pt x="9555665" y="5301"/>
                  </a:lnTo>
                  <a:lnTo>
                    <a:pt x="9602131" y="11821"/>
                  </a:lnTo>
                  <a:lnTo>
                    <a:pt x="9647753" y="20825"/>
                  </a:lnTo>
                  <a:lnTo>
                    <a:pt x="9692459" y="32242"/>
                  </a:lnTo>
                  <a:lnTo>
                    <a:pt x="9736178" y="46001"/>
                  </a:lnTo>
                  <a:lnTo>
                    <a:pt x="9778839" y="62031"/>
                  </a:lnTo>
                  <a:lnTo>
                    <a:pt x="9820370" y="80260"/>
                  </a:lnTo>
                  <a:lnTo>
                    <a:pt x="9860699" y="100616"/>
                  </a:lnTo>
                  <a:lnTo>
                    <a:pt x="9899757" y="123029"/>
                  </a:lnTo>
                  <a:lnTo>
                    <a:pt x="9937471" y="147428"/>
                  </a:lnTo>
                  <a:lnTo>
                    <a:pt x="9973770" y="173740"/>
                  </a:lnTo>
                  <a:lnTo>
                    <a:pt x="10008583" y="201895"/>
                  </a:lnTo>
                  <a:lnTo>
                    <a:pt x="10041838" y="231822"/>
                  </a:lnTo>
                  <a:lnTo>
                    <a:pt x="10073465" y="263449"/>
                  </a:lnTo>
                  <a:lnTo>
                    <a:pt x="10103392" y="296704"/>
                  </a:lnTo>
                  <a:lnTo>
                    <a:pt x="10131547" y="331517"/>
                  </a:lnTo>
                  <a:lnTo>
                    <a:pt x="10157859" y="367816"/>
                  </a:lnTo>
                  <a:lnTo>
                    <a:pt x="10182258" y="405530"/>
                  </a:lnTo>
                  <a:lnTo>
                    <a:pt x="10204671" y="444588"/>
                  </a:lnTo>
                  <a:lnTo>
                    <a:pt x="10225027" y="484917"/>
                  </a:lnTo>
                  <a:lnTo>
                    <a:pt x="10243256" y="526448"/>
                  </a:lnTo>
                  <a:lnTo>
                    <a:pt x="10259286" y="569109"/>
                  </a:lnTo>
                  <a:lnTo>
                    <a:pt x="10273045" y="612828"/>
                  </a:lnTo>
                  <a:lnTo>
                    <a:pt x="10284462" y="657534"/>
                  </a:lnTo>
                  <a:lnTo>
                    <a:pt x="10293466" y="703156"/>
                  </a:lnTo>
                  <a:lnTo>
                    <a:pt x="10299986" y="749622"/>
                  </a:lnTo>
                  <a:lnTo>
                    <a:pt x="10303950" y="796862"/>
                  </a:lnTo>
                  <a:lnTo>
                    <a:pt x="10305288" y="844803"/>
                  </a:lnTo>
                  <a:lnTo>
                    <a:pt x="10305288" y="4223994"/>
                  </a:lnTo>
                  <a:lnTo>
                    <a:pt x="10303950" y="4271935"/>
                  </a:lnTo>
                  <a:lnTo>
                    <a:pt x="10299986" y="4319173"/>
                  </a:lnTo>
                  <a:lnTo>
                    <a:pt x="10293466" y="4365639"/>
                  </a:lnTo>
                  <a:lnTo>
                    <a:pt x="10284462" y="4411261"/>
                  </a:lnTo>
                  <a:lnTo>
                    <a:pt x="10273045" y="4455967"/>
                  </a:lnTo>
                  <a:lnTo>
                    <a:pt x="10259286" y="4499687"/>
                  </a:lnTo>
                  <a:lnTo>
                    <a:pt x="10243256" y="4542348"/>
                  </a:lnTo>
                  <a:lnTo>
                    <a:pt x="10225027" y="4583879"/>
                  </a:lnTo>
                  <a:lnTo>
                    <a:pt x="10204671" y="4624210"/>
                  </a:lnTo>
                  <a:lnTo>
                    <a:pt x="10182258" y="4663269"/>
                  </a:lnTo>
                  <a:lnTo>
                    <a:pt x="10157859" y="4700984"/>
                  </a:lnTo>
                  <a:lnTo>
                    <a:pt x="10131547" y="4737285"/>
                  </a:lnTo>
                  <a:lnTo>
                    <a:pt x="10103392" y="4772099"/>
                  </a:lnTo>
                  <a:lnTo>
                    <a:pt x="10073465" y="4805356"/>
                  </a:lnTo>
                  <a:lnTo>
                    <a:pt x="10041838" y="4836984"/>
                  </a:lnTo>
                  <a:lnTo>
                    <a:pt x="10008583" y="4866913"/>
                  </a:lnTo>
                  <a:lnTo>
                    <a:pt x="9973770" y="4895069"/>
                  </a:lnTo>
                  <a:lnTo>
                    <a:pt x="9937471" y="4921383"/>
                  </a:lnTo>
                  <a:lnTo>
                    <a:pt x="9899757" y="4945784"/>
                  </a:lnTo>
                  <a:lnTo>
                    <a:pt x="9860699" y="4968198"/>
                  </a:lnTo>
                  <a:lnTo>
                    <a:pt x="9820370" y="4988556"/>
                  </a:lnTo>
                  <a:lnTo>
                    <a:pt x="9778839" y="5006787"/>
                  </a:lnTo>
                  <a:lnTo>
                    <a:pt x="9736178" y="5022817"/>
                  </a:lnTo>
                  <a:lnTo>
                    <a:pt x="9692459" y="5036578"/>
                  </a:lnTo>
                  <a:lnTo>
                    <a:pt x="9647753" y="5047996"/>
                  </a:lnTo>
                  <a:lnTo>
                    <a:pt x="9602131" y="5057001"/>
                  </a:lnTo>
                  <a:lnTo>
                    <a:pt x="9555665" y="5063522"/>
                  </a:lnTo>
                  <a:lnTo>
                    <a:pt x="9508425" y="5067486"/>
                  </a:lnTo>
                  <a:lnTo>
                    <a:pt x="9460484" y="5068824"/>
                  </a:lnTo>
                  <a:lnTo>
                    <a:pt x="844804" y="5068824"/>
                  </a:lnTo>
                  <a:lnTo>
                    <a:pt x="796862" y="5067486"/>
                  </a:lnTo>
                  <a:lnTo>
                    <a:pt x="749622" y="5063522"/>
                  </a:lnTo>
                  <a:lnTo>
                    <a:pt x="703156" y="5057001"/>
                  </a:lnTo>
                  <a:lnTo>
                    <a:pt x="657534" y="5047996"/>
                  </a:lnTo>
                  <a:lnTo>
                    <a:pt x="612828" y="5036578"/>
                  </a:lnTo>
                  <a:lnTo>
                    <a:pt x="569109" y="5022817"/>
                  </a:lnTo>
                  <a:lnTo>
                    <a:pt x="526448" y="5006787"/>
                  </a:lnTo>
                  <a:lnTo>
                    <a:pt x="484917" y="4988556"/>
                  </a:lnTo>
                  <a:lnTo>
                    <a:pt x="444588" y="4968198"/>
                  </a:lnTo>
                  <a:lnTo>
                    <a:pt x="405530" y="4945784"/>
                  </a:lnTo>
                  <a:lnTo>
                    <a:pt x="367816" y="4921383"/>
                  </a:lnTo>
                  <a:lnTo>
                    <a:pt x="331517" y="4895069"/>
                  </a:lnTo>
                  <a:lnTo>
                    <a:pt x="296704" y="4866913"/>
                  </a:lnTo>
                  <a:lnTo>
                    <a:pt x="263449" y="4836984"/>
                  </a:lnTo>
                  <a:lnTo>
                    <a:pt x="231822" y="4805356"/>
                  </a:lnTo>
                  <a:lnTo>
                    <a:pt x="201895" y="4772099"/>
                  </a:lnTo>
                  <a:lnTo>
                    <a:pt x="173740" y="4737285"/>
                  </a:lnTo>
                  <a:lnTo>
                    <a:pt x="147428" y="4700984"/>
                  </a:lnTo>
                  <a:lnTo>
                    <a:pt x="123029" y="4663269"/>
                  </a:lnTo>
                  <a:lnTo>
                    <a:pt x="100616" y="4624210"/>
                  </a:lnTo>
                  <a:lnTo>
                    <a:pt x="80260" y="4583879"/>
                  </a:lnTo>
                  <a:lnTo>
                    <a:pt x="62031" y="4542348"/>
                  </a:lnTo>
                  <a:lnTo>
                    <a:pt x="46001" y="4499687"/>
                  </a:lnTo>
                  <a:lnTo>
                    <a:pt x="32242" y="4455967"/>
                  </a:lnTo>
                  <a:lnTo>
                    <a:pt x="20825" y="4411261"/>
                  </a:lnTo>
                  <a:lnTo>
                    <a:pt x="11821" y="4365639"/>
                  </a:lnTo>
                  <a:lnTo>
                    <a:pt x="5301" y="4319173"/>
                  </a:lnTo>
                  <a:lnTo>
                    <a:pt x="1337" y="4271935"/>
                  </a:lnTo>
                  <a:lnTo>
                    <a:pt x="0" y="4223994"/>
                  </a:lnTo>
                  <a:lnTo>
                    <a:pt x="0" y="844803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69619" y="1599237"/>
            <a:ext cx="9661525" cy="4552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8890" indent="-344805" algn="just">
              <a:lnSpc>
                <a:spcPct val="1501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Times New Roman"/>
                <a:cs typeface="Times New Roman"/>
              </a:rPr>
              <a:t>Đánh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là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việc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kiểm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tra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xem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năm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ngắn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hạn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có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được </a:t>
            </a:r>
            <a:r>
              <a:rPr sz="2200" dirty="0">
                <a:latin typeface="Times New Roman"/>
                <a:cs typeface="Times New Roman"/>
              </a:rPr>
              <a:t>hoàn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thành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hay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không,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liệu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sự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lựa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chọn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chúng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ta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có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đúng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hay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không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liệu </a:t>
            </a: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nội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dung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phương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pháp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thực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hiện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có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phù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hợp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hay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không?</a:t>
            </a:r>
            <a:endParaRPr sz="2200">
              <a:latin typeface="Times New Roman"/>
              <a:cs typeface="Times New Roman"/>
            </a:endParaRPr>
          </a:p>
          <a:p>
            <a:pPr marL="357505" indent="-344805" algn="just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7505" algn="l"/>
              </a:tabLst>
            </a:pPr>
            <a:r>
              <a:rPr sz="2200" dirty="0">
                <a:latin typeface="Times New Roman"/>
                <a:cs typeface="Times New Roman"/>
              </a:rPr>
              <a:t>Cần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phải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dựa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trên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kế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hoạch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đã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xây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dựng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mà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cụ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thể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là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chung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những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kết</a:t>
            </a:r>
            <a:endParaRPr sz="22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1320"/>
              </a:spcBef>
            </a:pPr>
            <a:r>
              <a:rPr sz="2200" dirty="0">
                <a:latin typeface="Times New Roman"/>
                <a:cs typeface="Times New Roman"/>
              </a:rPr>
              <a:t>quả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dự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kiến trong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từng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giai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đoạn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nhất</a:t>
            </a:r>
            <a:r>
              <a:rPr sz="2200" spc="-20" dirty="0">
                <a:latin typeface="Times New Roman"/>
                <a:cs typeface="Times New Roman"/>
              </a:rPr>
              <a:t> định</a:t>
            </a:r>
            <a:endParaRPr sz="2200">
              <a:latin typeface="Times New Roman"/>
              <a:cs typeface="Times New Roman"/>
            </a:endParaRPr>
          </a:p>
          <a:p>
            <a:pPr marL="356870" indent="-344170" algn="just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chí,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cách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thức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thời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gian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đánh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luôn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được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nêu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rõ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ở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từng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năm</a:t>
            </a:r>
            <a:endParaRPr sz="22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1320"/>
              </a:spcBef>
            </a:pPr>
            <a:r>
              <a:rPr sz="2200" dirty="0">
                <a:latin typeface="Times New Roman"/>
                <a:cs typeface="Times New Roman"/>
              </a:rPr>
              <a:t>hoặc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ở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phần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đánh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riêng.</a:t>
            </a:r>
            <a:endParaRPr sz="2200">
              <a:latin typeface="Times New Roman"/>
              <a:cs typeface="Times New Roman"/>
            </a:endParaRPr>
          </a:p>
          <a:p>
            <a:pPr marL="357505" indent="-344805" algn="just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357505" algn="l"/>
              </a:tabLst>
            </a:pPr>
            <a:r>
              <a:rPr sz="2200" dirty="0">
                <a:latin typeface="Times New Roman"/>
                <a:cs typeface="Times New Roman"/>
              </a:rPr>
              <a:t>Kết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quả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việc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đánh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sẽ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tạo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nên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một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sự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bắt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đầu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mới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đó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lại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tiếp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diễn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một</a:t>
            </a:r>
            <a:endParaRPr sz="22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1320"/>
              </a:spcBef>
            </a:pPr>
            <a:r>
              <a:rPr sz="2200" dirty="0">
                <a:latin typeface="Times New Roman"/>
                <a:cs typeface="Times New Roman"/>
              </a:rPr>
              <a:t>chu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trình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liên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tục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mới.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155" rIns="0" bIns="0" rtlCol="0">
            <a:spAutoFit/>
          </a:bodyPr>
          <a:lstStyle/>
          <a:p>
            <a:pPr marL="2368550">
              <a:lnSpc>
                <a:spcPct val="100000"/>
              </a:lnSpc>
              <a:spcBef>
                <a:spcPts val="100"/>
              </a:spcBef>
            </a:pPr>
            <a:r>
              <a:rPr dirty="0"/>
              <a:t>ĐÁNH</a:t>
            </a:r>
            <a:r>
              <a:rPr spc="-15" dirty="0"/>
              <a:t> </a:t>
            </a:r>
            <a:r>
              <a:rPr dirty="0"/>
              <a:t>GIÁ</a:t>
            </a:r>
            <a:r>
              <a:rPr spc="-60" dirty="0"/>
              <a:t> </a:t>
            </a:r>
            <a:r>
              <a:rPr dirty="0"/>
              <a:t>THỰC</a:t>
            </a:r>
            <a:r>
              <a:rPr spc="-60" dirty="0"/>
              <a:t> </a:t>
            </a:r>
            <a:r>
              <a:rPr dirty="0"/>
              <a:t>HIỆN</a:t>
            </a:r>
            <a:r>
              <a:rPr spc="-35" dirty="0"/>
              <a:t> </a:t>
            </a:r>
            <a:r>
              <a:rPr dirty="0"/>
              <a:t>KẾ</a:t>
            </a:r>
            <a:r>
              <a:rPr spc="-30" dirty="0"/>
              <a:t> </a:t>
            </a:r>
            <a:r>
              <a:rPr dirty="0"/>
              <a:t>HOẠCH</a:t>
            </a:r>
            <a:r>
              <a:rPr spc="-35" dirty="0"/>
              <a:t> </a:t>
            </a:r>
            <a:r>
              <a:rPr spc="-20" dirty="0"/>
              <a:t>GDCN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864" y="1042161"/>
            <a:ext cx="73164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1020" marR="5080" indent="-1798955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NHỮNG</a:t>
            </a:r>
            <a:r>
              <a:rPr sz="3000" spc="-70" dirty="0"/>
              <a:t> </a:t>
            </a:r>
            <a:r>
              <a:rPr sz="3000" dirty="0"/>
              <a:t>VẤN</a:t>
            </a:r>
            <a:r>
              <a:rPr sz="3000" spc="-25" dirty="0"/>
              <a:t> </a:t>
            </a:r>
            <a:r>
              <a:rPr sz="3000" dirty="0"/>
              <a:t>ĐỀ</a:t>
            </a:r>
            <a:r>
              <a:rPr sz="3000" spc="-25" dirty="0"/>
              <a:t> </a:t>
            </a:r>
            <a:r>
              <a:rPr sz="3000" dirty="0"/>
              <a:t>CHUNG</a:t>
            </a:r>
            <a:r>
              <a:rPr sz="3000" spc="-65" dirty="0"/>
              <a:t> </a:t>
            </a:r>
            <a:r>
              <a:rPr sz="3000" dirty="0"/>
              <a:t>VỀ</a:t>
            </a:r>
            <a:r>
              <a:rPr sz="3000" spc="-25" dirty="0"/>
              <a:t> </a:t>
            </a:r>
            <a:r>
              <a:rPr sz="3000" dirty="0"/>
              <a:t>KẾ</a:t>
            </a:r>
            <a:r>
              <a:rPr sz="3000" spc="-25" dirty="0"/>
              <a:t> </a:t>
            </a:r>
            <a:r>
              <a:rPr sz="3000" spc="-10" dirty="0"/>
              <a:t>HOẠCH </a:t>
            </a:r>
            <a:r>
              <a:rPr sz="3000" dirty="0"/>
              <a:t>GIÁO</a:t>
            </a:r>
            <a:r>
              <a:rPr sz="3000" spc="-15" dirty="0"/>
              <a:t> </a:t>
            </a:r>
            <a:r>
              <a:rPr sz="3000" dirty="0"/>
              <a:t>DỤC</a:t>
            </a:r>
            <a:r>
              <a:rPr sz="3000" spc="-20" dirty="0"/>
              <a:t> </a:t>
            </a:r>
            <a:r>
              <a:rPr sz="3000" dirty="0"/>
              <a:t>CÁ</a:t>
            </a:r>
            <a:r>
              <a:rPr sz="3000" spc="-10" dirty="0"/>
              <a:t> </a:t>
            </a:r>
            <a:r>
              <a:rPr sz="3000" spc="-20" dirty="0"/>
              <a:t>NHÂN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1023937" y="2337625"/>
            <a:ext cx="9791700" cy="3299460"/>
            <a:chOff x="1023937" y="2337625"/>
            <a:chExt cx="9791700" cy="3299460"/>
          </a:xfrm>
        </p:grpSpPr>
        <p:sp>
          <p:nvSpPr>
            <p:cNvPr id="4" name="object 4"/>
            <p:cNvSpPr/>
            <p:nvPr/>
          </p:nvSpPr>
          <p:spPr>
            <a:xfrm>
              <a:off x="1152969" y="2466885"/>
              <a:ext cx="9662795" cy="3170555"/>
            </a:xfrm>
            <a:custGeom>
              <a:avLst/>
              <a:gdLst/>
              <a:ahLst/>
              <a:cxnLst/>
              <a:rect l="l" t="t" r="r" b="b"/>
              <a:pathLst>
                <a:path w="9662795" h="3170554">
                  <a:moveTo>
                    <a:pt x="9662477" y="444969"/>
                  </a:moveTo>
                  <a:lnTo>
                    <a:pt x="9661779" y="419569"/>
                  </a:lnTo>
                  <a:lnTo>
                    <a:pt x="9661715" y="416775"/>
                  </a:lnTo>
                  <a:lnTo>
                    <a:pt x="9659760" y="390105"/>
                  </a:lnTo>
                  <a:lnTo>
                    <a:pt x="9651428" y="334352"/>
                  </a:lnTo>
                  <a:lnTo>
                    <a:pt x="9637839" y="281647"/>
                  </a:lnTo>
                  <a:lnTo>
                    <a:pt x="9619424" y="231355"/>
                  </a:lnTo>
                  <a:lnTo>
                    <a:pt x="9596183" y="183222"/>
                  </a:lnTo>
                  <a:lnTo>
                    <a:pt x="9568624" y="138137"/>
                  </a:lnTo>
                  <a:lnTo>
                    <a:pt x="9537128" y="95846"/>
                  </a:lnTo>
                  <a:lnTo>
                    <a:pt x="9501695" y="56857"/>
                  </a:lnTo>
                  <a:lnTo>
                    <a:pt x="9462706" y="21297"/>
                  </a:lnTo>
                  <a:lnTo>
                    <a:pt x="9434093" y="0"/>
                  </a:lnTo>
                  <a:lnTo>
                    <a:pt x="9457169" y="19634"/>
                  </a:lnTo>
                  <a:lnTo>
                    <a:pt x="9488246" y="50711"/>
                  </a:lnTo>
                  <a:lnTo>
                    <a:pt x="9516758" y="84213"/>
                  </a:lnTo>
                  <a:lnTo>
                    <a:pt x="9528569" y="100609"/>
                  </a:lnTo>
                  <a:lnTo>
                    <a:pt x="9542513" y="119964"/>
                  </a:lnTo>
                  <a:lnTo>
                    <a:pt x="9565373" y="157810"/>
                  </a:lnTo>
                  <a:lnTo>
                    <a:pt x="9585173" y="197573"/>
                  </a:lnTo>
                  <a:lnTo>
                    <a:pt x="9601721" y="239102"/>
                  </a:lnTo>
                  <a:lnTo>
                    <a:pt x="9614891" y="282232"/>
                  </a:lnTo>
                  <a:lnTo>
                    <a:pt x="9624492" y="326796"/>
                  </a:lnTo>
                  <a:lnTo>
                    <a:pt x="9630372" y="372630"/>
                  </a:lnTo>
                  <a:lnTo>
                    <a:pt x="9632378" y="419569"/>
                  </a:lnTo>
                  <a:lnTo>
                    <a:pt x="9632378" y="2595842"/>
                  </a:lnTo>
                  <a:lnTo>
                    <a:pt x="9630372" y="2642793"/>
                  </a:lnTo>
                  <a:lnTo>
                    <a:pt x="9624492" y="2688628"/>
                  </a:lnTo>
                  <a:lnTo>
                    <a:pt x="9614891" y="2733192"/>
                  </a:lnTo>
                  <a:lnTo>
                    <a:pt x="9601721" y="2776321"/>
                  </a:lnTo>
                  <a:lnTo>
                    <a:pt x="9585173" y="2817850"/>
                  </a:lnTo>
                  <a:lnTo>
                    <a:pt x="9565373" y="2857614"/>
                  </a:lnTo>
                  <a:lnTo>
                    <a:pt x="9542513" y="2895460"/>
                  </a:lnTo>
                  <a:lnTo>
                    <a:pt x="9516758" y="2931210"/>
                  </a:lnTo>
                  <a:lnTo>
                    <a:pt x="9488246" y="2964713"/>
                  </a:lnTo>
                  <a:lnTo>
                    <a:pt x="9457169" y="2995790"/>
                  </a:lnTo>
                  <a:lnTo>
                    <a:pt x="9423667" y="3024301"/>
                  </a:lnTo>
                  <a:lnTo>
                    <a:pt x="9387916" y="3050057"/>
                  </a:lnTo>
                  <a:lnTo>
                    <a:pt x="9350070" y="3072917"/>
                  </a:lnTo>
                  <a:lnTo>
                    <a:pt x="9310306" y="3092716"/>
                  </a:lnTo>
                  <a:lnTo>
                    <a:pt x="9268777" y="3109264"/>
                  </a:lnTo>
                  <a:lnTo>
                    <a:pt x="9225648" y="3122434"/>
                  </a:lnTo>
                  <a:lnTo>
                    <a:pt x="9181084" y="3132036"/>
                  </a:lnTo>
                  <a:lnTo>
                    <a:pt x="9135250" y="3137916"/>
                  </a:lnTo>
                  <a:lnTo>
                    <a:pt x="9088310" y="3139910"/>
                  </a:lnTo>
                  <a:lnTo>
                    <a:pt x="419798" y="3139910"/>
                  </a:lnTo>
                  <a:lnTo>
                    <a:pt x="372846" y="3137916"/>
                  </a:lnTo>
                  <a:lnTo>
                    <a:pt x="327012" y="3132036"/>
                  </a:lnTo>
                  <a:lnTo>
                    <a:pt x="282448" y="3122434"/>
                  </a:lnTo>
                  <a:lnTo>
                    <a:pt x="239318" y="3109264"/>
                  </a:lnTo>
                  <a:lnTo>
                    <a:pt x="197789" y="3092716"/>
                  </a:lnTo>
                  <a:lnTo>
                    <a:pt x="158026" y="3072917"/>
                  </a:lnTo>
                  <a:lnTo>
                    <a:pt x="120180" y="3050057"/>
                  </a:lnTo>
                  <a:lnTo>
                    <a:pt x="84429" y="3024301"/>
                  </a:lnTo>
                  <a:lnTo>
                    <a:pt x="50927" y="2995790"/>
                  </a:lnTo>
                  <a:lnTo>
                    <a:pt x="19850" y="2964713"/>
                  </a:lnTo>
                  <a:lnTo>
                    <a:pt x="0" y="2941383"/>
                  </a:lnTo>
                  <a:lnTo>
                    <a:pt x="21818" y="2970619"/>
                  </a:lnTo>
                  <a:lnTo>
                    <a:pt x="57378" y="3009608"/>
                  </a:lnTo>
                  <a:lnTo>
                    <a:pt x="96405" y="3044914"/>
                  </a:lnTo>
                  <a:lnTo>
                    <a:pt x="138747" y="3076410"/>
                  </a:lnTo>
                  <a:lnTo>
                    <a:pt x="183705" y="3103842"/>
                  </a:lnTo>
                  <a:lnTo>
                    <a:pt x="231838" y="3127070"/>
                  </a:lnTo>
                  <a:lnTo>
                    <a:pt x="282130" y="3145510"/>
                  </a:lnTo>
                  <a:lnTo>
                    <a:pt x="334835" y="3158947"/>
                  </a:lnTo>
                  <a:lnTo>
                    <a:pt x="389445" y="3167202"/>
                  </a:lnTo>
                  <a:lnTo>
                    <a:pt x="445325" y="3170072"/>
                  </a:lnTo>
                  <a:lnTo>
                    <a:pt x="9113837" y="3170072"/>
                  </a:lnTo>
                  <a:lnTo>
                    <a:pt x="9141562" y="3169310"/>
                  </a:lnTo>
                  <a:lnTo>
                    <a:pt x="9141854" y="3169310"/>
                  </a:lnTo>
                  <a:lnTo>
                    <a:pt x="9169629" y="3167202"/>
                  </a:lnTo>
                  <a:lnTo>
                    <a:pt x="9169768" y="3167202"/>
                  </a:lnTo>
                  <a:lnTo>
                    <a:pt x="9197099" y="3163747"/>
                  </a:lnTo>
                  <a:lnTo>
                    <a:pt x="9250769" y="3152800"/>
                  </a:lnTo>
                  <a:lnTo>
                    <a:pt x="9302331" y="3136862"/>
                  </a:lnTo>
                  <a:lnTo>
                    <a:pt x="9351708" y="3115780"/>
                  </a:lnTo>
                  <a:lnTo>
                    <a:pt x="9420796" y="3076156"/>
                  </a:lnTo>
                  <a:lnTo>
                    <a:pt x="9463087" y="3044660"/>
                  </a:lnTo>
                  <a:lnTo>
                    <a:pt x="9502076" y="3009227"/>
                  </a:lnTo>
                  <a:lnTo>
                    <a:pt x="9537382" y="2970238"/>
                  </a:lnTo>
                  <a:lnTo>
                    <a:pt x="9568878" y="2927947"/>
                  </a:lnTo>
                  <a:lnTo>
                    <a:pt x="9596310" y="2882862"/>
                  </a:lnTo>
                  <a:lnTo>
                    <a:pt x="9619551" y="2834856"/>
                  </a:lnTo>
                  <a:lnTo>
                    <a:pt x="9637966" y="2784437"/>
                  </a:lnTo>
                  <a:lnTo>
                    <a:pt x="9651428" y="2731859"/>
                  </a:lnTo>
                  <a:lnTo>
                    <a:pt x="9659683" y="2677249"/>
                  </a:lnTo>
                  <a:lnTo>
                    <a:pt x="9662477" y="2621242"/>
                  </a:lnTo>
                  <a:lnTo>
                    <a:pt x="9662477" y="444969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2342388"/>
              <a:ext cx="9756648" cy="3264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700" y="2342388"/>
              <a:ext cx="9756775" cy="3264535"/>
            </a:xfrm>
            <a:custGeom>
              <a:avLst/>
              <a:gdLst/>
              <a:ahLst/>
              <a:cxnLst/>
              <a:rect l="l" t="t" r="r" b="b"/>
              <a:pathLst>
                <a:path w="9756775" h="3264535">
                  <a:moveTo>
                    <a:pt x="0" y="544067"/>
                  </a:moveTo>
                  <a:lnTo>
                    <a:pt x="1997" y="497123"/>
                  </a:lnTo>
                  <a:lnTo>
                    <a:pt x="7879" y="451287"/>
                  </a:lnTo>
                  <a:lnTo>
                    <a:pt x="17483" y="406724"/>
                  </a:lnTo>
                  <a:lnTo>
                    <a:pt x="30646" y="363596"/>
                  </a:lnTo>
                  <a:lnTo>
                    <a:pt x="47204" y="322068"/>
                  </a:lnTo>
                  <a:lnTo>
                    <a:pt x="66994" y="282301"/>
                  </a:lnTo>
                  <a:lnTo>
                    <a:pt x="89852" y="244460"/>
                  </a:lnTo>
                  <a:lnTo>
                    <a:pt x="115616" y="208708"/>
                  </a:lnTo>
                  <a:lnTo>
                    <a:pt x="144122" y="175207"/>
                  </a:lnTo>
                  <a:lnTo>
                    <a:pt x="175207" y="144122"/>
                  </a:lnTo>
                  <a:lnTo>
                    <a:pt x="208708" y="115616"/>
                  </a:lnTo>
                  <a:lnTo>
                    <a:pt x="244460" y="89852"/>
                  </a:lnTo>
                  <a:lnTo>
                    <a:pt x="282301" y="66994"/>
                  </a:lnTo>
                  <a:lnTo>
                    <a:pt x="322068" y="47204"/>
                  </a:lnTo>
                  <a:lnTo>
                    <a:pt x="363596" y="30646"/>
                  </a:lnTo>
                  <a:lnTo>
                    <a:pt x="406724" y="17483"/>
                  </a:lnTo>
                  <a:lnTo>
                    <a:pt x="451287" y="7879"/>
                  </a:lnTo>
                  <a:lnTo>
                    <a:pt x="497123" y="1997"/>
                  </a:lnTo>
                  <a:lnTo>
                    <a:pt x="544068" y="0"/>
                  </a:lnTo>
                  <a:lnTo>
                    <a:pt x="9212580" y="0"/>
                  </a:lnTo>
                  <a:lnTo>
                    <a:pt x="9259524" y="1997"/>
                  </a:lnTo>
                  <a:lnTo>
                    <a:pt x="9305360" y="7879"/>
                  </a:lnTo>
                  <a:lnTo>
                    <a:pt x="9349923" y="17483"/>
                  </a:lnTo>
                  <a:lnTo>
                    <a:pt x="9393051" y="30646"/>
                  </a:lnTo>
                  <a:lnTo>
                    <a:pt x="9434579" y="47204"/>
                  </a:lnTo>
                  <a:lnTo>
                    <a:pt x="9474346" y="66994"/>
                  </a:lnTo>
                  <a:lnTo>
                    <a:pt x="9512187" y="89852"/>
                  </a:lnTo>
                  <a:lnTo>
                    <a:pt x="9547939" y="115616"/>
                  </a:lnTo>
                  <a:lnTo>
                    <a:pt x="9581440" y="144122"/>
                  </a:lnTo>
                  <a:lnTo>
                    <a:pt x="9612525" y="175207"/>
                  </a:lnTo>
                  <a:lnTo>
                    <a:pt x="9641031" y="208708"/>
                  </a:lnTo>
                  <a:lnTo>
                    <a:pt x="9666795" y="244460"/>
                  </a:lnTo>
                  <a:lnTo>
                    <a:pt x="9689653" y="282301"/>
                  </a:lnTo>
                  <a:lnTo>
                    <a:pt x="9709443" y="322068"/>
                  </a:lnTo>
                  <a:lnTo>
                    <a:pt x="9726001" y="363596"/>
                  </a:lnTo>
                  <a:lnTo>
                    <a:pt x="9739164" y="406724"/>
                  </a:lnTo>
                  <a:lnTo>
                    <a:pt x="9748768" y="451287"/>
                  </a:lnTo>
                  <a:lnTo>
                    <a:pt x="9754650" y="497123"/>
                  </a:lnTo>
                  <a:lnTo>
                    <a:pt x="9756648" y="544067"/>
                  </a:lnTo>
                  <a:lnTo>
                    <a:pt x="9756648" y="2720340"/>
                  </a:lnTo>
                  <a:lnTo>
                    <a:pt x="9754650" y="2767284"/>
                  </a:lnTo>
                  <a:lnTo>
                    <a:pt x="9748768" y="2813120"/>
                  </a:lnTo>
                  <a:lnTo>
                    <a:pt x="9739164" y="2857683"/>
                  </a:lnTo>
                  <a:lnTo>
                    <a:pt x="9726001" y="2900811"/>
                  </a:lnTo>
                  <a:lnTo>
                    <a:pt x="9709443" y="2942339"/>
                  </a:lnTo>
                  <a:lnTo>
                    <a:pt x="9689653" y="2982106"/>
                  </a:lnTo>
                  <a:lnTo>
                    <a:pt x="9666795" y="3019947"/>
                  </a:lnTo>
                  <a:lnTo>
                    <a:pt x="9641031" y="3055699"/>
                  </a:lnTo>
                  <a:lnTo>
                    <a:pt x="9612525" y="3089200"/>
                  </a:lnTo>
                  <a:lnTo>
                    <a:pt x="9581440" y="3120285"/>
                  </a:lnTo>
                  <a:lnTo>
                    <a:pt x="9547939" y="3148791"/>
                  </a:lnTo>
                  <a:lnTo>
                    <a:pt x="9512187" y="3174555"/>
                  </a:lnTo>
                  <a:lnTo>
                    <a:pt x="9474346" y="3197413"/>
                  </a:lnTo>
                  <a:lnTo>
                    <a:pt x="9434579" y="3217203"/>
                  </a:lnTo>
                  <a:lnTo>
                    <a:pt x="9393051" y="3233761"/>
                  </a:lnTo>
                  <a:lnTo>
                    <a:pt x="9349923" y="3246924"/>
                  </a:lnTo>
                  <a:lnTo>
                    <a:pt x="9305360" y="3256528"/>
                  </a:lnTo>
                  <a:lnTo>
                    <a:pt x="9259524" y="3262410"/>
                  </a:lnTo>
                  <a:lnTo>
                    <a:pt x="9212580" y="3264408"/>
                  </a:lnTo>
                  <a:lnTo>
                    <a:pt x="544068" y="3264408"/>
                  </a:lnTo>
                  <a:lnTo>
                    <a:pt x="497123" y="3262410"/>
                  </a:lnTo>
                  <a:lnTo>
                    <a:pt x="451287" y="3256528"/>
                  </a:lnTo>
                  <a:lnTo>
                    <a:pt x="406724" y="3246924"/>
                  </a:lnTo>
                  <a:lnTo>
                    <a:pt x="363596" y="3233761"/>
                  </a:lnTo>
                  <a:lnTo>
                    <a:pt x="322068" y="3217203"/>
                  </a:lnTo>
                  <a:lnTo>
                    <a:pt x="282301" y="3197413"/>
                  </a:lnTo>
                  <a:lnTo>
                    <a:pt x="244460" y="3174555"/>
                  </a:lnTo>
                  <a:lnTo>
                    <a:pt x="208708" y="3148791"/>
                  </a:lnTo>
                  <a:lnTo>
                    <a:pt x="175207" y="3120285"/>
                  </a:lnTo>
                  <a:lnTo>
                    <a:pt x="144122" y="3089200"/>
                  </a:lnTo>
                  <a:lnTo>
                    <a:pt x="115616" y="3055699"/>
                  </a:lnTo>
                  <a:lnTo>
                    <a:pt x="89852" y="3019947"/>
                  </a:lnTo>
                  <a:lnTo>
                    <a:pt x="66994" y="2982106"/>
                  </a:lnTo>
                  <a:lnTo>
                    <a:pt x="47204" y="2942339"/>
                  </a:lnTo>
                  <a:lnTo>
                    <a:pt x="30646" y="2900811"/>
                  </a:lnTo>
                  <a:lnTo>
                    <a:pt x="17483" y="2857683"/>
                  </a:lnTo>
                  <a:lnTo>
                    <a:pt x="7879" y="2813120"/>
                  </a:lnTo>
                  <a:lnTo>
                    <a:pt x="1997" y="2767284"/>
                  </a:lnTo>
                  <a:lnTo>
                    <a:pt x="0" y="2720340"/>
                  </a:lnTo>
                  <a:lnTo>
                    <a:pt x="0" y="544067"/>
                  </a:lnTo>
                  <a:close/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5936" y="2616454"/>
            <a:ext cx="8394065" cy="283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623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Kế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hoạch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giáo</a:t>
            </a:r>
            <a:r>
              <a:rPr sz="2800" b="1" i="1" spc="-6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dục cá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nhân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là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25" dirty="0"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885"/>
              </a:spcBef>
              <a:buAutoNum type="arabicPeriod"/>
              <a:tabLst>
                <a:tab pos="35623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Ý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nghĩa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của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kế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hoạch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giáo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dục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cá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20" dirty="0">
                <a:latin typeface="Times New Roman"/>
                <a:cs typeface="Times New Roman"/>
              </a:rPr>
              <a:t>nhân</a:t>
            </a:r>
            <a:endParaRPr sz="2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880"/>
              </a:spcBef>
              <a:buAutoNum type="arabicPeriod"/>
              <a:tabLst>
                <a:tab pos="35623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Nội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dung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của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kế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hoạch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giáo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dục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cá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20" dirty="0">
                <a:latin typeface="Times New Roman"/>
                <a:cs typeface="Times New Roman"/>
              </a:rPr>
              <a:t>nhân</a:t>
            </a:r>
            <a:endParaRPr sz="2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885"/>
              </a:spcBef>
              <a:buAutoNum type="arabicPeriod"/>
              <a:tabLst>
                <a:tab pos="35623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Những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yêu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cầu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cơ bản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của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kế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hoạch</a:t>
            </a:r>
            <a:r>
              <a:rPr sz="2800" b="1" i="1" spc="-5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giáo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dục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cá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20" dirty="0">
                <a:latin typeface="Times New Roman"/>
                <a:cs typeface="Times New Roman"/>
              </a:rPr>
              <a:t>nhân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21208"/>
            <a:ext cx="7781544" cy="795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151" y="521208"/>
            <a:ext cx="7781925" cy="795655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2.</a:t>
            </a:r>
            <a:r>
              <a:rPr sz="2200" b="1" spc="1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HƯỚNG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DẪN</a:t>
            </a:r>
            <a:r>
              <a:rPr sz="2200" b="1" spc="1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QUY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200" b="1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XÂY</a:t>
            </a:r>
            <a:r>
              <a:rPr sz="2200" b="1" spc="6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DỰNG</a:t>
            </a:r>
            <a:r>
              <a:rPr sz="2200" b="1" spc="10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200" b="1" spc="11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endParaRPr sz="2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200" b="1" spc="-5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200" b="1" spc="-6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200" b="1" spc="-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2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NHÂN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7335" y="1822704"/>
            <a:ext cx="5949950" cy="1183005"/>
          </a:xfrm>
          <a:custGeom>
            <a:avLst/>
            <a:gdLst/>
            <a:ahLst/>
            <a:cxnLst/>
            <a:rect l="l" t="t" r="r" b="b"/>
            <a:pathLst>
              <a:path w="5949950" h="1183005">
                <a:moveTo>
                  <a:pt x="0" y="197104"/>
                </a:moveTo>
                <a:lnTo>
                  <a:pt x="5206" y="151915"/>
                </a:lnTo>
                <a:lnTo>
                  <a:pt x="20037" y="110430"/>
                </a:lnTo>
                <a:lnTo>
                  <a:pt x="43307" y="73833"/>
                </a:lnTo>
                <a:lnTo>
                  <a:pt x="73833" y="43307"/>
                </a:lnTo>
                <a:lnTo>
                  <a:pt x="110430" y="20037"/>
                </a:lnTo>
                <a:lnTo>
                  <a:pt x="151915" y="5206"/>
                </a:lnTo>
                <a:lnTo>
                  <a:pt x="197103" y="0"/>
                </a:lnTo>
                <a:lnTo>
                  <a:pt x="5752592" y="0"/>
                </a:lnTo>
                <a:lnTo>
                  <a:pt x="5797780" y="5206"/>
                </a:lnTo>
                <a:lnTo>
                  <a:pt x="5839265" y="20037"/>
                </a:lnTo>
                <a:lnTo>
                  <a:pt x="5875862" y="43307"/>
                </a:lnTo>
                <a:lnTo>
                  <a:pt x="5906388" y="73833"/>
                </a:lnTo>
                <a:lnTo>
                  <a:pt x="5929658" y="110430"/>
                </a:lnTo>
                <a:lnTo>
                  <a:pt x="5944489" y="151915"/>
                </a:lnTo>
                <a:lnTo>
                  <a:pt x="5949695" y="197104"/>
                </a:lnTo>
                <a:lnTo>
                  <a:pt x="5949695" y="985520"/>
                </a:lnTo>
                <a:lnTo>
                  <a:pt x="5944489" y="1030708"/>
                </a:lnTo>
                <a:lnTo>
                  <a:pt x="5929658" y="1072193"/>
                </a:lnTo>
                <a:lnTo>
                  <a:pt x="5906388" y="1108790"/>
                </a:lnTo>
                <a:lnTo>
                  <a:pt x="5875862" y="1139316"/>
                </a:lnTo>
                <a:lnTo>
                  <a:pt x="5839265" y="1162586"/>
                </a:lnTo>
                <a:lnTo>
                  <a:pt x="5797780" y="1177417"/>
                </a:lnTo>
                <a:lnTo>
                  <a:pt x="5752592" y="1182624"/>
                </a:lnTo>
                <a:lnTo>
                  <a:pt x="197103" y="1182624"/>
                </a:lnTo>
                <a:lnTo>
                  <a:pt x="151915" y="1177417"/>
                </a:lnTo>
                <a:lnTo>
                  <a:pt x="110430" y="1162586"/>
                </a:lnTo>
                <a:lnTo>
                  <a:pt x="73833" y="1139316"/>
                </a:lnTo>
                <a:lnTo>
                  <a:pt x="43307" y="1108790"/>
                </a:lnTo>
                <a:lnTo>
                  <a:pt x="20037" y="1072193"/>
                </a:lnTo>
                <a:lnTo>
                  <a:pt x="5206" y="1030708"/>
                </a:lnTo>
                <a:lnTo>
                  <a:pt x="0" y="985520"/>
                </a:lnTo>
                <a:lnTo>
                  <a:pt x="0" y="197104"/>
                </a:lnTo>
                <a:close/>
              </a:path>
            </a:pathLst>
          </a:custGeom>
          <a:ln w="19050">
            <a:solidFill>
              <a:srgbClr val="2D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5766" y="2210765"/>
            <a:ext cx="41135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405F"/>
                </a:solidFill>
              </a:rPr>
              <a:t>a,</a:t>
            </a:r>
            <a:r>
              <a:rPr spc="-2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Đánh</a:t>
            </a:r>
            <a:r>
              <a:rPr spc="-1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giá</a:t>
            </a:r>
            <a:r>
              <a:rPr spc="-4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tiến</a:t>
            </a:r>
            <a:r>
              <a:rPr spc="-2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trình</a:t>
            </a:r>
            <a:r>
              <a:rPr spc="-10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thực</a:t>
            </a:r>
            <a:r>
              <a:rPr spc="-35" dirty="0">
                <a:solidFill>
                  <a:srgbClr val="17405F"/>
                </a:solidFill>
              </a:rPr>
              <a:t> </a:t>
            </a:r>
            <a:r>
              <a:rPr spc="-20" dirty="0">
                <a:solidFill>
                  <a:srgbClr val="17405F"/>
                </a:solidFill>
              </a:rPr>
              <a:t>hiện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97810" y="3184779"/>
            <a:ext cx="5969000" cy="1202055"/>
            <a:chOff x="2297810" y="3184779"/>
            <a:chExt cx="5969000" cy="1202055"/>
          </a:xfrm>
        </p:grpSpPr>
        <p:sp>
          <p:nvSpPr>
            <p:cNvPr id="7" name="object 7"/>
            <p:cNvSpPr/>
            <p:nvPr/>
          </p:nvSpPr>
          <p:spPr>
            <a:xfrm>
              <a:off x="2307335" y="3194304"/>
              <a:ext cx="5949950" cy="1183005"/>
            </a:xfrm>
            <a:custGeom>
              <a:avLst/>
              <a:gdLst/>
              <a:ahLst/>
              <a:cxnLst/>
              <a:rect l="l" t="t" r="r" b="b"/>
              <a:pathLst>
                <a:path w="5949950" h="1183004">
                  <a:moveTo>
                    <a:pt x="5752592" y="0"/>
                  </a:moveTo>
                  <a:lnTo>
                    <a:pt x="197103" y="0"/>
                  </a:lnTo>
                  <a:lnTo>
                    <a:pt x="151915" y="5206"/>
                  </a:lnTo>
                  <a:lnTo>
                    <a:pt x="110430" y="20037"/>
                  </a:lnTo>
                  <a:lnTo>
                    <a:pt x="73833" y="43307"/>
                  </a:lnTo>
                  <a:lnTo>
                    <a:pt x="43307" y="73833"/>
                  </a:lnTo>
                  <a:lnTo>
                    <a:pt x="20037" y="110430"/>
                  </a:lnTo>
                  <a:lnTo>
                    <a:pt x="5206" y="151915"/>
                  </a:lnTo>
                  <a:lnTo>
                    <a:pt x="0" y="197104"/>
                  </a:lnTo>
                  <a:lnTo>
                    <a:pt x="0" y="985520"/>
                  </a:lnTo>
                  <a:lnTo>
                    <a:pt x="5206" y="1030708"/>
                  </a:lnTo>
                  <a:lnTo>
                    <a:pt x="20037" y="1072193"/>
                  </a:lnTo>
                  <a:lnTo>
                    <a:pt x="43307" y="1108790"/>
                  </a:lnTo>
                  <a:lnTo>
                    <a:pt x="73833" y="1139316"/>
                  </a:lnTo>
                  <a:lnTo>
                    <a:pt x="110430" y="1162586"/>
                  </a:lnTo>
                  <a:lnTo>
                    <a:pt x="151915" y="1177417"/>
                  </a:lnTo>
                  <a:lnTo>
                    <a:pt x="197103" y="1182624"/>
                  </a:lnTo>
                  <a:lnTo>
                    <a:pt x="5752592" y="1182624"/>
                  </a:lnTo>
                  <a:lnTo>
                    <a:pt x="5797780" y="1177417"/>
                  </a:lnTo>
                  <a:lnTo>
                    <a:pt x="5839265" y="1162586"/>
                  </a:lnTo>
                  <a:lnTo>
                    <a:pt x="5875862" y="1139316"/>
                  </a:lnTo>
                  <a:lnTo>
                    <a:pt x="5906388" y="1108790"/>
                  </a:lnTo>
                  <a:lnTo>
                    <a:pt x="5929658" y="1072193"/>
                  </a:lnTo>
                  <a:lnTo>
                    <a:pt x="5944489" y="1030708"/>
                  </a:lnTo>
                  <a:lnTo>
                    <a:pt x="5949695" y="985520"/>
                  </a:lnTo>
                  <a:lnTo>
                    <a:pt x="5949695" y="197104"/>
                  </a:lnTo>
                  <a:lnTo>
                    <a:pt x="5944489" y="151915"/>
                  </a:lnTo>
                  <a:lnTo>
                    <a:pt x="5929658" y="110430"/>
                  </a:lnTo>
                  <a:lnTo>
                    <a:pt x="5906388" y="73833"/>
                  </a:lnTo>
                  <a:lnTo>
                    <a:pt x="5875862" y="43307"/>
                  </a:lnTo>
                  <a:lnTo>
                    <a:pt x="5839265" y="20037"/>
                  </a:lnTo>
                  <a:lnTo>
                    <a:pt x="5797780" y="5206"/>
                  </a:lnTo>
                  <a:lnTo>
                    <a:pt x="5752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7335" y="3194304"/>
              <a:ext cx="5949950" cy="1183005"/>
            </a:xfrm>
            <a:custGeom>
              <a:avLst/>
              <a:gdLst/>
              <a:ahLst/>
              <a:cxnLst/>
              <a:rect l="l" t="t" r="r" b="b"/>
              <a:pathLst>
                <a:path w="5949950" h="1183004">
                  <a:moveTo>
                    <a:pt x="0" y="197104"/>
                  </a:moveTo>
                  <a:lnTo>
                    <a:pt x="5206" y="151915"/>
                  </a:lnTo>
                  <a:lnTo>
                    <a:pt x="20037" y="110430"/>
                  </a:lnTo>
                  <a:lnTo>
                    <a:pt x="43307" y="73833"/>
                  </a:lnTo>
                  <a:lnTo>
                    <a:pt x="73833" y="43307"/>
                  </a:lnTo>
                  <a:lnTo>
                    <a:pt x="110430" y="20037"/>
                  </a:lnTo>
                  <a:lnTo>
                    <a:pt x="151915" y="5206"/>
                  </a:lnTo>
                  <a:lnTo>
                    <a:pt x="197103" y="0"/>
                  </a:lnTo>
                  <a:lnTo>
                    <a:pt x="5752592" y="0"/>
                  </a:lnTo>
                  <a:lnTo>
                    <a:pt x="5797780" y="5206"/>
                  </a:lnTo>
                  <a:lnTo>
                    <a:pt x="5839265" y="20037"/>
                  </a:lnTo>
                  <a:lnTo>
                    <a:pt x="5875862" y="43307"/>
                  </a:lnTo>
                  <a:lnTo>
                    <a:pt x="5906388" y="73833"/>
                  </a:lnTo>
                  <a:lnTo>
                    <a:pt x="5929658" y="110430"/>
                  </a:lnTo>
                  <a:lnTo>
                    <a:pt x="5944489" y="151915"/>
                  </a:lnTo>
                  <a:lnTo>
                    <a:pt x="5949695" y="197104"/>
                  </a:lnTo>
                  <a:lnTo>
                    <a:pt x="5949695" y="985520"/>
                  </a:lnTo>
                  <a:lnTo>
                    <a:pt x="5944489" y="1030708"/>
                  </a:lnTo>
                  <a:lnTo>
                    <a:pt x="5929658" y="1072193"/>
                  </a:lnTo>
                  <a:lnTo>
                    <a:pt x="5906388" y="1108790"/>
                  </a:lnTo>
                  <a:lnTo>
                    <a:pt x="5875862" y="1139316"/>
                  </a:lnTo>
                  <a:lnTo>
                    <a:pt x="5839265" y="1162586"/>
                  </a:lnTo>
                  <a:lnTo>
                    <a:pt x="5797780" y="1177417"/>
                  </a:lnTo>
                  <a:lnTo>
                    <a:pt x="5752592" y="1182624"/>
                  </a:lnTo>
                  <a:lnTo>
                    <a:pt x="197103" y="1182624"/>
                  </a:lnTo>
                  <a:lnTo>
                    <a:pt x="151915" y="1177417"/>
                  </a:lnTo>
                  <a:lnTo>
                    <a:pt x="110430" y="1162586"/>
                  </a:lnTo>
                  <a:lnTo>
                    <a:pt x="73833" y="1139316"/>
                  </a:lnTo>
                  <a:lnTo>
                    <a:pt x="43307" y="1108790"/>
                  </a:lnTo>
                  <a:lnTo>
                    <a:pt x="20037" y="1072193"/>
                  </a:lnTo>
                  <a:lnTo>
                    <a:pt x="5206" y="1030708"/>
                  </a:lnTo>
                  <a:lnTo>
                    <a:pt x="0" y="985520"/>
                  </a:lnTo>
                  <a:lnTo>
                    <a:pt x="0" y="197104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45766" y="3583304"/>
            <a:ext cx="5111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b,</a:t>
            </a:r>
            <a:r>
              <a:rPr sz="24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Đánh</a:t>
            </a:r>
            <a:r>
              <a:rPr sz="2400" b="1" spc="-1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giá</a:t>
            </a:r>
            <a:r>
              <a:rPr sz="2400" b="1" spc="-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kết</a:t>
            </a:r>
            <a:r>
              <a:rPr sz="2400" b="1" spc="-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quả</a:t>
            </a:r>
            <a:r>
              <a:rPr sz="2400" b="1" spc="-4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4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r>
              <a:rPr sz="24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4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97810" y="4605146"/>
            <a:ext cx="5969000" cy="1202055"/>
            <a:chOff x="2297810" y="4605146"/>
            <a:chExt cx="5969000" cy="1202055"/>
          </a:xfrm>
        </p:grpSpPr>
        <p:sp>
          <p:nvSpPr>
            <p:cNvPr id="11" name="object 11"/>
            <p:cNvSpPr/>
            <p:nvPr/>
          </p:nvSpPr>
          <p:spPr>
            <a:xfrm>
              <a:off x="2307335" y="4614671"/>
              <a:ext cx="5949950" cy="1183005"/>
            </a:xfrm>
            <a:custGeom>
              <a:avLst/>
              <a:gdLst/>
              <a:ahLst/>
              <a:cxnLst/>
              <a:rect l="l" t="t" r="r" b="b"/>
              <a:pathLst>
                <a:path w="5949950" h="1183004">
                  <a:moveTo>
                    <a:pt x="5752592" y="0"/>
                  </a:moveTo>
                  <a:lnTo>
                    <a:pt x="197103" y="0"/>
                  </a:lnTo>
                  <a:lnTo>
                    <a:pt x="151915" y="5206"/>
                  </a:lnTo>
                  <a:lnTo>
                    <a:pt x="110430" y="20037"/>
                  </a:lnTo>
                  <a:lnTo>
                    <a:pt x="73833" y="43307"/>
                  </a:lnTo>
                  <a:lnTo>
                    <a:pt x="43307" y="73833"/>
                  </a:lnTo>
                  <a:lnTo>
                    <a:pt x="20037" y="110430"/>
                  </a:lnTo>
                  <a:lnTo>
                    <a:pt x="5206" y="151915"/>
                  </a:lnTo>
                  <a:lnTo>
                    <a:pt x="0" y="197103"/>
                  </a:lnTo>
                  <a:lnTo>
                    <a:pt x="0" y="985519"/>
                  </a:lnTo>
                  <a:lnTo>
                    <a:pt x="5206" y="1030712"/>
                  </a:lnTo>
                  <a:lnTo>
                    <a:pt x="20037" y="1072198"/>
                  </a:lnTo>
                  <a:lnTo>
                    <a:pt x="43307" y="1108796"/>
                  </a:lnTo>
                  <a:lnTo>
                    <a:pt x="73833" y="1139320"/>
                  </a:lnTo>
                  <a:lnTo>
                    <a:pt x="110430" y="1162589"/>
                  </a:lnTo>
                  <a:lnTo>
                    <a:pt x="151915" y="1177418"/>
                  </a:lnTo>
                  <a:lnTo>
                    <a:pt x="197103" y="1182623"/>
                  </a:lnTo>
                  <a:lnTo>
                    <a:pt x="5752592" y="1182623"/>
                  </a:lnTo>
                  <a:lnTo>
                    <a:pt x="5797780" y="1177418"/>
                  </a:lnTo>
                  <a:lnTo>
                    <a:pt x="5839265" y="1162589"/>
                  </a:lnTo>
                  <a:lnTo>
                    <a:pt x="5875862" y="1139320"/>
                  </a:lnTo>
                  <a:lnTo>
                    <a:pt x="5906388" y="1108796"/>
                  </a:lnTo>
                  <a:lnTo>
                    <a:pt x="5929658" y="1072198"/>
                  </a:lnTo>
                  <a:lnTo>
                    <a:pt x="5944489" y="1030712"/>
                  </a:lnTo>
                  <a:lnTo>
                    <a:pt x="5949695" y="985519"/>
                  </a:lnTo>
                  <a:lnTo>
                    <a:pt x="5949695" y="197103"/>
                  </a:lnTo>
                  <a:lnTo>
                    <a:pt x="5944489" y="151915"/>
                  </a:lnTo>
                  <a:lnTo>
                    <a:pt x="5929658" y="110430"/>
                  </a:lnTo>
                  <a:lnTo>
                    <a:pt x="5906388" y="73833"/>
                  </a:lnTo>
                  <a:lnTo>
                    <a:pt x="5875862" y="43307"/>
                  </a:lnTo>
                  <a:lnTo>
                    <a:pt x="5839265" y="20037"/>
                  </a:lnTo>
                  <a:lnTo>
                    <a:pt x="5797780" y="5206"/>
                  </a:lnTo>
                  <a:lnTo>
                    <a:pt x="5752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07335" y="4614671"/>
              <a:ext cx="5949950" cy="1183005"/>
            </a:xfrm>
            <a:custGeom>
              <a:avLst/>
              <a:gdLst/>
              <a:ahLst/>
              <a:cxnLst/>
              <a:rect l="l" t="t" r="r" b="b"/>
              <a:pathLst>
                <a:path w="5949950" h="1183004">
                  <a:moveTo>
                    <a:pt x="0" y="197103"/>
                  </a:moveTo>
                  <a:lnTo>
                    <a:pt x="5206" y="151915"/>
                  </a:lnTo>
                  <a:lnTo>
                    <a:pt x="20037" y="110430"/>
                  </a:lnTo>
                  <a:lnTo>
                    <a:pt x="43307" y="73833"/>
                  </a:lnTo>
                  <a:lnTo>
                    <a:pt x="73833" y="43307"/>
                  </a:lnTo>
                  <a:lnTo>
                    <a:pt x="110430" y="20037"/>
                  </a:lnTo>
                  <a:lnTo>
                    <a:pt x="151915" y="5206"/>
                  </a:lnTo>
                  <a:lnTo>
                    <a:pt x="197103" y="0"/>
                  </a:lnTo>
                  <a:lnTo>
                    <a:pt x="5752592" y="0"/>
                  </a:lnTo>
                  <a:lnTo>
                    <a:pt x="5797780" y="5206"/>
                  </a:lnTo>
                  <a:lnTo>
                    <a:pt x="5839265" y="20037"/>
                  </a:lnTo>
                  <a:lnTo>
                    <a:pt x="5875862" y="43307"/>
                  </a:lnTo>
                  <a:lnTo>
                    <a:pt x="5906388" y="73833"/>
                  </a:lnTo>
                  <a:lnTo>
                    <a:pt x="5929658" y="110430"/>
                  </a:lnTo>
                  <a:lnTo>
                    <a:pt x="5944489" y="151915"/>
                  </a:lnTo>
                  <a:lnTo>
                    <a:pt x="5949695" y="197103"/>
                  </a:lnTo>
                  <a:lnTo>
                    <a:pt x="5949695" y="985519"/>
                  </a:lnTo>
                  <a:lnTo>
                    <a:pt x="5944489" y="1030712"/>
                  </a:lnTo>
                  <a:lnTo>
                    <a:pt x="5929658" y="1072198"/>
                  </a:lnTo>
                  <a:lnTo>
                    <a:pt x="5906388" y="1108796"/>
                  </a:lnTo>
                  <a:lnTo>
                    <a:pt x="5875862" y="1139320"/>
                  </a:lnTo>
                  <a:lnTo>
                    <a:pt x="5839265" y="1162589"/>
                  </a:lnTo>
                  <a:lnTo>
                    <a:pt x="5797780" y="1177418"/>
                  </a:lnTo>
                  <a:lnTo>
                    <a:pt x="5752592" y="1182623"/>
                  </a:lnTo>
                  <a:lnTo>
                    <a:pt x="197103" y="1182623"/>
                  </a:lnTo>
                  <a:lnTo>
                    <a:pt x="151915" y="1177418"/>
                  </a:lnTo>
                  <a:lnTo>
                    <a:pt x="110430" y="1162589"/>
                  </a:lnTo>
                  <a:lnTo>
                    <a:pt x="73833" y="1139320"/>
                  </a:lnTo>
                  <a:lnTo>
                    <a:pt x="43307" y="1108796"/>
                  </a:lnTo>
                  <a:lnTo>
                    <a:pt x="20037" y="1072198"/>
                  </a:lnTo>
                  <a:lnTo>
                    <a:pt x="5206" y="1030712"/>
                  </a:lnTo>
                  <a:lnTo>
                    <a:pt x="0" y="985519"/>
                  </a:lnTo>
                  <a:lnTo>
                    <a:pt x="0" y="197103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45766" y="5002529"/>
            <a:ext cx="4133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c,</a:t>
            </a:r>
            <a:r>
              <a:rPr sz="24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Điều</a:t>
            </a:r>
            <a:r>
              <a:rPr sz="2400" b="1" spc="-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chỉnh</a:t>
            </a:r>
            <a:r>
              <a:rPr sz="2400" b="1" spc="-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400" b="1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400" b="1" spc="-1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400" b="1" spc="-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dục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1994" y="1459611"/>
            <a:ext cx="10324465" cy="4197985"/>
            <a:chOff x="721994" y="1459611"/>
            <a:chExt cx="10324465" cy="4197985"/>
          </a:xfrm>
        </p:grpSpPr>
        <p:sp>
          <p:nvSpPr>
            <p:cNvPr id="3" name="object 3"/>
            <p:cNvSpPr/>
            <p:nvPr/>
          </p:nvSpPr>
          <p:spPr>
            <a:xfrm>
              <a:off x="731519" y="1469136"/>
              <a:ext cx="10305415" cy="4178935"/>
            </a:xfrm>
            <a:custGeom>
              <a:avLst/>
              <a:gdLst/>
              <a:ahLst/>
              <a:cxnLst/>
              <a:rect l="l" t="t" r="r" b="b"/>
              <a:pathLst>
                <a:path w="10305415" h="4178935">
                  <a:moveTo>
                    <a:pt x="9608820" y="0"/>
                  </a:moveTo>
                  <a:lnTo>
                    <a:pt x="696468" y="0"/>
                  </a:lnTo>
                  <a:lnTo>
                    <a:pt x="648783" y="1606"/>
                  </a:lnTo>
                  <a:lnTo>
                    <a:pt x="601962" y="6357"/>
                  </a:lnTo>
                  <a:lnTo>
                    <a:pt x="556106" y="14148"/>
                  </a:lnTo>
                  <a:lnTo>
                    <a:pt x="511320" y="24876"/>
                  </a:lnTo>
                  <a:lnTo>
                    <a:pt x="467708" y="38436"/>
                  </a:lnTo>
                  <a:lnTo>
                    <a:pt x="425372" y="54727"/>
                  </a:lnTo>
                  <a:lnTo>
                    <a:pt x="384418" y="73642"/>
                  </a:lnTo>
                  <a:lnTo>
                    <a:pt x="344948" y="95080"/>
                  </a:lnTo>
                  <a:lnTo>
                    <a:pt x="307067" y="118936"/>
                  </a:lnTo>
                  <a:lnTo>
                    <a:pt x="270878" y="145107"/>
                  </a:lnTo>
                  <a:lnTo>
                    <a:pt x="236485" y="173489"/>
                  </a:lnTo>
                  <a:lnTo>
                    <a:pt x="203992" y="203977"/>
                  </a:lnTo>
                  <a:lnTo>
                    <a:pt x="173502" y="236470"/>
                  </a:lnTo>
                  <a:lnTo>
                    <a:pt x="145118" y="270862"/>
                  </a:lnTo>
                  <a:lnTo>
                    <a:pt x="118946" y="307051"/>
                  </a:lnTo>
                  <a:lnTo>
                    <a:pt x="95089" y="344931"/>
                  </a:lnTo>
                  <a:lnTo>
                    <a:pt x="73649" y="384401"/>
                  </a:lnTo>
                  <a:lnTo>
                    <a:pt x="54732" y="425356"/>
                  </a:lnTo>
                  <a:lnTo>
                    <a:pt x="38440" y="467693"/>
                  </a:lnTo>
                  <a:lnTo>
                    <a:pt x="24878" y="511307"/>
                  </a:lnTo>
                  <a:lnTo>
                    <a:pt x="14149" y="556095"/>
                  </a:lnTo>
                  <a:lnTo>
                    <a:pt x="6358" y="601954"/>
                  </a:lnTo>
                  <a:lnTo>
                    <a:pt x="1606" y="648779"/>
                  </a:lnTo>
                  <a:lnTo>
                    <a:pt x="0" y="696467"/>
                  </a:lnTo>
                  <a:lnTo>
                    <a:pt x="0" y="3482340"/>
                  </a:lnTo>
                  <a:lnTo>
                    <a:pt x="1606" y="3530028"/>
                  </a:lnTo>
                  <a:lnTo>
                    <a:pt x="6358" y="3576853"/>
                  </a:lnTo>
                  <a:lnTo>
                    <a:pt x="14149" y="3622712"/>
                  </a:lnTo>
                  <a:lnTo>
                    <a:pt x="24878" y="3667500"/>
                  </a:lnTo>
                  <a:lnTo>
                    <a:pt x="38440" y="3711114"/>
                  </a:lnTo>
                  <a:lnTo>
                    <a:pt x="54732" y="3753451"/>
                  </a:lnTo>
                  <a:lnTo>
                    <a:pt x="73649" y="3794406"/>
                  </a:lnTo>
                  <a:lnTo>
                    <a:pt x="95089" y="3833876"/>
                  </a:lnTo>
                  <a:lnTo>
                    <a:pt x="118946" y="3871756"/>
                  </a:lnTo>
                  <a:lnTo>
                    <a:pt x="145118" y="3907945"/>
                  </a:lnTo>
                  <a:lnTo>
                    <a:pt x="173502" y="3942337"/>
                  </a:lnTo>
                  <a:lnTo>
                    <a:pt x="203992" y="3974830"/>
                  </a:lnTo>
                  <a:lnTo>
                    <a:pt x="236485" y="4005318"/>
                  </a:lnTo>
                  <a:lnTo>
                    <a:pt x="270878" y="4033700"/>
                  </a:lnTo>
                  <a:lnTo>
                    <a:pt x="307067" y="4059871"/>
                  </a:lnTo>
                  <a:lnTo>
                    <a:pt x="344948" y="4083727"/>
                  </a:lnTo>
                  <a:lnTo>
                    <a:pt x="384418" y="4105165"/>
                  </a:lnTo>
                  <a:lnTo>
                    <a:pt x="425372" y="4124080"/>
                  </a:lnTo>
                  <a:lnTo>
                    <a:pt x="467708" y="4140371"/>
                  </a:lnTo>
                  <a:lnTo>
                    <a:pt x="511320" y="4153931"/>
                  </a:lnTo>
                  <a:lnTo>
                    <a:pt x="556106" y="4164659"/>
                  </a:lnTo>
                  <a:lnTo>
                    <a:pt x="601962" y="4172450"/>
                  </a:lnTo>
                  <a:lnTo>
                    <a:pt x="648783" y="4177201"/>
                  </a:lnTo>
                  <a:lnTo>
                    <a:pt x="696468" y="4178807"/>
                  </a:lnTo>
                  <a:lnTo>
                    <a:pt x="9608820" y="4178807"/>
                  </a:lnTo>
                  <a:lnTo>
                    <a:pt x="9656508" y="4177201"/>
                  </a:lnTo>
                  <a:lnTo>
                    <a:pt x="9703333" y="4172450"/>
                  </a:lnTo>
                  <a:lnTo>
                    <a:pt x="9749192" y="4164659"/>
                  </a:lnTo>
                  <a:lnTo>
                    <a:pt x="9793980" y="4153931"/>
                  </a:lnTo>
                  <a:lnTo>
                    <a:pt x="9837594" y="4140371"/>
                  </a:lnTo>
                  <a:lnTo>
                    <a:pt x="9879931" y="4124080"/>
                  </a:lnTo>
                  <a:lnTo>
                    <a:pt x="9920886" y="4105165"/>
                  </a:lnTo>
                  <a:lnTo>
                    <a:pt x="9960356" y="4083727"/>
                  </a:lnTo>
                  <a:lnTo>
                    <a:pt x="9998236" y="4059871"/>
                  </a:lnTo>
                  <a:lnTo>
                    <a:pt x="10034425" y="4033700"/>
                  </a:lnTo>
                  <a:lnTo>
                    <a:pt x="10068817" y="4005318"/>
                  </a:lnTo>
                  <a:lnTo>
                    <a:pt x="10101310" y="3974830"/>
                  </a:lnTo>
                  <a:lnTo>
                    <a:pt x="10131798" y="3942337"/>
                  </a:lnTo>
                  <a:lnTo>
                    <a:pt x="10160180" y="3907945"/>
                  </a:lnTo>
                  <a:lnTo>
                    <a:pt x="10186351" y="3871756"/>
                  </a:lnTo>
                  <a:lnTo>
                    <a:pt x="10210207" y="3833876"/>
                  </a:lnTo>
                  <a:lnTo>
                    <a:pt x="10231645" y="3794406"/>
                  </a:lnTo>
                  <a:lnTo>
                    <a:pt x="10250560" y="3753451"/>
                  </a:lnTo>
                  <a:lnTo>
                    <a:pt x="10266851" y="3711114"/>
                  </a:lnTo>
                  <a:lnTo>
                    <a:pt x="10280411" y="3667500"/>
                  </a:lnTo>
                  <a:lnTo>
                    <a:pt x="10291139" y="3622712"/>
                  </a:lnTo>
                  <a:lnTo>
                    <a:pt x="10298930" y="3576853"/>
                  </a:lnTo>
                  <a:lnTo>
                    <a:pt x="10303681" y="3530028"/>
                  </a:lnTo>
                  <a:lnTo>
                    <a:pt x="10305288" y="3482340"/>
                  </a:lnTo>
                  <a:lnTo>
                    <a:pt x="10305288" y="696467"/>
                  </a:lnTo>
                  <a:lnTo>
                    <a:pt x="10303681" y="648779"/>
                  </a:lnTo>
                  <a:lnTo>
                    <a:pt x="10298930" y="601954"/>
                  </a:lnTo>
                  <a:lnTo>
                    <a:pt x="10291139" y="556095"/>
                  </a:lnTo>
                  <a:lnTo>
                    <a:pt x="10280411" y="511307"/>
                  </a:lnTo>
                  <a:lnTo>
                    <a:pt x="10266851" y="467693"/>
                  </a:lnTo>
                  <a:lnTo>
                    <a:pt x="10250560" y="425356"/>
                  </a:lnTo>
                  <a:lnTo>
                    <a:pt x="10231645" y="384401"/>
                  </a:lnTo>
                  <a:lnTo>
                    <a:pt x="10210207" y="344932"/>
                  </a:lnTo>
                  <a:lnTo>
                    <a:pt x="10186351" y="307051"/>
                  </a:lnTo>
                  <a:lnTo>
                    <a:pt x="10160180" y="270862"/>
                  </a:lnTo>
                  <a:lnTo>
                    <a:pt x="10131798" y="236470"/>
                  </a:lnTo>
                  <a:lnTo>
                    <a:pt x="10101310" y="203977"/>
                  </a:lnTo>
                  <a:lnTo>
                    <a:pt x="10068817" y="173489"/>
                  </a:lnTo>
                  <a:lnTo>
                    <a:pt x="10034425" y="145107"/>
                  </a:lnTo>
                  <a:lnTo>
                    <a:pt x="9998236" y="118936"/>
                  </a:lnTo>
                  <a:lnTo>
                    <a:pt x="9960355" y="95080"/>
                  </a:lnTo>
                  <a:lnTo>
                    <a:pt x="9920886" y="73642"/>
                  </a:lnTo>
                  <a:lnTo>
                    <a:pt x="9879931" y="54727"/>
                  </a:lnTo>
                  <a:lnTo>
                    <a:pt x="9837594" y="38436"/>
                  </a:lnTo>
                  <a:lnTo>
                    <a:pt x="9793980" y="24876"/>
                  </a:lnTo>
                  <a:lnTo>
                    <a:pt x="9749192" y="14148"/>
                  </a:lnTo>
                  <a:lnTo>
                    <a:pt x="9703333" y="6357"/>
                  </a:lnTo>
                  <a:lnTo>
                    <a:pt x="9656508" y="1606"/>
                  </a:lnTo>
                  <a:lnTo>
                    <a:pt x="9608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1519" y="1469136"/>
              <a:ext cx="10305415" cy="4178935"/>
            </a:xfrm>
            <a:custGeom>
              <a:avLst/>
              <a:gdLst/>
              <a:ahLst/>
              <a:cxnLst/>
              <a:rect l="l" t="t" r="r" b="b"/>
              <a:pathLst>
                <a:path w="10305415" h="4178935">
                  <a:moveTo>
                    <a:pt x="0" y="696467"/>
                  </a:moveTo>
                  <a:lnTo>
                    <a:pt x="1606" y="648779"/>
                  </a:lnTo>
                  <a:lnTo>
                    <a:pt x="6358" y="601954"/>
                  </a:lnTo>
                  <a:lnTo>
                    <a:pt x="14149" y="556095"/>
                  </a:lnTo>
                  <a:lnTo>
                    <a:pt x="24878" y="511307"/>
                  </a:lnTo>
                  <a:lnTo>
                    <a:pt x="38440" y="467693"/>
                  </a:lnTo>
                  <a:lnTo>
                    <a:pt x="54732" y="425356"/>
                  </a:lnTo>
                  <a:lnTo>
                    <a:pt x="73649" y="384401"/>
                  </a:lnTo>
                  <a:lnTo>
                    <a:pt x="95089" y="344931"/>
                  </a:lnTo>
                  <a:lnTo>
                    <a:pt x="118946" y="307051"/>
                  </a:lnTo>
                  <a:lnTo>
                    <a:pt x="145118" y="270862"/>
                  </a:lnTo>
                  <a:lnTo>
                    <a:pt x="173502" y="236470"/>
                  </a:lnTo>
                  <a:lnTo>
                    <a:pt x="203992" y="203977"/>
                  </a:lnTo>
                  <a:lnTo>
                    <a:pt x="236485" y="173489"/>
                  </a:lnTo>
                  <a:lnTo>
                    <a:pt x="270878" y="145107"/>
                  </a:lnTo>
                  <a:lnTo>
                    <a:pt x="307067" y="118936"/>
                  </a:lnTo>
                  <a:lnTo>
                    <a:pt x="344948" y="95080"/>
                  </a:lnTo>
                  <a:lnTo>
                    <a:pt x="384418" y="73642"/>
                  </a:lnTo>
                  <a:lnTo>
                    <a:pt x="425372" y="54727"/>
                  </a:lnTo>
                  <a:lnTo>
                    <a:pt x="467708" y="38436"/>
                  </a:lnTo>
                  <a:lnTo>
                    <a:pt x="511320" y="24876"/>
                  </a:lnTo>
                  <a:lnTo>
                    <a:pt x="556106" y="14148"/>
                  </a:lnTo>
                  <a:lnTo>
                    <a:pt x="601962" y="6357"/>
                  </a:lnTo>
                  <a:lnTo>
                    <a:pt x="648783" y="1606"/>
                  </a:lnTo>
                  <a:lnTo>
                    <a:pt x="696468" y="0"/>
                  </a:lnTo>
                  <a:lnTo>
                    <a:pt x="9608820" y="0"/>
                  </a:lnTo>
                  <a:lnTo>
                    <a:pt x="9656508" y="1606"/>
                  </a:lnTo>
                  <a:lnTo>
                    <a:pt x="9703333" y="6357"/>
                  </a:lnTo>
                  <a:lnTo>
                    <a:pt x="9749192" y="14148"/>
                  </a:lnTo>
                  <a:lnTo>
                    <a:pt x="9793980" y="24876"/>
                  </a:lnTo>
                  <a:lnTo>
                    <a:pt x="9837594" y="38436"/>
                  </a:lnTo>
                  <a:lnTo>
                    <a:pt x="9879931" y="54727"/>
                  </a:lnTo>
                  <a:lnTo>
                    <a:pt x="9920886" y="73642"/>
                  </a:lnTo>
                  <a:lnTo>
                    <a:pt x="9960355" y="95080"/>
                  </a:lnTo>
                  <a:lnTo>
                    <a:pt x="9998236" y="118936"/>
                  </a:lnTo>
                  <a:lnTo>
                    <a:pt x="10034425" y="145107"/>
                  </a:lnTo>
                  <a:lnTo>
                    <a:pt x="10068817" y="173489"/>
                  </a:lnTo>
                  <a:lnTo>
                    <a:pt x="10101310" y="203977"/>
                  </a:lnTo>
                  <a:lnTo>
                    <a:pt x="10131798" y="236470"/>
                  </a:lnTo>
                  <a:lnTo>
                    <a:pt x="10160180" y="270862"/>
                  </a:lnTo>
                  <a:lnTo>
                    <a:pt x="10186351" y="307051"/>
                  </a:lnTo>
                  <a:lnTo>
                    <a:pt x="10210207" y="344932"/>
                  </a:lnTo>
                  <a:lnTo>
                    <a:pt x="10231645" y="384401"/>
                  </a:lnTo>
                  <a:lnTo>
                    <a:pt x="10250560" y="425356"/>
                  </a:lnTo>
                  <a:lnTo>
                    <a:pt x="10266851" y="467693"/>
                  </a:lnTo>
                  <a:lnTo>
                    <a:pt x="10280411" y="511307"/>
                  </a:lnTo>
                  <a:lnTo>
                    <a:pt x="10291139" y="556095"/>
                  </a:lnTo>
                  <a:lnTo>
                    <a:pt x="10298930" y="601954"/>
                  </a:lnTo>
                  <a:lnTo>
                    <a:pt x="10303681" y="648779"/>
                  </a:lnTo>
                  <a:lnTo>
                    <a:pt x="10305288" y="696467"/>
                  </a:lnTo>
                  <a:lnTo>
                    <a:pt x="10305288" y="3482340"/>
                  </a:lnTo>
                  <a:lnTo>
                    <a:pt x="10303681" y="3530028"/>
                  </a:lnTo>
                  <a:lnTo>
                    <a:pt x="10298930" y="3576853"/>
                  </a:lnTo>
                  <a:lnTo>
                    <a:pt x="10291139" y="3622712"/>
                  </a:lnTo>
                  <a:lnTo>
                    <a:pt x="10280411" y="3667500"/>
                  </a:lnTo>
                  <a:lnTo>
                    <a:pt x="10266851" y="3711114"/>
                  </a:lnTo>
                  <a:lnTo>
                    <a:pt x="10250560" y="3753451"/>
                  </a:lnTo>
                  <a:lnTo>
                    <a:pt x="10231645" y="3794406"/>
                  </a:lnTo>
                  <a:lnTo>
                    <a:pt x="10210207" y="3833876"/>
                  </a:lnTo>
                  <a:lnTo>
                    <a:pt x="10186351" y="3871756"/>
                  </a:lnTo>
                  <a:lnTo>
                    <a:pt x="10160180" y="3907945"/>
                  </a:lnTo>
                  <a:lnTo>
                    <a:pt x="10131798" y="3942337"/>
                  </a:lnTo>
                  <a:lnTo>
                    <a:pt x="10101310" y="3974830"/>
                  </a:lnTo>
                  <a:lnTo>
                    <a:pt x="10068817" y="4005318"/>
                  </a:lnTo>
                  <a:lnTo>
                    <a:pt x="10034425" y="4033700"/>
                  </a:lnTo>
                  <a:lnTo>
                    <a:pt x="9998236" y="4059871"/>
                  </a:lnTo>
                  <a:lnTo>
                    <a:pt x="9960356" y="4083727"/>
                  </a:lnTo>
                  <a:lnTo>
                    <a:pt x="9920886" y="4105165"/>
                  </a:lnTo>
                  <a:lnTo>
                    <a:pt x="9879931" y="4124080"/>
                  </a:lnTo>
                  <a:lnTo>
                    <a:pt x="9837594" y="4140371"/>
                  </a:lnTo>
                  <a:lnTo>
                    <a:pt x="9793980" y="4153931"/>
                  </a:lnTo>
                  <a:lnTo>
                    <a:pt x="9749192" y="4164659"/>
                  </a:lnTo>
                  <a:lnTo>
                    <a:pt x="9703333" y="4172450"/>
                  </a:lnTo>
                  <a:lnTo>
                    <a:pt x="9656508" y="4177201"/>
                  </a:lnTo>
                  <a:lnTo>
                    <a:pt x="9608820" y="4178807"/>
                  </a:lnTo>
                  <a:lnTo>
                    <a:pt x="696468" y="4178807"/>
                  </a:lnTo>
                  <a:lnTo>
                    <a:pt x="648783" y="4177201"/>
                  </a:lnTo>
                  <a:lnTo>
                    <a:pt x="601962" y="4172450"/>
                  </a:lnTo>
                  <a:lnTo>
                    <a:pt x="556106" y="4164659"/>
                  </a:lnTo>
                  <a:lnTo>
                    <a:pt x="511320" y="4153931"/>
                  </a:lnTo>
                  <a:lnTo>
                    <a:pt x="467708" y="4140371"/>
                  </a:lnTo>
                  <a:lnTo>
                    <a:pt x="425372" y="4124080"/>
                  </a:lnTo>
                  <a:lnTo>
                    <a:pt x="384418" y="4105165"/>
                  </a:lnTo>
                  <a:lnTo>
                    <a:pt x="344948" y="4083727"/>
                  </a:lnTo>
                  <a:lnTo>
                    <a:pt x="307067" y="4059871"/>
                  </a:lnTo>
                  <a:lnTo>
                    <a:pt x="270878" y="4033700"/>
                  </a:lnTo>
                  <a:lnTo>
                    <a:pt x="236485" y="4005318"/>
                  </a:lnTo>
                  <a:lnTo>
                    <a:pt x="203992" y="3974830"/>
                  </a:lnTo>
                  <a:lnTo>
                    <a:pt x="173502" y="3942337"/>
                  </a:lnTo>
                  <a:lnTo>
                    <a:pt x="145118" y="3907945"/>
                  </a:lnTo>
                  <a:lnTo>
                    <a:pt x="118946" y="3871756"/>
                  </a:lnTo>
                  <a:lnTo>
                    <a:pt x="95089" y="3833876"/>
                  </a:lnTo>
                  <a:lnTo>
                    <a:pt x="73649" y="3794406"/>
                  </a:lnTo>
                  <a:lnTo>
                    <a:pt x="54732" y="3753451"/>
                  </a:lnTo>
                  <a:lnTo>
                    <a:pt x="38440" y="3711114"/>
                  </a:lnTo>
                  <a:lnTo>
                    <a:pt x="24878" y="3667500"/>
                  </a:lnTo>
                  <a:lnTo>
                    <a:pt x="14149" y="3622712"/>
                  </a:lnTo>
                  <a:lnTo>
                    <a:pt x="6358" y="3576853"/>
                  </a:lnTo>
                  <a:lnTo>
                    <a:pt x="1606" y="3530028"/>
                  </a:lnTo>
                  <a:lnTo>
                    <a:pt x="0" y="3482340"/>
                  </a:lnTo>
                  <a:lnTo>
                    <a:pt x="0" y="696467"/>
                  </a:lnTo>
                  <a:close/>
                </a:path>
              </a:pathLst>
            </a:custGeom>
            <a:ln w="19049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15085" y="1660455"/>
            <a:ext cx="9741535" cy="37268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25"/>
              </a:spcBef>
              <a:buFont typeface="Calibri"/>
              <a:buChar char="-"/>
              <a:tabLst>
                <a:tab pos="356870" algn="l"/>
              </a:tabLst>
            </a:pPr>
            <a:r>
              <a:rPr sz="2200" dirty="0">
                <a:latin typeface="Times New Roman"/>
                <a:cs typeface="Times New Roman"/>
              </a:rPr>
              <a:t>Đánh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việc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thực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hiện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thời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gian đã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xác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định,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từng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giai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đoạn.</a:t>
            </a:r>
            <a:endParaRPr sz="2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434"/>
              </a:spcBef>
              <a:buFont typeface="Calibri"/>
              <a:buChar char="-"/>
              <a:tabLst>
                <a:tab pos="356870" algn="l"/>
              </a:tabLst>
            </a:pPr>
            <a:r>
              <a:rPr sz="2200" dirty="0">
                <a:latin typeface="Times New Roman"/>
                <a:cs typeface="Times New Roman"/>
              </a:rPr>
              <a:t>Sự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cam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kết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thực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hiện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thành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viên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trong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Nhóm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hợp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tác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xây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dựng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thực</a:t>
            </a:r>
            <a:endParaRPr sz="22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790"/>
              </a:spcBef>
            </a:pPr>
            <a:r>
              <a:rPr sz="2200" dirty="0">
                <a:latin typeface="Times New Roman"/>
                <a:cs typeface="Times New Roman"/>
              </a:rPr>
              <a:t>hiện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kế hoạch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dục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nhân.</a:t>
            </a:r>
            <a:endParaRPr sz="2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610"/>
              </a:spcBef>
              <a:buFont typeface="Calibri"/>
              <a:buChar char="-"/>
              <a:tabLst>
                <a:tab pos="356870" algn="l"/>
              </a:tabLst>
            </a:pPr>
            <a:r>
              <a:rPr sz="2200" dirty="0">
                <a:latin typeface="Times New Roman"/>
                <a:cs typeface="Times New Roman"/>
              </a:rPr>
              <a:t>Các nguyên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nhân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thành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công,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chưa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thành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công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bài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học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kinh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nghiệm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đối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việc</a:t>
            </a:r>
            <a:endParaRPr sz="22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795"/>
              </a:spcBef>
            </a:pPr>
            <a:r>
              <a:rPr sz="2200" dirty="0">
                <a:latin typeface="Times New Roman"/>
                <a:cs typeface="Times New Roman"/>
              </a:rPr>
              <a:t>xây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dựng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thực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hiện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kế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hoạch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giáo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dục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nhân.</a:t>
            </a:r>
            <a:endParaRPr sz="22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30100"/>
              </a:lnSpc>
              <a:spcBef>
                <a:spcPts val="790"/>
              </a:spcBef>
              <a:buFont typeface="Calibri"/>
              <a:buChar char="-"/>
              <a:tabLst>
                <a:tab pos="356870" algn="l"/>
              </a:tabLst>
            </a:pPr>
            <a:r>
              <a:rPr sz="2200" dirty="0">
                <a:latin typeface="Times New Roman"/>
                <a:cs typeface="Times New Roman"/>
              </a:rPr>
              <a:t>Những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vấn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đề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đã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điều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chỉnh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có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phù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hợp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trình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nhu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cầu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phát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triển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trẻ </a:t>
            </a:r>
            <a:r>
              <a:rPr sz="2200" dirty="0">
                <a:latin typeface="Times New Roman"/>
                <a:cs typeface="Times New Roman"/>
              </a:rPr>
              <a:t>hay</a:t>
            </a:r>
            <a:r>
              <a:rPr sz="2200" spc="-20" dirty="0">
                <a:latin typeface="Times New Roman"/>
                <a:cs typeface="Times New Roman"/>
              </a:rPr>
              <a:t> chưa?</a:t>
            </a:r>
            <a:endParaRPr sz="2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585"/>
              </a:spcBef>
              <a:buFont typeface="Calibri"/>
              <a:buChar char="-"/>
              <a:tabLst>
                <a:tab pos="356870" algn="l"/>
              </a:tabLst>
            </a:pP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động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tiếp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theo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để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thực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hiện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kế </a:t>
            </a:r>
            <a:r>
              <a:rPr sz="2200" spc="-10" dirty="0">
                <a:latin typeface="Times New Roman"/>
                <a:cs typeface="Times New Roman"/>
              </a:rPr>
              <a:t>hoạch.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832" y="582168"/>
            <a:ext cx="7037832" cy="46329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1832" y="582168"/>
            <a:ext cx="7038340" cy="463550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dirty="0">
                <a:solidFill>
                  <a:srgbClr val="17405F"/>
                </a:solidFill>
              </a:rPr>
              <a:t>a,</a:t>
            </a:r>
            <a:r>
              <a:rPr spc="-30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Đánh</a:t>
            </a:r>
            <a:r>
              <a:rPr spc="-10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giá</a:t>
            </a:r>
            <a:r>
              <a:rPr spc="-50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tiến</a:t>
            </a:r>
            <a:r>
              <a:rPr spc="-20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trình</a:t>
            </a:r>
            <a:r>
              <a:rPr spc="-20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thực</a:t>
            </a:r>
            <a:r>
              <a:rPr spc="-30" dirty="0">
                <a:solidFill>
                  <a:srgbClr val="17405F"/>
                </a:solidFill>
              </a:rPr>
              <a:t> </a:t>
            </a:r>
            <a:r>
              <a:rPr spc="-20" dirty="0">
                <a:solidFill>
                  <a:srgbClr val="17405F"/>
                </a:solidFill>
              </a:rPr>
              <a:t>hiện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2307" y="1554099"/>
            <a:ext cx="10324465" cy="2872105"/>
            <a:chOff x="932307" y="1554099"/>
            <a:chExt cx="10324465" cy="2872105"/>
          </a:xfrm>
        </p:grpSpPr>
        <p:sp>
          <p:nvSpPr>
            <p:cNvPr id="3" name="object 3"/>
            <p:cNvSpPr/>
            <p:nvPr/>
          </p:nvSpPr>
          <p:spPr>
            <a:xfrm>
              <a:off x="941832" y="1563624"/>
              <a:ext cx="10305415" cy="2853055"/>
            </a:xfrm>
            <a:custGeom>
              <a:avLst/>
              <a:gdLst/>
              <a:ahLst/>
              <a:cxnLst/>
              <a:rect l="l" t="t" r="r" b="b"/>
              <a:pathLst>
                <a:path w="10305415" h="2853054">
                  <a:moveTo>
                    <a:pt x="9829800" y="0"/>
                  </a:moveTo>
                  <a:lnTo>
                    <a:pt x="475488" y="0"/>
                  </a:lnTo>
                  <a:lnTo>
                    <a:pt x="426873" y="2454"/>
                  </a:lnTo>
                  <a:lnTo>
                    <a:pt x="379662" y="9658"/>
                  </a:lnTo>
                  <a:lnTo>
                    <a:pt x="334094" y="21374"/>
                  </a:lnTo>
                  <a:lnTo>
                    <a:pt x="290409" y="37361"/>
                  </a:lnTo>
                  <a:lnTo>
                    <a:pt x="248845" y="57382"/>
                  </a:lnTo>
                  <a:lnTo>
                    <a:pt x="209641" y="81197"/>
                  </a:lnTo>
                  <a:lnTo>
                    <a:pt x="173036" y="108568"/>
                  </a:lnTo>
                  <a:lnTo>
                    <a:pt x="139269" y="139255"/>
                  </a:lnTo>
                  <a:lnTo>
                    <a:pt x="108580" y="173020"/>
                  </a:lnTo>
                  <a:lnTo>
                    <a:pt x="81207" y="209624"/>
                  </a:lnTo>
                  <a:lnTo>
                    <a:pt x="57390" y="248828"/>
                  </a:lnTo>
                  <a:lnTo>
                    <a:pt x="37367" y="290393"/>
                  </a:lnTo>
                  <a:lnTo>
                    <a:pt x="21377" y="334080"/>
                  </a:lnTo>
                  <a:lnTo>
                    <a:pt x="9660" y="379651"/>
                  </a:lnTo>
                  <a:lnTo>
                    <a:pt x="2454" y="426866"/>
                  </a:lnTo>
                  <a:lnTo>
                    <a:pt x="0" y="475488"/>
                  </a:lnTo>
                  <a:lnTo>
                    <a:pt x="0" y="2377440"/>
                  </a:lnTo>
                  <a:lnTo>
                    <a:pt x="2454" y="2426061"/>
                  </a:lnTo>
                  <a:lnTo>
                    <a:pt x="9660" y="2473276"/>
                  </a:lnTo>
                  <a:lnTo>
                    <a:pt x="21377" y="2518847"/>
                  </a:lnTo>
                  <a:lnTo>
                    <a:pt x="37367" y="2562534"/>
                  </a:lnTo>
                  <a:lnTo>
                    <a:pt x="57390" y="2604099"/>
                  </a:lnTo>
                  <a:lnTo>
                    <a:pt x="81207" y="2643303"/>
                  </a:lnTo>
                  <a:lnTo>
                    <a:pt x="108580" y="2679907"/>
                  </a:lnTo>
                  <a:lnTo>
                    <a:pt x="139269" y="2713672"/>
                  </a:lnTo>
                  <a:lnTo>
                    <a:pt x="173036" y="2744359"/>
                  </a:lnTo>
                  <a:lnTo>
                    <a:pt x="209641" y="2771730"/>
                  </a:lnTo>
                  <a:lnTo>
                    <a:pt x="248845" y="2795545"/>
                  </a:lnTo>
                  <a:lnTo>
                    <a:pt x="290409" y="2815566"/>
                  </a:lnTo>
                  <a:lnTo>
                    <a:pt x="334094" y="2831553"/>
                  </a:lnTo>
                  <a:lnTo>
                    <a:pt x="379662" y="2843269"/>
                  </a:lnTo>
                  <a:lnTo>
                    <a:pt x="426873" y="2850473"/>
                  </a:lnTo>
                  <a:lnTo>
                    <a:pt x="475488" y="2852928"/>
                  </a:lnTo>
                  <a:lnTo>
                    <a:pt x="9829800" y="2852928"/>
                  </a:lnTo>
                  <a:lnTo>
                    <a:pt x="9878421" y="2850473"/>
                  </a:lnTo>
                  <a:lnTo>
                    <a:pt x="9925636" y="2843269"/>
                  </a:lnTo>
                  <a:lnTo>
                    <a:pt x="9971207" y="2831553"/>
                  </a:lnTo>
                  <a:lnTo>
                    <a:pt x="10014894" y="2815566"/>
                  </a:lnTo>
                  <a:lnTo>
                    <a:pt x="10056459" y="2795545"/>
                  </a:lnTo>
                  <a:lnTo>
                    <a:pt x="10095663" y="2771730"/>
                  </a:lnTo>
                  <a:lnTo>
                    <a:pt x="10132267" y="2744359"/>
                  </a:lnTo>
                  <a:lnTo>
                    <a:pt x="10166032" y="2713672"/>
                  </a:lnTo>
                  <a:lnTo>
                    <a:pt x="10196719" y="2679907"/>
                  </a:lnTo>
                  <a:lnTo>
                    <a:pt x="10224090" y="2643303"/>
                  </a:lnTo>
                  <a:lnTo>
                    <a:pt x="10247905" y="2604099"/>
                  </a:lnTo>
                  <a:lnTo>
                    <a:pt x="10267926" y="2562534"/>
                  </a:lnTo>
                  <a:lnTo>
                    <a:pt x="10283913" y="2518847"/>
                  </a:lnTo>
                  <a:lnTo>
                    <a:pt x="10295629" y="2473276"/>
                  </a:lnTo>
                  <a:lnTo>
                    <a:pt x="10302833" y="2426061"/>
                  </a:lnTo>
                  <a:lnTo>
                    <a:pt x="10305288" y="2377440"/>
                  </a:lnTo>
                  <a:lnTo>
                    <a:pt x="10305288" y="475488"/>
                  </a:lnTo>
                  <a:lnTo>
                    <a:pt x="10302833" y="426866"/>
                  </a:lnTo>
                  <a:lnTo>
                    <a:pt x="10295629" y="379651"/>
                  </a:lnTo>
                  <a:lnTo>
                    <a:pt x="10283913" y="334080"/>
                  </a:lnTo>
                  <a:lnTo>
                    <a:pt x="10267926" y="290393"/>
                  </a:lnTo>
                  <a:lnTo>
                    <a:pt x="10247905" y="248828"/>
                  </a:lnTo>
                  <a:lnTo>
                    <a:pt x="10224090" y="209624"/>
                  </a:lnTo>
                  <a:lnTo>
                    <a:pt x="10196719" y="173020"/>
                  </a:lnTo>
                  <a:lnTo>
                    <a:pt x="10166032" y="139255"/>
                  </a:lnTo>
                  <a:lnTo>
                    <a:pt x="10132267" y="108568"/>
                  </a:lnTo>
                  <a:lnTo>
                    <a:pt x="10095663" y="81197"/>
                  </a:lnTo>
                  <a:lnTo>
                    <a:pt x="10056459" y="57382"/>
                  </a:lnTo>
                  <a:lnTo>
                    <a:pt x="10014894" y="37361"/>
                  </a:lnTo>
                  <a:lnTo>
                    <a:pt x="9971207" y="21374"/>
                  </a:lnTo>
                  <a:lnTo>
                    <a:pt x="9925636" y="9658"/>
                  </a:lnTo>
                  <a:lnTo>
                    <a:pt x="9878421" y="2454"/>
                  </a:lnTo>
                  <a:lnTo>
                    <a:pt x="9829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1832" y="1563624"/>
              <a:ext cx="10305415" cy="2853055"/>
            </a:xfrm>
            <a:custGeom>
              <a:avLst/>
              <a:gdLst/>
              <a:ahLst/>
              <a:cxnLst/>
              <a:rect l="l" t="t" r="r" b="b"/>
              <a:pathLst>
                <a:path w="10305415" h="2853054">
                  <a:moveTo>
                    <a:pt x="0" y="475488"/>
                  </a:moveTo>
                  <a:lnTo>
                    <a:pt x="2454" y="426866"/>
                  </a:lnTo>
                  <a:lnTo>
                    <a:pt x="9660" y="379651"/>
                  </a:lnTo>
                  <a:lnTo>
                    <a:pt x="21377" y="334080"/>
                  </a:lnTo>
                  <a:lnTo>
                    <a:pt x="37367" y="290393"/>
                  </a:lnTo>
                  <a:lnTo>
                    <a:pt x="57390" y="248828"/>
                  </a:lnTo>
                  <a:lnTo>
                    <a:pt x="81207" y="209624"/>
                  </a:lnTo>
                  <a:lnTo>
                    <a:pt x="108580" y="173020"/>
                  </a:lnTo>
                  <a:lnTo>
                    <a:pt x="139269" y="139255"/>
                  </a:lnTo>
                  <a:lnTo>
                    <a:pt x="173036" y="108568"/>
                  </a:lnTo>
                  <a:lnTo>
                    <a:pt x="209641" y="81197"/>
                  </a:lnTo>
                  <a:lnTo>
                    <a:pt x="248845" y="57382"/>
                  </a:lnTo>
                  <a:lnTo>
                    <a:pt x="290409" y="37361"/>
                  </a:lnTo>
                  <a:lnTo>
                    <a:pt x="334094" y="21374"/>
                  </a:lnTo>
                  <a:lnTo>
                    <a:pt x="379662" y="9658"/>
                  </a:lnTo>
                  <a:lnTo>
                    <a:pt x="426873" y="2454"/>
                  </a:lnTo>
                  <a:lnTo>
                    <a:pt x="475488" y="0"/>
                  </a:lnTo>
                  <a:lnTo>
                    <a:pt x="9829800" y="0"/>
                  </a:lnTo>
                  <a:lnTo>
                    <a:pt x="9878421" y="2454"/>
                  </a:lnTo>
                  <a:lnTo>
                    <a:pt x="9925636" y="9658"/>
                  </a:lnTo>
                  <a:lnTo>
                    <a:pt x="9971207" y="21374"/>
                  </a:lnTo>
                  <a:lnTo>
                    <a:pt x="10014894" y="37361"/>
                  </a:lnTo>
                  <a:lnTo>
                    <a:pt x="10056459" y="57382"/>
                  </a:lnTo>
                  <a:lnTo>
                    <a:pt x="10095663" y="81197"/>
                  </a:lnTo>
                  <a:lnTo>
                    <a:pt x="10132267" y="108568"/>
                  </a:lnTo>
                  <a:lnTo>
                    <a:pt x="10166032" y="139255"/>
                  </a:lnTo>
                  <a:lnTo>
                    <a:pt x="10196719" y="173020"/>
                  </a:lnTo>
                  <a:lnTo>
                    <a:pt x="10224090" y="209624"/>
                  </a:lnTo>
                  <a:lnTo>
                    <a:pt x="10247905" y="248828"/>
                  </a:lnTo>
                  <a:lnTo>
                    <a:pt x="10267926" y="290393"/>
                  </a:lnTo>
                  <a:lnTo>
                    <a:pt x="10283913" y="334080"/>
                  </a:lnTo>
                  <a:lnTo>
                    <a:pt x="10295629" y="379651"/>
                  </a:lnTo>
                  <a:lnTo>
                    <a:pt x="10302833" y="426866"/>
                  </a:lnTo>
                  <a:lnTo>
                    <a:pt x="10305288" y="475488"/>
                  </a:lnTo>
                  <a:lnTo>
                    <a:pt x="10305288" y="2377440"/>
                  </a:lnTo>
                  <a:lnTo>
                    <a:pt x="10302833" y="2426061"/>
                  </a:lnTo>
                  <a:lnTo>
                    <a:pt x="10295629" y="2473276"/>
                  </a:lnTo>
                  <a:lnTo>
                    <a:pt x="10283913" y="2518847"/>
                  </a:lnTo>
                  <a:lnTo>
                    <a:pt x="10267926" y="2562534"/>
                  </a:lnTo>
                  <a:lnTo>
                    <a:pt x="10247905" y="2604099"/>
                  </a:lnTo>
                  <a:lnTo>
                    <a:pt x="10224090" y="2643303"/>
                  </a:lnTo>
                  <a:lnTo>
                    <a:pt x="10196719" y="2679907"/>
                  </a:lnTo>
                  <a:lnTo>
                    <a:pt x="10166032" y="2713672"/>
                  </a:lnTo>
                  <a:lnTo>
                    <a:pt x="10132267" y="2744359"/>
                  </a:lnTo>
                  <a:lnTo>
                    <a:pt x="10095663" y="2771730"/>
                  </a:lnTo>
                  <a:lnTo>
                    <a:pt x="10056459" y="2795545"/>
                  </a:lnTo>
                  <a:lnTo>
                    <a:pt x="10014894" y="2815566"/>
                  </a:lnTo>
                  <a:lnTo>
                    <a:pt x="9971207" y="2831553"/>
                  </a:lnTo>
                  <a:lnTo>
                    <a:pt x="9925636" y="2843269"/>
                  </a:lnTo>
                  <a:lnTo>
                    <a:pt x="9878421" y="2850473"/>
                  </a:lnTo>
                  <a:lnTo>
                    <a:pt x="9829800" y="2852928"/>
                  </a:lnTo>
                  <a:lnTo>
                    <a:pt x="475488" y="2852928"/>
                  </a:lnTo>
                  <a:lnTo>
                    <a:pt x="426873" y="2850473"/>
                  </a:lnTo>
                  <a:lnTo>
                    <a:pt x="379662" y="2843269"/>
                  </a:lnTo>
                  <a:lnTo>
                    <a:pt x="334094" y="2831553"/>
                  </a:lnTo>
                  <a:lnTo>
                    <a:pt x="290409" y="2815566"/>
                  </a:lnTo>
                  <a:lnTo>
                    <a:pt x="248845" y="2795545"/>
                  </a:lnTo>
                  <a:lnTo>
                    <a:pt x="209641" y="2771730"/>
                  </a:lnTo>
                  <a:lnTo>
                    <a:pt x="173036" y="2744359"/>
                  </a:lnTo>
                  <a:lnTo>
                    <a:pt x="139269" y="2713672"/>
                  </a:lnTo>
                  <a:lnTo>
                    <a:pt x="108580" y="2679907"/>
                  </a:lnTo>
                  <a:lnTo>
                    <a:pt x="81207" y="2643303"/>
                  </a:lnTo>
                  <a:lnTo>
                    <a:pt x="57390" y="2604099"/>
                  </a:lnTo>
                  <a:lnTo>
                    <a:pt x="37367" y="2562534"/>
                  </a:lnTo>
                  <a:lnTo>
                    <a:pt x="21377" y="2518847"/>
                  </a:lnTo>
                  <a:lnTo>
                    <a:pt x="9660" y="2473276"/>
                  </a:lnTo>
                  <a:lnTo>
                    <a:pt x="2454" y="2426061"/>
                  </a:lnTo>
                  <a:lnTo>
                    <a:pt x="0" y="2377440"/>
                  </a:lnTo>
                  <a:lnTo>
                    <a:pt x="0" y="475488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61694" y="1704339"/>
            <a:ext cx="9873615" cy="250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0025" algn="just">
              <a:lnSpc>
                <a:spcPct val="130100"/>
              </a:lnSpc>
              <a:spcBef>
                <a:spcPts val="100"/>
              </a:spcBef>
              <a:buChar char="-"/>
              <a:tabLst>
                <a:tab pos="212725" algn="l"/>
              </a:tabLst>
            </a:pPr>
            <a:r>
              <a:rPr sz="2400" dirty="0">
                <a:latin typeface="Times New Roman"/>
                <a:cs typeface="Times New Roman"/>
              </a:rPr>
              <a:t>Đánh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kết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quả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giáo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dục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trẻ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khuyết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tật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học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hoà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nhập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cần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dựa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vào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mục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tiêu </a:t>
            </a:r>
            <a:r>
              <a:rPr sz="2400" dirty="0">
                <a:latin typeface="Times New Roman"/>
                <a:cs typeface="Times New Roman"/>
              </a:rPr>
              <a:t>giáo dục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nhân.</a:t>
            </a:r>
            <a:endParaRPr sz="2400">
              <a:latin typeface="Times New Roman"/>
              <a:cs typeface="Times New Roman"/>
            </a:endParaRPr>
          </a:p>
          <a:p>
            <a:pPr marL="12700" marR="7620" indent="185420" algn="just">
              <a:lnSpc>
                <a:spcPct val="130100"/>
              </a:lnSpc>
              <a:spcBef>
                <a:spcPts val="785"/>
              </a:spcBef>
              <a:buChar char="-"/>
              <a:tabLst>
                <a:tab pos="198120" algn="l"/>
              </a:tabLst>
            </a:pPr>
            <a:r>
              <a:rPr sz="2400" dirty="0">
                <a:latin typeface="Times New Roman"/>
                <a:cs typeface="Times New Roman"/>
              </a:rPr>
              <a:t>Theo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mục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tiêu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được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xây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dựng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trong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bản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kế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hoạch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ở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mặt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phát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triển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cụ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thể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như: </a:t>
            </a:r>
            <a:r>
              <a:rPr sz="2400" dirty="0">
                <a:latin typeface="Times New Roman"/>
                <a:cs typeface="Times New Roman"/>
              </a:rPr>
              <a:t>Vận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tinh,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vận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thô,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thích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ứng,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nhận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thức,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ngôn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ngữ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giao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tiếp,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giao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tiếp </a:t>
            </a:r>
            <a:r>
              <a:rPr sz="2400" dirty="0">
                <a:latin typeface="Times New Roman"/>
                <a:cs typeface="Times New Roman"/>
              </a:rPr>
              <a:t>xã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hội.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832" y="582168"/>
            <a:ext cx="7037832" cy="46329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1832" y="582168"/>
            <a:ext cx="7038340" cy="463550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dirty="0">
                <a:solidFill>
                  <a:srgbClr val="17405F"/>
                </a:solidFill>
              </a:rPr>
              <a:t>b,</a:t>
            </a:r>
            <a:r>
              <a:rPr spc="-20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Đánh</a:t>
            </a:r>
            <a:r>
              <a:rPr spc="-1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giá</a:t>
            </a:r>
            <a:r>
              <a:rPr spc="-40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kết</a:t>
            </a:r>
            <a:r>
              <a:rPr spc="-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quả</a:t>
            </a:r>
            <a:r>
              <a:rPr spc="-50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thực</a:t>
            </a:r>
            <a:r>
              <a:rPr spc="-30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hiện</a:t>
            </a:r>
            <a:r>
              <a:rPr spc="-1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kế</a:t>
            </a:r>
            <a:r>
              <a:rPr spc="-35" dirty="0">
                <a:solidFill>
                  <a:srgbClr val="17405F"/>
                </a:solidFill>
              </a:rPr>
              <a:t> </a:t>
            </a:r>
            <a:r>
              <a:rPr spc="-10" dirty="0">
                <a:solidFill>
                  <a:srgbClr val="17405F"/>
                </a:solidFill>
              </a:rPr>
              <a:t>hoạch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1994" y="1459611"/>
            <a:ext cx="10324465" cy="4813935"/>
            <a:chOff x="721994" y="1459611"/>
            <a:chExt cx="10324465" cy="4813935"/>
          </a:xfrm>
        </p:grpSpPr>
        <p:sp>
          <p:nvSpPr>
            <p:cNvPr id="3" name="object 3"/>
            <p:cNvSpPr/>
            <p:nvPr/>
          </p:nvSpPr>
          <p:spPr>
            <a:xfrm>
              <a:off x="731519" y="1469136"/>
              <a:ext cx="10305415" cy="4794885"/>
            </a:xfrm>
            <a:custGeom>
              <a:avLst/>
              <a:gdLst/>
              <a:ahLst/>
              <a:cxnLst/>
              <a:rect l="l" t="t" r="r" b="b"/>
              <a:pathLst>
                <a:path w="10305415" h="4794885">
                  <a:moveTo>
                    <a:pt x="9506204" y="0"/>
                  </a:moveTo>
                  <a:lnTo>
                    <a:pt x="799083" y="0"/>
                  </a:lnTo>
                  <a:lnTo>
                    <a:pt x="750407" y="1458"/>
                  </a:lnTo>
                  <a:lnTo>
                    <a:pt x="702501" y="5777"/>
                  </a:lnTo>
                  <a:lnTo>
                    <a:pt x="655450" y="12874"/>
                  </a:lnTo>
                  <a:lnTo>
                    <a:pt x="609337" y="22664"/>
                  </a:lnTo>
                  <a:lnTo>
                    <a:pt x="564246" y="35065"/>
                  </a:lnTo>
                  <a:lnTo>
                    <a:pt x="520261" y="49992"/>
                  </a:lnTo>
                  <a:lnTo>
                    <a:pt x="477465" y="67362"/>
                  </a:lnTo>
                  <a:lnTo>
                    <a:pt x="435942" y="87092"/>
                  </a:lnTo>
                  <a:lnTo>
                    <a:pt x="395775" y="109097"/>
                  </a:lnTo>
                  <a:lnTo>
                    <a:pt x="357048" y="133295"/>
                  </a:lnTo>
                  <a:lnTo>
                    <a:pt x="319844" y="159601"/>
                  </a:lnTo>
                  <a:lnTo>
                    <a:pt x="284248" y="187933"/>
                  </a:lnTo>
                  <a:lnTo>
                    <a:pt x="250342" y="218206"/>
                  </a:lnTo>
                  <a:lnTo>
                    <a:pt x="218211" y="250337"/>
                  </a:lnTo>
                  <a:lnTo>
                    <a:pt x="187937" y="284243"/>
                  </a:lnTo>
                  <a:lnTo>
                    <a:pt x="159605" y="319839"/>
                  </a:lnTo>
                  <a:lnTo>
                    <a:pt x="133298" y="357042"/>
                  </a:lnTo>
                  <a:lnTo>
                    <a:pt x="109100" y="395769"/>
                  </a:lnTo>
                  <a:lnTo>
                    <a:pt x="87094" y="435936"/>
                  </a:lnTo>
                  <a:lnTo>
                    <a:pt x="67364" y="477460"/>
                  </a:lnTo>
                  <a:lnTo>
                    <a:pt x="49993" y="520256"/>
                  </a:lnTo>
                  <a:lnTo>
                    <a:pt x="35066" y="564242"/>
                  </a:lnTo>
                  <a:lnTo>
                    <a:pt x="22665" y="609333"/>
                  </a:lnTo>
                  <a:lnTo>
                    <a:pt x="12874" y="655446"/>
                  </a:lnTo>
                  <a:lnTo>
                    <a:pt x="5777" y="702498"/>
                  </a:lnTo>
                  <a:lnTo>
                    <a:pt x="1458" y="750405"/>
                  </a:lnTo>
                  <a:lnTo>
                    <a:pt x="0" y="799084"/>
                  </a:lnTo>
                  <a:lnTo>
                    <a:pt x="0" y="3995420"/>
                  </a:lnTo>
                  <a:lnTo>
                    <a:pt x="1458" y="4044096"/>
                  </a:lnTo>
                  <a:lnTo>
                    <a:pt x="5777" y="4092002"/>
                  </a:lnTo>
                  <a:lnTo>
                    <a:pt x="12874" y="4139053"/>
                  </a:lnTo>
                  <a:lnTo>
                    <a:pt x="22665" y="4185166"/>
                  </a:lnTo>
                  <a:lnTo>
                    <a:pt x="35066" y="4230257"/>
                  </a:lnTo>
                  <a:lnTo>
                    <a:pt x="49993" y="4274242"/>
                  </a:lnTo>
                  <a:lnTo>
                    <a:pt x="67364" y="4317038"/>
                  </a:lnTo>
                  <a:lnTo>
                    <a:pt x="87094" y="4358561"/>
                  </a:lnTo>
                  <a:lnTo>
                    <a:pt x="109100" y="4398728"/>
                  </a:lnTo>
                  <a:lnTo>
                    <a:pt x="133298" y="4437455"/>
                  </a:lnTo>
                  <a:lnTo>
                    <a:pt x="159605" y="4474659"/>
                  </a:lnTo>
                  <a:lnTo>
                    <a:pt x="187937" y="4510255"/>
                  </a:lnTo>
                  <a:lnTo>
                    <a:pt x="218211" y="4544161"/>
                  </a:lnTo>
                  <a:lnTo>
                    <a:pt x="250342" y="4576292"/>
                  </a:lnTo>
                  <a:lnTo>
                    <a:pt x="284248" y="4606566"/>
                  </a:lnTo>
                  <a:lnTo>
                    <a:pt x="319844" y="4634898"/>
                  </a:lnTo>
                  <a:lnTo>
                    <a:pt x="357048" y="4661205"/>
                  </a:lnTo>
                  <a:lnTo>
                    <a:pt x="395775" y="4685403"/>
                  </a:lnTo>
                  <a:lnTo>
                    <a:pt x="435942" y="4707409"/>
                  </a:lnTo>
                  <a:lnTo>
                    <a:pt x="477465" y="4727139"/>
                  </a:lnTo>
                  <a:lnTo>
                    <a:pt x="520261" y="4744510"/>
                  </a:lnTo>
                  <a:lnTo>
                    <a:pt x="564246" y="4759437"/>
                  </a:lnTo>
                  <a:lnTo>
                    <a:pt x="609337" y="4771838"/>
                  </a:lnTo>
                  <a:lnTo>
                    <a:pt x="655450" y="4781629"/>
                  </a:lnTo>
                  <a:lnTo>
                    <a:pt x="702501" y="4788726"/>
                  </a:lnTo>
                  <a:lnTo>
                    <a:pt x="750407" y="4793045"/>
                  </a:lnTo>
                  <a:lnTo>
                    <a:pt x="799083" y="4794504"/>
                  </a:lnTo>
                  <a:lnTo>
                    <a:pt x="9506204" y="4794504"/>
                  </a:lnTo>
                  <a:lnTo>
                    <a:pt x="9554882" y="4793045"/>
                  </a:lnTo>
                  <a:lnTo>
                    <a:pt x="9602789" y="4788726"/>
                  </a:lnTo>
                  <a:lnTo>
                    <a:pt x="9649841" y="4781629"/>
                  </a:lnTo>
                  <a:lnTo>
                    <a:pt x="9695954" y="4771838"/>
                  </a:lnTo>
                  <a:lnTo>
                    <a:pt x="9741045" y="4759437"/>
                  </a:lnTo>
                  <a:lnTo>
                    <a:pt x="9785031" y="4744510"/>
                  </a:lnTo>
                  <a:lnTo>
                    <a:pt x="9827827" y="4727139"/>
                  </a:lnTo>
                  <a:lnTo>
                    <a:pt x="9869351" y="4707409"/>
                  </a:lnTo>
                  <a:lnTo>
                    <a:pt x="9909518" y="4685403"/>
                  </a:lnTo>
                  <a:lnTo>
                    <a:pt x="9948245" y="4661205"/>
                  </a:lnTo>
                  <a:lnTo>
                    <a:pt x="9985448" y="4634898"/>
                  </a:lnTo>
                  <a:lnTo>
                    <a:pt x="10021044" y="4606566"/>
                  </a:lnTo>
                  <a:lnTo>
                    <a:pt x="10054950" y="4576292"/>
                  </a:lnTo>
                  <a:lnTo>
                    <a:pt x="10087081" y="4544161"/>
                  </a:lnTo>
                  <a:lnTo>
                    <a:pt x="10117354" y="4510255"/>
                  </a:lnTo>
                  <a:lnTo>
                    <a:pt x="10145686" y="4474659"/>
                  </a:lnTo>
                  <a:lnTo>
                    <a:pt x="10171992" y="4437455"/>
                  </a:lnTo>
                  <a:lnTo>
                    <a:pt x="10196190" y="4398728"/>
                  </a:lnTo>
                  <a:lnTo>
                    <a:pt x="10218195" y="4358561"/>
                  </a:lnTo>
                  <a:lnTo>
                    <a:pt x="10237925" y="4317038"/>
                  </a:lnTo>
                  <a:lnTo>
                    <a:pt x="10255295" y="4274242"/>
                  </a:lnTo>
                  <a:lnTo>
                    <a:pt x="10270222" y="4230257"/>
                  </a:lnTo>
                  <a:lnTo>
                    <a:pt x="10282623" y="4185166"/>
                  </a:lnTo>
                  <a:lnTo>
                    <a:pt x="10292413" y="4139053"/>
                  </a:lnTo>
                  <a:lnTo>
                    <a:pt x="10299510" y="4092002"/>
                  </a:lnTo>
                  <a:lnTo>
                    <a:pt x="10303829" y="4044096"/>
                  </a:lnTo>
                  <a:lnTo>
                    <a:pt x="10305288" y="3995420"/>
                  </a:lnTo>
                  <a:lnTo>
                    <a:pt x="10305288" y="799084"/>
                  </a:lnTo>
                  <a:lnTo>
                    <a:pt x="10303829" y="750405"/>
                  </a:lnTo>
                  <a:lnTo>
                    <a:pt x="10299510" y="702498"/>
                  </a:lnTo>
                  <a:lnTo>
                    <a:pt x="10292413" y="655446"/>
                  </a:lnTo>
                  <a:lnTo>
                    <a:pt x="10282623" y="609333"/>
                  </a:lnTo>
                  <a:lnTo>
                    <a:pt x="10270222" y="564242"/>
                  </a:lnTo>
                  <a:lnTo>
                    <a:pt x="10255295" y="520256"/>
                  </a:lnTo>
                  <a:lnTo>
                    <a:pt x="10237925" y="477460"/>
                  </a:lnTo>
                  <a:lnTo>
                    <a:pt x="10218195" y="435936"/>
                  </a:lnTo>
                  <a:lnTo>
                    <a:pt x="10196190" y="395769"/>
                  </a:lnTo>
                  <a:lnTo>
                    <a:pt x="10171992" y="357042"/>
                  </a:lnTo>
                  <a:lnTo>
                    <a:pt x="10145686" y="319839"/>
                  </a:lnTo>
                  <a:lnTo>
                    <a:pt x="10117354" y="284243"/>
                  </a:lnTo>
                  <a:lnTo>
                    <a:pt x="10087081" y="250337"/>
                  </a:lnTo>
                  <a:lnTo>
                    <a:pt x="10054950" y="218206"/>
                  </a:lnTo>
                  <a:lnTo>
                    <a:pt x="10021044" y="187933"/>
                  </a:lnTo>
                  <a:lnTo>
                    <a:pt x="9985448" y="159601"/>
                  </a:lnTo>
                  <a:lnTo>
                    <a:pt x="9948245" y="133295"/>
                  </a:lnTo>
                  <a:lnTo>
                    <a:pt x="9909518" y="109097"/>
                  </a:lnTo>
                  <a:lnTo>
                    <a:pt x="9869351" y="87092"/>
                  </a:lnTo>
                  <a:lnTo>
                    <a:pt x="9827827" y="67362"/>
                  </a:lnTo>
                  <a:lnTo>
                    <a:pt x="9785031" y="49992"/>
                  </a:lnTo>
                  <a:lnTo>
                    <a:pt x="9741045" y="35065"/>
                  </a:lnTo>
                  <a:lnTo>
                    <a:pt x="9695954" y="22664"/>
                  </a:lnTo>
                  <a:lnTo>
                    <a:pt x="9649841" y="12874"/>
                  </a:lnTo>
                  <a:lnTo>
                    <a:pt x="9602789" y="5777"/>
                  </a:lnTo>
                  <a:lnTo>
                    <a:pt x="9554882" y="1458"/>
                  </a:lnTo>
                  <a:lnTo>
                    <a:pt x="9506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1519" y="1469136"/>
              <a:ext cx="10305415" cy="4794885"/>
            </a:xfrm>
            <a:custGeom>
              <a:avLst/>
              <a:gdLst/>
              <a:ahLst/>
              <a:cxnLst/>
              <a:rect l="l" t="t" r="r" b="b"/>
              <a:pathLst>
                <a:path w="10305415" h="4794885">
                  <a:moveTo>
                    <a:pt x="0" y="799084"/>
                  </a:moveTo>
                  <a:lnTo>
                    <a:pt x="1458" y="750405"/>
                  </a:lnTo>
                  <a:lnTo>
                    <a:pt x="5777" y="702498"/>
                  </a:lnTo>
                  <a:lnTo>
                    <a:pt x="12874" y="655446"/>
                  </a:lnTo>
                  <a:lnTo>
                    <a:pt x="22665" y="609333"/>
                  </a:lnTo>
                  <a:lnTo>
                    <a:pt x="35066" y="564242"/>
                  </a:lnTo>
                  <a:lnTo>
                    <a:pt x="49993" y="520256"/>
                  </a:lnTo>
                  <a:lnTo>
                    <a:pt x="67364" y="477460"/>
                  </a:lnTo>
                  <a:lnTo>
                    <a:pt x="87094" y="435936"/>
                  </a:lnTo>
                  <a:lnTo>
                    <a:pt x="109100" y="395769"/>
                  </a:lnTo>
                  <a:lnTo>
                    <a:pt x="133298" y="357042"/>
                  </a:lnTo>
                  <a:lnTo>
                    <a:pt x="159605" y="319839"/>
                  </a:lnTo>
                  <a:lnTo>
                    <a:pt x="187937" y="284243"/>
                  </a:lnTo>
                  <a:lnTo>
                    <a:pt x="218211" y="250337"/>
                  </a:lnTo>
                  <a:lnTo>
                    <a:pt x="250342" y="218206"/>
                  </a:lnTo>
                  <a:lnTo>
                    <a:pt x="284248" y="187933"/>
                  </a:lnTo>
                  <a:lnTo>
                    <a:pt x="319844" y="159601"/>
                  </a:lnTo>
                  <a:lnTo>
                    <a:pt x="357048" y="133295"/>
                  </a:lnTo>
                  <a:lnTo>
                    <a:pt x="395775" y="109097"/>
                  </a:lnTo>
                  <a:lnTo>
                    <a:pt x="435942" y="87092"/>
                  </a:lnTo>
                  <a:lnTo>
                    <a:pt x="477465" y="67362"/>
                  </a:lnTo>
                  <a:lnTo>
                    <a:pt x="520261" y="49992"/>
                  </a:lnTo>
                  <a:lnTo>
                    <a:pt x="564246" y="35065"/>
                  </a:lnTo>
                  <a:lnTo>
                    <a:pt x="609337" y="22664"/>
                  </a:lnTo>
                  <a:lnTo>
                    <a:pt x="655450" y="12874"/>
                  </a:lnTo>
                  <a:lnTo>
                    <a:pt x="702501" y="5777"/>
                  </a:lnTo>
                  <a:lnTo>
                    <a:pt x="750407" y="1458"/>
                  </a:lnTo>
                  <a:lnTo>
                    <a:pt x="799083" y="0"/>
                  </a:lnTo>
                  <a:lnTo>
                    <a:pt x="9506204" y="0"/>
                  </a:lnTo>
                  <a:lnTo>
                    <a:pt x="9554882" y="1458"/>
                  </a:lnTo>
                  <a:lnTo>
                    <a:pt x="9602789" y="5777"/>
                  </a:lnTo>
                  <a:lnTo>
                    <a:pt x="9649841" y="12874"/>
                  </a:lnTo>
                  <a:lnTo>
                    <a:pt x="9695954" y="22664"/>
                  </a:lnTo>
                  <a:lnTo>
                    <a:pt x="9741045" y="35065"/>
                  </a:lnTo>
                  <a:lnTo>
                    <a:pt x="9785031" y="49992"/>
                  </a:lnTo>
                  <a:lnTo>
                    <a:pt x="9827827" y="67362"/>
                  </a:lnTo>
                  <a:lnTo>
                    <a:pt x="9869351" y="87092"/>
                  </a:lnTo>
                  <a:lnTo>
                    <a:pt x="9909518" y="109097"/>
                  </a:lnTo>
                  <a:lnTo>
                    <a:pt x="9948245" y="133295"/>
                  </a:lnTo>
                  <a:lnTo>
                    <a:pt x="9985448" y="159601"/>
                  </a:lnTo>
                  <a:lnTo>
                    <a:pt x="10021044" y="187933"/>
                  </a:lnTo>
                  <a:lnTo>
                    <a:pt x="10054950" y="218206"/>
                  </a:lnTo>
                  <a:lnTo>
                    <a:pt x="10087081" y="250337"/>
                  </a:lnTo>
                  <a:lnTo>
                    <a:pt x="10117354" y="284243"/>
                  </a:lnTo>
                  <a:lnTo>
                    <a:pt x="10145686" y="319839"/>
                  </a:lnTo>
                  <a:lnTo>
                    <a:pt x="10171992" y="357042"/>
                  </a:lnTo>
                  <a:lnTo>
                    <a:pt x="10196190" y="395769"/>
                  </a:lnTo>
                  <a:lnTo>
                    <a:pt x="10218195" y="435936"/>
                  </a:lnTo>
                  <a:lnTo>
                    <a:pt x="10237925" y="477460"/>
                  </a:lnTo>
                  <a:lnTo>
                    <a:pt x="10255295" y="520256"/>
                  </a:lnTo>
                  <a:lnTo>
                    <a:pt x="10270222" y="564242"/>
                  </a:lnTo>
                  <a:lnTo>
                    <a:pt x="10282623" y="609333"/>
                  </a:lnTo>
                  <a:lnTo>
                    <a:pt x="10292413" y="655446"/>
                  </a:lnTo>
                  <a:lnTo>
                    <a:pt x="10299510" y="702498"/>
                  </a:lnTo>
                  <a:lnTo>
                    <a:pt x="10303829" y="750405"/>
                  </a:lnTo>
                  <a:lnTo>
                    <a:pt x="10305288" y="799084"/>
                  </a:lnTo>
                  <a:lnTo>
                    <a:pt x="10305288" y="3995420"/>
                  </a:lnTo>
                  <a:lnTo>
                    <a:pt x="10303829" y="4044096"/>
                  </a:lnTo>
                  <a:lnTo>
                    <a:pt x="10299510" y="4092002"/>
                  </a:lnTo>
                  <a:lnTo>
                    <a:pt x="10292413" y="4139053"/>
                  </a:lnTo>
                  <a:lnTo>
                    <a:pt x="10282623" y="4185166"/>
                  </a:lnTo>
                  <a:lnTo>
                    <a:pt x="10270222" y="4230257"/>
                  </a:lnTo>
                  <a:lnTo>
                    <a:pt x="10255295" y="4274242"/>
                  </a:lnTo>
                  <a:lnTo>
                    <a:pt x="10237925" y="4317038"/>
                  </a:lnTo>
                  <a:lnTo>
                    <a:pt x="10218195" y="4358561"/>
                  </a:lnTo>
                  <a:lnTo>
                    <a:pt x="10196190" y="4398728"/>
                  </a:lnTo>
                  <a:lnTo>
                    <a:pt x="10171992" y="4437455"/>
                  </a:lnTo>
                  <a:lnTo>
                    <a:pt x="10145686" y="4474659"/>
                  </a:lnTo>
                  <a:lnTo>
                    <a:pt x="10117354" y="4510255"/>
                  </a:lnTo>
                  <a:lnTo>
                    <a:pt x="10087081" y="4544161"/>
                  </a:lnTo>
                  <a:lnTo>
                    <a:pt x="10054950" y="4576292"/>
                  </a:lnTo>
                  <a:lnTo>
                    <a:pt x="10021044" y="4606566"/>
                  </a:lnTo>
                  <a:lnTo>
                    <a:pt x="9985448" y="4634898"/>
                  </a:lnTo>
                  <a:lnTo>
                    <a:pt x="9948245" y="4661205"/>
                  </a:lnTo>
                  <a:lnTo>
                    <a:pt x="9909518" y="4685403"/>
                  </a:lnTo>
                  <a:lnTo>
                    <a:pt x="9869351" y="4707409"/>
                  </a:lnTo>
                  <a:lnTo>
                    <a:pt x="9827827" y="4727139"/>
                  </a:lnTo>
                  <a:lnTo>
                    <a:pt x="9785031" y="4744510"/>
                  </a:lnTo>
                  <a:lnTo>
                    <a:pt x="9741045" y="4759437"/>
                  </a:lnTo>
                  <a:lnTo>
                    <a:pt x="9695954" y="4771838"/>
                  </a:lnTo>
                  <a:lnTo>
                    <a:pt x="9649841" y="4781629"/>
                  </a:lnTo>
                  <a:lnTo>
                    <a:pt x="9602789" y="4788726"/>
                  </a:lnTo>
                  <a:lnTo>
                    <a:pt x="9554882" y="4793045"/>
                  </a:lnTo>
                  <a:lnTo>
                    <a:pt x="9506204" y="4794504"/>
                  </a:lnTo>
                  <a:lnTo>
                    <a:pt x="799083" y="4794504"/>
                  </a:lnTo>
                  <a:lnTo>
                    <a:pt x="750407" y="4793045"/>
                  </a:lnTo>
                  <a:lnTo>
                    <a:pt x="702501" y="4788726"/>
                  </a:lnTo>
                  <a:lnTo>
                    <a:pt x="655450" y="4781629"/>
                  </a:lnTo>
                  <a:lnTo>
                    <a:pt x="609337" y="4771838"/>
                  </a:lnTo>
                  <a:lnTo>
                    <a:pt x="564246" y="4759437"/>
                  </a:lnTo>
                  <a:lnTo>
                    <a:pt x="520261" y="4744510"/>
                  </a:lnTo>
                  <a:lnTo>
                    <a:pt x="477465" y="4727139"/>
                  </a:lnTo>
                  <a:lnTo>
                    <a:pt x="435942" y="4707409"/>
                  </a:lnTo>
                  <a:lnTo>
                    <a:pt x="395775" y="4685403"/>
                  </a:lnTo>
                  <a:lnTo>
                    <a:pt x="357048" y="4661205"/>
                  </a:lnTo>
                  <a:lnTo>
                    <a:pt x="319844" y="4634898"/>
                  </a:lnTo>
                  <a:lnTo>
                    <a:pt x="284248" y="4606566"/>
                  </a:lnTo>
                  <a:lnTo>
                    <a:pt x="250342" y="4576292"/>
                  </a:lnTo>
                  <a:lnTo>
                    <a:pt x="218211" y="4544161"/>
                  </a:lnTo>
                  <a:lnTo>
                    <a:pt x="187937" y="4510255"/>
                  </a:lnTo>
                  <a:lnTo>
                    <a:pt x="159605" y="4474659"/>
                  </a:lnTo>
                  <a:lnTo>
                    <a:pt x="133298" y="4437455"/>
                  </a:lnTo>
                  <a:lnTo>
                    <a:pt x="109100" y="4398728"/>
                  </a:lnTo>
                  <a:lnTo>
                    <a:pt x="87094" y="4358561"/>
                  </a:lnTo>
                  <a:lnTo>
                    <a:pt x="67364" y="4317038"/>
                  </a:lnTo>
                  <a:lnTo>
                    <a:pt x="49993" y="4274242"/>
                  </a:lnTo>
                  <a:lnTo>
                    <a:pt x="35066" y="4230257"/>
                  </a:lnTo>
                  <a:lnTo>
                    <a:pt x="22665" y="4185166"/>
                  </a:lnTo>
                  <a:lnTo>
                    <a:pt x="12874" y="4139053"/>
                  </a:lnTo>
                  <a:lnTo>
                    <a:pt x="5777" y="4092002"/>
                  </a:lnTo>
                  <a:lnTo>
                    <a:pt x="1458" y="4044096"/>
                  </a:lnTo>
                  <a:lnTo>
                    <a:pt x="0" y="3995420"/>
                  </a:lnTo>
                  <a:lnTo>
                    <a:pt x="0" y="799084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45260" y="1627327"/>
            <a:ext cx="9684385" cy="440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Calibri"/>
              <a:buChar char="-"/>
              <a:tabLst>
                <a:tab pos="356870" algn="l"/>
              </a:tabLst>
            </a:pPr>
            <a:r>
              <a:rPr sz="2200" dirty="0">
                <a:latin typeface="Times New Roman"/>
                <a:cs typeface="Times New Roman"/>
              </a:rPr>
              <a:t>Điều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chỉnh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tiêu: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Căn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cứ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vào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kết</a:t>
            </a:r>
            <a:r>
              <a:rPr sz="2200" spc="2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quả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mong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đợi</a:t>
            </a:r>
            <a:r>
              <a:rPr sz="2200" spc="2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trong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CTGDMN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ở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giai </a:t>
            </a:r>
            <a:r>
              <a:rPr sz="2200" dirty="0">
                <a:latin typeface="Times New Roman"/>
                <a:cs typeface="Times New Roman"/>
              </a:rPr>
              <a:t>đoạn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khác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nhau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nhu cầu,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khả năng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 trẻ,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GV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điều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chỉnh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mục tiêu cho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phù </a:t>
            </a:r>
            <a:r>
              <a:rPr sz="2200" spc="-25" dirty="0">
                <a:latin typeface="Times New Roman"/>
                <a:cs typeface="Times New Roman"/>
              </a:rPr>
              <a:t>hợp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trẻ.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Điều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chỉnh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yêu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cầu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đối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khả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năng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tiếp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thu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trẻ: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trong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lớp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học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hoà </a:t>
            </a:r>
            <a:r>
              <a:rPr sz="2200" dirty="0">
                <a:latin typeface="Times New Roman"/>
                <a:cs typeface="Times New Roman"/>
              </a:rPr>
              <a:t>nhập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có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nhiều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khác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nhau,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lĩnh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hội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vận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dụng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lượng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tri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thức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ở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mức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độ </a:t>
            </a:r>
            <a:r>
              <a:rPr sz="2200" dirty="0">
                <a:latin typeface="Times New Roman"/>
                <a:cs typeface="Times New Roman"/>
              </a:rPr>
              <a:t>khác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nhau.</a:t>
            </a:r>
            <a:endParaRPr sz="2200">
              <a:latin typeface="Times New Roman"/>
              <a:cs typeface="Times New Roman"/>
            </a:endParaRPr>
          </a:p>
          <a:p>
            <a:pPr marL="358140" indent="-345440" algn="just">
              <a:lnSpc>
                <a:spcPct val="100000"/>
              </a:lnSpc>
              <a:spcBef>
                <a:spcPts val="915"/>
              </a:spcBef>
              <a:buFont typeface="Calibri"/>
              <a:buChar char="-"/>
              <a:tabLst>
                <a:tab pos="358140" algn="l"/>
              </a:tabLst>
            </a:pPr>
            <a:r>
              <a:rPr sz="2200" dirty="0">
                <a:latin typeface="Times New Roman"/>
                <a:cs typeface="Times New Roman"/>
              </a:rPr>
              <a:t>Điều chỉnh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nội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dung: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Căn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cứ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vào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chương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trình, điều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chỉnh nội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dung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kiến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thức,</a:t>
            </a:r>
            <a:endParaRPr sz="220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  <a:spcBef>
                <a:spcPts val="795"/>
              </a:spcBef>
            </a:pPr>
            <a:r>
              <a:rPr sz="2200" dirty="0">
                <a:latin typeface="Times New Roman"/>
                <a:cs typeface="Times New Roman"/>
              </a:rPr>
              <a:t>kĩ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năng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và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các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động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sao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cho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phù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hợp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nhận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thức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mỗi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đứa</a:t>
            </a:r>
            <a:r>
              <a:rPr sz="2200" spc="-20" dirty="0">
                <a:latin typeface="Times New Roman"/>
                <a:cs typeface="Times New Roman"/>
              </a:rPr>
              <a:t> trẻ.</a:t>
            </a:r>
            <a:endParaRPr sz="2200">
              <a:latin typeface="Times New Roman"/>
              <a:cs typeface="Times New Roman"/>
            </a:endParaRPr>
          </a:p>
          <a:p>
            <a:pPr marL="358140" indent="-345440" algn="just">
              <a:lnSpc>
                <a:spcPct val="100000"/>
              </a:lnSpc>
              <a:spcBef>
                <a:spcPts val="1610"/>
              </a:spcBef>
              <a:buFont typeface="Calibri"/>
              <a:buChar char="-"/>
              <a:tabLst>
                <a:tab pos="358140" algn="l"/>
              </a:tabLst>
            </a:pPr>
            <a:r>
              <a:rPr sz="2200" dirty="0">
                <a:latin typeface="Times New Roman"/>
                <a:cs typeface="Times New Roman"/>
              </a:rPr>
              <a:t>Điều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chỉnh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PP,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hình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thức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tổ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chức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hoạt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động: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PP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tổ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chức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hoạt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động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cần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được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lựa</a:t>
            </a:r>
            <a:endParaRPr sz="220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  <a:spcBef>
                <a:spcPts val="790"/>
              </a:spcBef>
            </a:pPr>
            <a:r>
              <a:rPr sz="2200" dirty="0">
                <a:latin typeface="Times New Roman"/>
                <a:cs typeface="Times New Roman"/>
              </a:rPr>
              <a:t>chọn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sao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cho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phù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hợp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khả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năng,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sở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thích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của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trẻ,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với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từng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nội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dung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hoạt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động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832" y="582168"/>
            <a:ext cx="7037832" cy="46329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1832" y="582168"/>
            <a:ext cx="7038340" cy="463550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dirty="0">
                <a:solidFill>
                  <a:srgbClr val="17405F"/>
                </a:solidFill>
              </a:rPr>
              <a:t>c,</a:t>
            </a:r>
            <a:r>
              <a:rPr spc="-2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Điều</a:t>
            </a:r>
            <a:r>
              <a:rPr spc="-1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chỉnh</a:t>
            </a:r>
            <a:r>
              <a:rPr spc="-3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kế</a:t>
            </a:r>
            <a:r>
              <a:rPr spc="-2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hoạch</a:t>
            </a:r>
            <a:r>
              <a:rPr spc="-15" dirty="0">
                <a:solidFill>
                  <a:srgbClr val="17405F"/>
                </a:solidFill>
              </a:rPr>
              <a:t> </a:t>
            </a:r>
            <a:r>
              <a:rPr dirty="0">
                <a:solidFill>
                  <a:srgbClr val="17405F"/>
                </a:solidFill>
              </a:rPr>
              <a:t>giáo</a:t>
            </a:r>
            <a:r>
              <a:rPr spc="-20" dirty="0">
                <a:solidFill>
                  <a:srgbClr val="17405F"/>
                </a:solidFill>
              </a:rPr>
              <a:t> </a:t>
            </a:r>
            <a:r>
              <a:rPr spc="-25" dirty="0">
                <a:solidFill>
                  <a:srgbClr val="17405F"/>
                </a:solidFill>
              </a:rPr>
              <a:t>dục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641" y="1255013"/>
            <a:ext cx="54540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mbria"/>
                <a:cs typeface="Cambria"/>
              </a:rPr>
              <a:t>THỰC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HÀNH,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spc="-65" dirty="0">
                <a:latin typeface="Cambria"/>
                <a:cs typeface="Cambria"/>
              </a:rPr>
              <a:t>XÂY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DỰNG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KHGDCN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84375" y="402336"/>
            <a:ext cx="8629650" cy="6038850"/>
            <a:chOff x="1484375" y="402336"/>
            <a:chExt cx="8629650" cy="6038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6751" y="402336"/>
              <a:ext cx="7907274" cy="603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375" y="2197608"/>
              <a:ext cx="2320290" cy="24970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02027" y="3071825"/>
            <a:ext cx="1285240" cy="682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ts val="2580"/>
              </a:lnSpc>
              <a:spcBef>
                <a:spcPts val="110"/>
              </a:spcBef>
            </a:pPr>
            <a:r>
              <a:rPr sz="2200" b="1" spc="-25" dirty="0">
                <a:latin typeface="Times New Roman"/>
                <a:cs typeface="Times New Roman"/>
              </a:rPr>
              <a:t>Mẫu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ts val="2580"/>
              </a:lnSpc>
            </a:pPr>
            <a:r>
              <a:rPr sz="2200" b="1" spc="-10" dirty="0">
                <a:latin typeface="Times New Roman"/>
                <a:cs typeface="Times New Roman"/>
              </a:rPr>
              <a:t>KHGDCN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5240" y="2197607"/>
            <a:ext cx="2323338" cy="24970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69409" y="3071825"/>
            <a:ext cx="1641475" cy="682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2580"/>
              </a:lnSpc>
              <a:spcBef>
                <a:spcPts val="110"/>
              </a:spcBef>
            </a:pPr>
            <a:r>
              <a:rPr sz="2200" b="1" dirty="0">
                <a:latin typeface="Times New Roman"/>
                <a:cs typeface="Times New Roman"/>
              </a:rPr>
              <a:t>Mô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tả </a:t>
            </a:r>
            <a:r>
              <a:rPr sz="2200" b="1" spc="-10" dirty="0">
                <a:latin typeface="Times New Roman"/>
                <a:cs typeface="Times New Roman"/>
              </a:rPr>
              <a:t>trường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ts val="2580"/>
              </a:lnSpc>
            </a:pPr>
            <a:r>
              <a:rPr sz="2200" b="1" spc="-25" dirty="0">
                <a:latin typeface="Times New Roman"/>
                <a:cs typeface="Times New Roman"/>
              </a:rPr>
              <a:t>hợp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9152" y="2197607"/>
            <a:ext cx="2323338" cy="24970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16421" y="2589733"/>
            <a:ext cx="1835785" cy="16465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indent="635" algn="ctr">
              <a:lnSpc>
                <a:spcPct val="95700"/>
              </a:lnSpc>
              <a:spcBef>
                <a:spcPts val="220"/>
              </a:spcBef>
            </a:pPr>
            <a:r>
              <a:rPr sz="2200" b="1" dirty="0">
                <a:latin typeface="Times New Roman"/>
                <a:cs typeface="Times New Roman"/>
              </a:rPr>
              <a:t>Thực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hành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xác </a:t>
            </a:r>
            <a:r>
              <a:rPr sz="2200" b="1" dirty="0">
                <a:latin typeface="Times New Roman"/>
                <a:cs typeface="Times New Roman"/>
              </a:rPr>
              <a:t>định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mục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tiêu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- </a:t>
            </a:r>
            <a:r>
              <a:rPr sz="2200" b="1" dirty="0">
                <a:latin typeface="Times New Roman"/>
                <a:cs typeface="Times New Roman"/>
              </a:rPr>
              <a:t>trường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hợp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trẻ </a:t>
            </a:r>
            <a:r>
              <a:rPr sz="2200" b="1" dirty="0">
                <a:latin typeface="Times New Roman"/>
                <a:cs typeface="Times New Roman"/>
              </a:rPr>
              <a:t>khuyết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tật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ở </a:t>
            </a:r>
            <a:r>
              <a:rPr sz="2200" b="1" dirty="0">
                <a:latin typeface="Times New Roman"/>
                <a:cs typeface="Times New Roman"/>
              </a:rPr>
              <a:t>lớp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hòa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nhập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13064" y="2197607"/>
            <a:ext cx="2326385" cy="24970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772906" y="2429382"/>
            <a:ext cx="1807210" cy="19691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7940" marR="18415" algn="ctr">
              <a:lnSpc>
                <a:spcPts val="2520"/>
              </a:lnSpc>
              <a:spcBef>
                <a:spcPts val="290"/>
              </a:spcBef>
            </a:pPr>
            <a:r>
              <a:rPr sz="2200" b="1" dirty="0">
                <a:latin typeface="Times New Roman"/>
                <a:cs typeface="Times New Roman"/>
              </a:rPr>
              <a:t>Thực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hành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lập </a:t>
            </a:r>
            <a:r>
              <a:rPr sz="2200" b="1" dirty="0">
                <a:latin typeface="Times New Roman"/>
                <a:cs typeface="Times New Roman"/>
              </a:rPr>
              <a:t>kế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hoạch </a:t>
            </a:r>
            <a:r>
              <a:rPr sz="2200" b="1" dirty="0">
                <a:latin typeface="Times New Roman"/>
                <a:cs typeface="Times New Roman"/>
              </a:rPr>
              <a:t>KHGDCN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-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ts val="2425"/>
              </a:lnSpc>
            </a:pPr>
            <a:r>
              <a:rPr sz="2200" b="1" dirty="0">
                <a:latin typeface="Times New Roman"/>
                <a:cs typeface="Times New Roman"/>
              </a:rPr>
              <a:t>trường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hợp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trẻ</a:t>
            </a:r>
            <a:endParaRPr sz="2200">
              <a:latin typeface="Times New Roman"/>
              <a:cs typeface="Times New Roman"/>
            </a:endParaRPr>
          </a:p>
          <a:p>
            <a:pPr marL="3175" algn="ctr">
              <a:lnSpc>
                <a:spcPts val="2535"/>
              </a:lnSpc>
            </a:pPr>
            <a:r>
              <a:rPr sz="2200" b="1" dirty="0">
                <a:latin typeface="Times New Roman"/>
                <a:cs typeface="Times New Roman"/>
              </a:rPr>
              <a:t>khuyết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tật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ở</a:t>
            </a:r>
            <a:endParaRPr sz="2200">
              <a:latin typeface="Times New Roman"/>
              <a:cs typeface="Times New Roman"/>
            </a:endParaRPr>
          </a:p>
          <a:p>
            <a:pPr marL="1270" algn="ctr">
              <a:lnSpc>
                <a:spcPts val="2590"/>
              </a:lnSpc>
            </a:pPr>
            <a:r>
              <a:rPr sz="2200" b="1" dirty="0">
                <a:latin typeface="Times New Roman"/>
                <a:cs typeface="Times New Roman"/>
              </a:rPr>
              <a:t>lớp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hòa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nhập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450" y="2943986"/>
            <a:ext cx="9138920" cy="1591945"/>
            <a:chOff x="941450" y="2943986"/>
            <a:chExt cx="9138920" cy="1591945"/>
          </a:xfrm>
        </p:grpSpPr>
        <p:sp>
          <p:nvSpPr>
            <p:cNvPr id="3" name="object 3"/>
            <p:cNvSpPr/>
            <p:nvPr/>
          </p:nvSpPr>
          <p:spPr>
            <a:xfrm>
              <a:off x="950975" y="2953511"/>
              <a:ext cx="9119870" cy="1572895"/>
            </a:xfrm>
            <a:custGeom>
              <a:avLst/>
              <a:gdLst/>
              <a:ahLst/>
              <a:cxnLst/>
              <a:rect l="l" t="t" r="r" b="b"/>
              <a:pathLst>
                <a:path w="9119870" h="1572895">
                  <a:moveTo>
                    <a:pt x="8857488" y="0"/>
                  </a:moveTo>
                  <a:lnTo>
                    <a:pt x="262128" y="0"/>
                  </a:lnTo>
                  <a:lnTo>
                    <a:pt x="215010" y="4222"/>
                  </a:lnTo>
                  <a:lnTo>
                    <a:pt x="170663" y="16398"/>
                  </a:lnTo>
                  <a:lnTo>
                    <a:pt x="129827" y="35785"/>
                  </a:lnTo>
                  <a:lnTo>
                    <a:pt x="93243" y="61645"/>
                  </a:lnTo>
                  <a:lnTo>
                    <a:pt x="61649" y="93237"/>
                  </a:lnTo>
                  <a:lnTo>
                    <a:pt x="35788" y="129822"/>
                  </a:lnTo>
                  <a:lnTo>
                    <a:pt x="16399" y="170658"/>
                  </a:lnTo>
                  <a:lnTo>
                    <a:pt x="4223" y="215007"/>
                  </a:lnTo>
                  <a:lnTo>
                    <a:pt x="0" y="262127"/>
                  </a:lnTo>
                  <a:lnTo>
                    <a:pt x="0" y="1310639"/>
                  </a:lnTo>
                  <a:lnTo>
                    <a:pt x="4223" y="1357760"/>
                  </a:lnTo>
                  <a:lnTo>
                    <a:pt x="16399" y="1402109"/>
                  </a:lnTo>
                  <a:lnTo>
                    <a:pt x="35788" y="1442945"/>
                  </a:lnTo>
                  <a:lnTo>
                    <a:pt x="61649" y="1479530"/>
                  </a:lnTo>
                  <a:lnTo>
                    <a:pt x="93243" y="1511122"/>
                  </a:lnTo>
                  <a:lnTo>
                    <a:pt x="129827" y="1536982"/>
                  </a:lnTo>
                  <a:lnTo>
                    <a:pt x="170663" y="1556369"/>
                  </a:lnTo>
                  <a:lnTo>
                    <a:pt x="215010" y="1568545"/>
                  </a:lnTo>
                  <a:lnTo>
                    <a:pt x="262128" y="1572768"/>
                  </a:lnTo>
                  <a:lnTo>
                    <a:pt x="8857488" y="1572768"/>
                  </a:lnTo>
                  <a:lnTo>
                    <a:pt x="8904608" y="1568545"/>
                  </a:lnTo>
                  <a:lnTo>
                    <a:pt x="8948957" y="1556369"/>
                  </a:lnTo>
                  <a:lnTo>
                    <a:pt x="8989793" y="1536982"/>
                  </a:lnTo>
                  <a:lnTo>
                    <a:pt x="9026378" y="1511122"/>
                  </a:lnTo>
                  <a:lnTo>
                    <a:pt x="9057970" y="1479530"/>
                  </a:lnTo>
                  <a:lnTo>
                    <a:pt x="9083830" y="1442945"/>
                  </a:lnTo>
                  <a:lnTo>
                    <a:pt x="9103217" y="1402109"/>
                  </a:lnTo>
                  <a:lnTo>
                    <a:pt x="9115393" y="1357760"/>
                  </a:lnTo>
                  <a:lnTo>
                    <a:pt x="9119616" y="1310639"/>
                  </a:lnTo>
                  <a:lnTo>
                    <a:pt x="9119616" y="262127"/>
                  </a:lnTo>
                  <a:lnTo>
                    <a:pt x="9115393" y="215007"/>
                  </a:lnTo>
                  <a:lnTo>
                    <a:pt x="9103217" y="170658"/>
                  </a:lnTo>
                  <a:lnTo>
                    <a:pt x="9083830" y="129822"/>
                  </a:lnTo>
                  <a:lnTo>
                    <a:pt x="9057970" y="93237"/>
                  </a:lnTo>
                  <a:lnTo>
                    <a:pt x="9026378" y="61645"/>
                  </a:lnTo>
                  <a:lnTo>
                    <a:pt x="8989793" y="35785"/>
                  </a:lnTo>
                  <a:lnTo>
                    <a:pt x="8948957" y="16398"/>
                  </a:lnTo>
                  <a:lnTo>
                    <a:pt x="8904608" y="4222"/>
                  </a:lnTo>
                  <a:lnTo>
                    <a:pt x="885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0975" y="2953511"/>
              <a:ext cx="9119870" cy="1572895"/>
            </a:xfrm>
            <a:custGeom>
              <a:avLst/>
              <a:gdLst/>
              <a:ahLst/>
              <a:cxnLst/>
              <a:rect l="l" t="t" r="r" b="b"/>
              <a:pathLst>
                <a:path w="9119870" h="1572895">
                  <a:moveTo>
                    <a:pt x="0" y="262127"/>
                  </a:moveTo>
                  <a:lnTo>
                    <a:pt x="4223" y="215007"/>
                  </a:lnTo>
                  <a:lnTo>
                    <a:pt x="16399" y="170658"/>
                  </a:lnTo>
                  <a:lnTo>
                    <a:pt x="35788" y="129822"/>
                  </a:lnTo>
                  <a:lnTo>
                    <a:pt x="61649" y="93237"/>
                  </a:lnTo>
                  <a:lnTo>
                    <a:pt x="93243" y="61645"/>
                  </a:lnTo>
                  <a:lnTo>
                    <a:pt x="129827" y="35785"/>
                  </a:lnTo>
                  <a:lnTo>
                    <a:pt x="170663" y="16398"/>
                  </a:lnTo>
                  <a:lnTo>
                    <a:pt x="215010" y="4222"/>
                  </a:lnTo>
                  <a:lnTo>
                    <a:pt x="262128" y="0"/>
                  </a:lnTo>
                  <a:lnTo>
                    <a:pt x="8857488" y="0"/>
                  </a:lnTo>
                  <a:lnTo>
                    <a:pt x="8904608" y="4222"/>
                  </a:lnTo>
                  <a:lnTo>
                    <a:pt x="8948957" y="16398"/>
                  </a:lnTo>
                  <a:lnTo>
                    <a:pt x="8989793" y="35785"/>
                  </a:lnTo>
                  <a:lnTo>
                    <a:pt x="9026378" y="61645"/>
                  </a:lnTo>
                  <a:lnTo>
                    <a:pt x="9057970" y="93237"/>
                  </a:lnTo>
                  <a:lnTo>
                    <a:pt x="9083830" y="129822"/>
                  </a:lnTo>
                  <a:lnTo>
                    <a:pt x="9103217" y="170658"/>
                  </a:lnTo>
                  <a:lnTo>
                    <a:pt x="9115393" y="215007"/>
                  </a:lnTo>
                  <a:lnTo>
                    <a:pt x="9119616" y="262127"/>
                  </a:lnTo>
                  <a:lnTo>
                    <a:pt x="9119616" y="1310639"/>
                  </a:lnTo>
                  <a:lnTo>
                    <a:pt x="9115393" y="1357760"/>
                  </a:lnTo>
                  <a:lnTo>
                    <a:pt x="9103217" y="1402109"/>
                  </a:lnTo>
                  <a:lnTo>
                    <a:pt x="9083830" y="1442945"/>
                  </a:lnTo>
                  <a:lnTo>
                    <a:pt x="9057970" y="1479530"/>
                  </a:lnTo>
                  <a:lnTo>
                    <a:pt x="9026378" y="1511122"/>
                  </a:lnTo>
                  <a:lnTo>
                    <a:pt x="8989793" y="1536982"/>
                  </a:lnTo>
                  <a:lnTo>
                    <a:pt x="8948957" y="1556369"/>
                  </a:lnTo>
                  <a:lnTo>
                    <a:pt x="8904608" y="1568545"/>
                  </a:lnTo>
                  <a:lnTo>
                    <a:pt x="8857488" y="1572768"/>
                  </a:lnTo>
                  <a:lnTo>
                    <a:pt x="262128" y="1572768"/>
                  </a:lnTo>
                  <a:lnTo>
                    <a:pt x="215010" y="1568545"/>
                  </a:lnTo>
                  <a:lnTo>
                    <a:pt x="170663" y="1556369"/>
                  </a:lnTo>
                  <a:lnTo>
                    <a:pt x="129827" y="1536982"/>
                  </a:lnTo>
                  <a:lnTo>
                    <a:pt x="93243" y="1511122"/>
                  </a:lnTo>
                  <a:lnTo>
                    <a:pt x="61649" y="1479530"/>
                  </a:lnTo>
                  <a:lnTo>
                    <a:pt x="35788" y="1442945"/>
                  </a:lnTo>
                  <a:lnTo>
                    <a:pt x="16399" y="1402109"/>
                  </a:lnTo>
                  <a:lnTo>
                    <a:pt x="4223" y="1357760"/>
                  </a:lnTo>
                  <a:lnTo>
                    <a:pt x="0" y="1310639"/>
                  </a:lnTo>
                  <a:lnTo>
                    <a:pt x="0" y="262127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41450" y="1096899"/>
            <a:ext cx="9138920" cy="1591945"/>
            <a:chOff x="941450" y="1096899"/>
            <a:chExt cx="9138920" cy="1591945"/>
          </a:xfrm>
        </p:grpSpPr>
        <p:sp>
          <p:nvSpPr>
            <p:cNvPr id="6" name="object 6"/>
            <p:cNvSpPr/>
            <p:nvPr/>
          </p:nvSpPr>
          <p:spPr>
            <a:xfrm>
              <a:off x="950975" y="1106424"/>
              <a:ext cx="9119870" cy="1572895"/>
            </a:xfrm>
            <a:custGeom>
              <a:avLst/>
              <a:gdLst/>
              <a:ahLst/>
              <a:cxnLst/>
              <a:rect l="l" t="t" r="r" b="b"/>
              <a:pathLst>
                <a:path w="9119870" h="1572895">
                  <a:moveTo>
                    <a:pt x="8857488" y="0"/>
                  </a:moveTo>
                  <a:lnTo>
                    <a:pt x="262128" y="0"/>
                  </a:lnTo>
                  <a:lnTo>
                    <a:pt x="215010" y="4222"/>
                  </a:lnTo>
                  <a:lnTo>
                    <a:pt x="170663" y="16398"/>
                  </a:lnTo>
                  <a:lnTo>
                    <a:pt x="129827" y="35785"/>
                  </a:lnTo>
                  <a:lnTo>
                    <a:pt x="93243" y="61645"/>
                  </a:lnTo>
                  <a:lnTo>
                    <a:pt x="61649" y="93237"/>
                  </a:lnTo>
                  <a:lnTo>
                    <a:pt x="35788" y="129822"/>
                  </a:lnTo>
                  <a:lnTo>
                    <a:pt x="16399" y="170658"/>
                  </a:lnTo>
                  <a:lnTo>
                    <a:pt x="4223" y="215007"/>
                  </a:lnTo>
                  <a:lnTo>
                    <a:pt x="0" y="262127"/>
                  </a:lnTo>
                  <a:lnTo>
                    <a:pt x="0" y="1310639"/>
                  </a:lnTo>
                  <a:lnTo>
                    <a:pt x="4223" y="1357760"/>
                  </a:lnTo>
                  <a:lnTo>
                    <a:pt x="16399" y="1402109"/>
                  </a:lnTo>
                  <a:lnTo>
                    <a:pt x="35788" y="1442945"/>
                  </a:lnTo>
                  <a:lnTo>
                    <a:pt x="61649" y="1479530"/>
                  </a:lnTo>
                  <a:lnTo>
                    <a:pt x="93243" y="1511122"/>
                  </a:lnTo>
                  <a:lnTo>
                    <a:pt x="129827" y="1536982"/>
                  </a:lnTo>
                  <a:lnTo>
                    <a:pt x="170663" y="1556369"/>
                  </a:lnTo>
                  <a:lnTo>
                    <a:pt x="215010" y="1568545"/>
                  </a:lnTo>
                  <a:lnTo>
                    <a:pt x="262128" y="1572767"/>
                  </a:lnTo>
                  <a:lnTo>
                    <a:pt x="8857488" y="1572767"/>
                  </a:lnTo>
                  <a:lnTo>
                    <a:pt x="8904608" y="1568545"/>
                  </a:lnTo>
                  <a:lnTo>
                    <a:pt x="8948957" y="1556369"/>
                  </a:lnTo>
                  <a:lnTo>
                    <a:pt x="8989793" y="1536982"/>
                  </a:lnTo>
                  <a:lnTo>
                    <a:pt x="9026378" y="1511122"/>
                  </a:lnTo>
                  <a:lnTo>
                    <a:pt x="9057970" y="1479530"/>
                  </a:lnTo>
                  <a:lnTo>
                    <a:pt x="9083830" y="1442945"/>
                  </a:lnTo>
                  <a:lnTo>
                    <a:pt x="9103217" y="1402109"/>
                  </a:lnTo>
                  <a:lnTo>
                    <a:pt x="9115393" y="1357760"/>
                  </a:lnTo>
                  <a:lnTo>
                    <a:pt x="9119616" y="1310639"/>
                  </a:lnTo>
                  <a:lnTo>
                    <a:pt x="9119616" y="262127"/>
                  </a:lnTo>
                  <a:lnTo>
                    <a:pt x="9115393" y="215007"/>
                  </a:lnTo>
                  <a:lnTo>
                    <a:pt x="9103217" y="170658"/>
                  </a:lnTo>
                  <a:lnTo>
                    <a:pt x="9083830" y="129822"/>
                  </a:lnTo>
                  <a:lnTo>
                    <a:pt x="9057970" y="93237"/>
                  </a:lnTo>
                  <a:lnTo>
                    <a:pt x="9026378" y="61645"/>
                  </a:lnTo>
                  <a:lnTo>
                    <a:pt x="8989793" y="35785"/>
                  </a:lnTo>
                  <a:lnTo>
                    <a:pt x="8948957" y="16398"/>
                  </a:lnTo>
                  <a:lnTo>
                    <a:pt x="8904608" y="4222"/>
                  </a:lnTo>
                  <a:lnTo>
                    <a:pt x="885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0975" y="1106424"/>
              <a:ext cx="9119870" cy="1572895"/>
            </a:xfrm>
            <a:custGeom>
              <a:avLst/>
              <a:gdLst/>
              <a:ahLst/>
              <a:cxnLst/>
              <a:rect l="l" t="t" r="r" b="b"/>
              <a:pathLst>
                <a:path w="9119870" h="1572895">
                  <a:moveTo>
                    <a:pt x="0" y="262127"/>
                  </a:moveTo>
                  <a:lnTo>
                    <a:pt x="4223" y="215007"/>
                  </a:lnTo>
                  <a:lnTo>
                    <a:pt x="16399" y="170658"/>
                  </a:lnTo>
                  <a:lnTo>
                    <a:pt x="35788" y="129822"/>
                  </a:lnTo>
                  <a:lnTo>
                    <a:pt x="61649" y="93237"/>
                  </a:lnTo>
                  <a:lnTo>
                    <a:pt x="93243" y="61645"/>
                  </a:lnTo>
                  <a:lnTo>
                    <a:pt x="129827" y="35785"/>
                  </a:lnTo>
                  <a:lnTo>
                    <a:pt x="170663" y="16398"/>
                  </a:lnTo>
                  <a:lnTo>
                    <a:pt x="215010" y="4222"/>
                  </a:lnTo>
                  <a:lnTo>
                    <a:pt x="262128" y="0"/>
                  </a:lnTo>
                  <a:lnTo>
                    <a:pt x="8857488" y="0"/>
                  </a:lnTo>
                  <a:lnTo>
                    <a:pt x="8904608" y="4222"/>
                  </a:lnTo>
                  <a:lnTo>
                    <a:pt x="8948957" y="16398"/>
                  </a:lnTo>
                  <a:lnTo>
                    <a:pt x="8989793" y="35785"/>
                  </a:lnTo>
                  <a:lnTo>
                    <a:pt x="9026378" y="61645"/>
                  </a:lnTo>
                  <a:lnTo>
                    <a:pt x="9057970" y="93237"/>
                  </a:lnTo>
                  <a:lnTo>
                    <a:pt x="9083830" y="129822"/>
                  </a:lnTo>
                  <a:lnTo>
                    <a:pt x="9103217" y="170658"/>
                  </a:lnTo>
                  <a:lnTo>
                    <a:pt x="9115393" y="215007"/>
                  </a:lnTo>
                  <a:lnTo>
                    <a:pt x="9119616" y="262127"/>
                  </a:lnTo>
                  <a:lnTo>
                    <a:pt x="9119616" y="1310639"/>
                  </a:lnTo>
                  <a:lnTo>
                    <a:pt x="9115393" y="1357760"/>
                  </a:lnTo>
                  <a:lnTo>
                    <a:pt x="9103217" y="1402109"/>
                  </a:lnTo>
                  <a:lnTo>
                    <a:pt x="9083830" y="1442945"/>
                  </a:lnTo>
                  <a:lnTo>
                    <a:pt x="9057970" y="1479530"/>
                  </a:lnTo>
                  <a:lnTo>
                    <a:pt x="9026378" y="1511122"/>
                  </a:lnTo>
                  <a:lnTo>
                    <a:pt x="8989793" y="1536982"/>
                  </a:lnTo>
                  <a:lnTo>
                    <a:pt x="8948957" y="1556369"/>
                  </a:lnTo>
                  <a:lnTo>
                    <a:pt x="8904608" y="1568545"/>
                  </a:lnTo>
                  <a:lnTo>
                    <a:pt x="8857488" y="1572767"/>
                  </a:lnTo>
                  <a:lnTo>
                    <a:pt x="262128" y="1572767"/>
                  </a:lnTo>
                  <a:lnTo>
                    <a:pt x="215010" y="1568545"/>
                  </a:lnTo>
                  <a:lnTo>
                    <a:pt x="170663" y="1556369"/>
                  </a:lnTo>
                  <a:lnTo>
                    <a:pt x="129827" y="1536982"/>
                  </a:lnTo>
                  <a:lnTo>
                    <a:pt x="93243" y="1511122"/>
                  </a:lnTo>
                  <a:lnTo>
                    <a:pt x="61649" y="1479530"/>
                  </a:lnTo>
                  <a:lnTo>
                    <a:pt x="35788" y="1442945"/>
                  </a:lnTo>
                  <a:lnTo>
                    <a:pt x="16399" y="1402109"/>
                  </a:lnTo>
                  <a:lnTo>
                    <a:pt x="4223" y="1357760"/>
                  </a:lnTo>
                  <a:lnTo>
                    <a:pt x="0" y="1310639"/>
                  </a:lnTo>
                  <a:lnTo>
                    <a:pt x="0" y="262127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41450" y="4809363"/>
            <a:ext cx="9138920" cy="1588770"/>
            <a:chOff x="941450" y="4809363"/>
            <a:chExt cx="9138920" cy="1588770"/>
          </a:xfrm>
        </p:grpSpPr>
        <p:sp>
          <p:nvSpPr>
            <p:cNvPr id="9" name="object 9"/>
            <p:cNvSpPr/>
            <p:nvPr/>
          </p:nvSpPr>
          <p:spPr>
            <a:xfrm>
              <a:off x="950975" y="4818888"/>
              <a:ext cx="9119870" cy="1569720"/>
            </a:xfrm>
            <a:custGeom>
              <a:avLst/>
              <a:gdLst/>
              <a:ahLst/>
              <a:cxnLst/>
              <a:rect l="l" t="t" r="r" b="b"/>
              <a:pathLst>
                <a:path w="9119870" h="1569720">
                  <a:moveTo>
                    <a:pt x="8857996" y="0"/>
                  </a:moveTo>
                  <a:lnTo>
                    <a:pt x="261620" y="0"/>
                  </a:lnTo>
                  <a:lnTo>
                    <a:pt x="214593" y="4213"/>
                  </a:lnTo>
                  <a:lnTo>
                    <a:pt x="170332" y="16363"/>
                  </a:lnTo>
                  <a:lnTo>
                    <a:pt x="129575" y="35710"/>
                  </a:lnTo>
                  <a:lnTo>
                    <a:pt x="93061" y="61517"/>
                  </a:lnTo>
                  <a:lnTo>
                    <a:pt x="61530" y="93046"/>
                  </a:lnTo>
                  <a:lnTo>
                    <a:pt x="35718" y="129558"/>
                  </a:lnTo>
                  <a:lnTo>
                    <a:pt x="16367" y="170317"/>
                  </a:lnTo>
                  <a:lnTo>
                    <a:pt x="4215" y="214583"/>
                  </a:lnTo>
                  <a:lnTo>
                    <a:pt x="0" y="261619"/>
                  </a:lnTo>
                  <a:lnTo>
                    <a:pt x="0" y="1308100"/>
                  </a:lnTo>
                  <a:lnTo>
                    <a:pt x="4215" y="1355126"/>
                  </a:lnTo>
                  <a:lnTo>
                    <a:pt x="16367" y="1399387"/>
                  </a:lnTo>
                  <a:lnTo>
                    <a:pt x="35718" y="1440144"/>
                  </a:lnTo>
                  <a:lnTo>
                    <a:pt x="61530" y="1476658"/>
                  </a:lnTo>
                  <a:lnTo>
                    <a:pt x="93061" y="1508189"/>
                  </a:lnTo>
                  <a:lnTo>
                    <a:pt x="129575" y="1534001"/>
                  </a:lnTo>
                  <a:lnTo>
                    <a:pt x="170332" y="1553352"/>
                  </a:lnTo>
                  <a:lnTo>
                    <a:pt x="214593" y="1565504"/>
                  </a:lnTo>
                  <a:lnTo>
                    <a:pt x="261620" y="1569720"/>
                  </a:lnTo>
                  <a:lnTo>
                    <a:pt x="8857996" y="1569720"/>
                  </a:lnTo>
                  <a:lnTo>
                    <a:pt x="8905032" y="1565504"/>
                  </a:lnTo>
                  <a:lnTo>
                    <a:pt x="8949298" y="1553352"/>
                  </a:lnTo>
                  <a:lnTo>
                    <a:pt x="8990057" y="1534001"/>
                  </a:lnTo>
                  <a:lnTo>
                    <a:pt x="9026569" y="1508189"/>
                  </a:lnTo>
                  <a:lnTo>
                    <a:pt x="9058098" y="1476658"/>
                  </a:lnTo>
                  <a:lnTo>
                    <a:pt x="9083905" y="1440144"/>
                  </a:lnTo>
                  <a:lnTo>
                    <a:pt x="9103252" y="1399387"/>
                  </a:lnTo>
                  <a:lnTo>
                    <a:pt x="9115402" y="1355126"/>
                  </a:lnTo>
                  <a:lnTo>
                    <a:pt x="9119616" y="1308100"/>
                  </a:lnTo>
                  <a:lnTo>
                    <a:pt x="9119616" y="261619"/>
                  </a:lnTo>
                  <a:lnTo>
                    <a:pt x="9115402" y="214583"/>
                  </a:lnTo>
                  <a:lnTo>
                    <a:pt x="9103252" y="170317"/>
                  </a:lnTo>
                  <a:lnTo>
                    <a:pt x="9083905" y="129558"/>
                  </a:lnTo>
                  <a:lnTo>
                    <a:pt x="9058098" y="93046"/>
                  </a:lnTo>
                  <a:lnTo>
                    <a:pt x="9026569" y="61517"/>
                  </a:lnTo>
                  <a:lnTo>
                    <a:pt x="8990057" y="35710"/>
                  </a:lnTo>
                  <a:lnTo>
                    <a:pt x="8949298" y="16363"/>
                  </a:lnTo>
                  <a:lnTo>
                    <a:pt x="8905032" y="4213"/>
                  </a:lnTo>
                  <a:lnTo>
                    <a:pt x="8857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0975" y="4818888"/>
              <a:ext cx="9119870" cy="1569720"/>
            </a:xfrm>
            <a:custGeom>
              <a:avLst/>
              <a:gdLst/>
              <a:ahLst/>
              <a:cxnLst/>
              <a:rect l="l" t="t" r="r" b="b"/>
              <a:pathLst>
                <a:path w="9119870" h="1569720">
                  <a:moveTo>
                    <a:pt x="0" y="261619"/>
                  </a:moveTo>
                  <a:lnTo>
                    <a:pt x="4215" y="214583"/>
                  </a:lnTo>
                  <a:lnTo>
                    <a:pt x="16367" y="170317"/>
                  </a:lnTo>
                  <a:lnTo>
                    <a:pt x="35718" y="129558"/>
                  </a:lnTo>
                  <a:lnTo>
                    <a:pt x="61530" y="93046"/>
                  </a:lnTo>
                  <a:lnTo>
                    <a:pt x="93061" y="61517"/>
                  </a:lnTo>
                  <a:lnTo>
                    <a:pt x="129575" y="35710"/>
                  </a:lnTo>
                  <a:lnTo>
                    <a:pt x="170332" y="16363"/>
                  </a:lnTo>
                  <a:lnTo>
                    <a:pt x="214593" y="4213"/>
                  </a:lnTo>
                  <a:lnTo>
                    <a:pt x="261620" y="0"/>
                  </a:lnTo>
                  <a:lnTo>
                    <a:pt x="8857996" y="0"/>
                  </a:lnTo>
                  <a:lnTo>
                    <a:pt x="8905032" y="4213"/>
                  </a:lnTo>
                  <a:lnTo>
                    <a:pt x="8949298" y="16363"/>
                  </a:lnTo>
                  <a:lnTo>
                    <a:pt x="8990057" y="35710"/>
                  </a:lnTo>
                  <a:lnTo>
                    <a:pt x="9026569" y="61517"/>
                  </a:lnTo>
                  <a:lnTo>
                    <a:pt x="9058098" y="93046"/>
                  </a:lnTo>
                  <a:lnTo>
                    <a:pt x="9083905" y="129558"/>
                  </a:lnTo>
                  <a:lnTo>
                    <a:pt x="9103252" y="170317"/>
                  </a:lnTo>
                  <a:lnTo>
                    <a:pt x="9115402" y="214583"/>
                  </a:lnTo>
                  <a:lnTo>
                    <a:pt x="9119616" y="261619"/>
                  </a:lnTo>
                  <a:lnTo>
                    <a:pt x="9119616" y="1308100"/>
                  </a:lnTo>
                  <a:lnTo>
                    <a:pt x="9115402" y="1355126"/>
                  </a:lnTo>
                  <a:lnTo>
                    <a:pt x="9103252" y="1399387"/>
                  </a:lnTo>
                  <a:lnTo>
                    <a:pt x="9083905" y="1440144"/>
                  </a:lnTo>
                  <a:lnTo>
                    <a:pt x="9058098" y="1476658"/>
                  </a:lnTo>
                  <a:lnTo>
                    <a:pt x="9026569" y="1508189"/>
                  </a:lnTo>
                  <a:lnTo>
                    <a:pt x="8990057" y="1534001"/>
                  </a:lnTo>
                  <a:lnTo>
                    <a:pt x="8949298" y="1553352"/>
                  </a:lnTo>
                  <a:lnTo>
                    <a:pt x="8905032" y="1565504"/>
                  </a:lnTo>
                  <a:lnTo>
                    <a:pt x="8857996" y="1569720"/>
                  </a:lnTo>
                  <a:lnTo>
                    <a:pt x="261620" y="1569720"/>
                  </a:lnTo>
                  <a:lnTo>
                    <a:pt x="214593" y="1565504"/>
                  </a:lnTo>
                  <a:lnTo>
                    <a:pt x="170332" y="1553352"/>
                  </a:lnTo>
                  <a:lnTo>
                    <a:pt x="129575" y="1534001"/>
                  </a:lnTo>
                  <a:lnTo>
                    <a:pt x="93061" y="1508189"/>
                  </a:lnTo>
                  <a:lnTo>
                    <a:pt x="61530" y="1476658"/>
                  </a:lnTo>
                  <a:lnTo>
                    <a:pt x="35718" y="1440144"/>
                  </a:lnTo>
                  <a:lnTo>
                    <a:pt x="16367" y="1399387"/>
                  </a:lnTo>
                  <a:lnTo>
                    <a:pt x="4215" y="1355126"/>
                  </a:lnTo>
                  <a:lnTo>
                    <a:pt x="0" y="1308100"/>
                  </a:lnTo>
                  <a:lnTo>
                    <a:pt x="0" y="261619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05306" y="1323594"/>
            <a:ext cx="8816340" cy="492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indent="30416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CÂU</a:t>
            </a:r>
            <a:r>
              <a:rPr sz="2400" b="1" spc="19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1:</a:t>
            </a:r>
            <a:r>
              <a:rPr sz="2400" b="1" spc="18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Bạn</a:t>
            </a:r>
            <a:r>
              <a:rPr sz="2400" spc="20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là</a:t>
            </a:r>
            <a:r>
              <a:rPr sz="2400" spc="18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giáo</a:t>
            </a:r>
            <a:r>
              <a:rPr sz="2400" spc="19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viên</a:t>
            </a:r>
            <a:r>
              <a:rPr sz="2400" spc="19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mới</a:t>
            </a:r>
            <a:r>
              <a:rPr sz="2400" spc="17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tiếp</a:t>
            </a:r>
            <a:r>
              <a:rPr sz="2400" spc="18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nhận</a:t>
            </a:r>
            <a:r>
              <a:rPr sz="2400" spc="19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lớp</a:t>
            </a:r>
            <a:r>
              <a:rPr sz="2400" spc="20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17405F"/>
                </a:solidFill>
                <a:latin typeface="Times New Roman"/>
                <a:cs typeface="Times New Roman"/>
              </a:rPr>
              <a:t>có</a:t>
            </a:r>
            <a:r>
              <a:rPr sz="2400" spc="17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17405F"/>
                </a:solidFill>
                <a:latin typeface="Times New Roman"/>
                <a:cs typeface="Times New Roman"/>
              </a:rPr>
              <a:t>trẻ</a:t>
            </a:r>
            <a:r>
              <a:rPr lang="en-US" sz="240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17405F"/>
                </a:solidFill>
                <a:latin typeface="Times New Roman"/>
                <a:cs typeface="Times New Roman"/>
              </a:rPr>
              <a:t>khuyết</a:t>
            </a:r>
            <a:r>
              <a:rPr sz="2400" spc="204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17405F"/>
                </a:solidFill>
                <a:latin typeface="Times New Roman"/>
                <a:cs typeface="Times New Roman"/>
              </a:rPr>
              <a:t>tật.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Hãy</a:t>
            </a:r>
            <a:r>
              <a:rPr sz="2400" spc="9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phân</a:t>
            </a:r>
            <a:r>
              <a:rPr sz="2400" spc="1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tích</a:t>
            </a:r>
            <a:r>
              <a:rPr sz="2400" spc="14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và</a:t>
            </a:r>
            <a:r>
              <a:rPr sz="2400" spc="1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trình</a:t>
            </a:r>
            <a:r>
              <a:rPr sz="2400" spc="14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bày</a:t>
            </a:r>
            <a:r>
              <a:rPr sz="2400" spc="9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các</a:t>
            </a:r>
            <a:r>
              <a:rPr sz="2400" spc="1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bước</a:t>
            </a:r>
            <a:r>
              <a:rPr sz="2400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đầu</a:t>
            </a:r>
            <a:r>
              <a:rPr sz="2400" spc="14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tiên</a:t>
            </a:r>
            <a:r>
              <a:rPr sz="2400" spc="14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bạn</a:t>
            </a:r>
            <a:r>
              <a:rPr sz="2400" spc="1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thực</a:t>
            </a:r>
            <a:r>
              <a:rPr sz="2400" spc="1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hiện</a:t>
            </a:r>
            <a:r>
              <a:rPr sz="2400" spc="1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để</a:t>
            </a:r>
            <a:r>
              <a:rPr sz="2400" spc="1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hiểu</a:t>
            </a:r>
            <a:r>
              <a:rPr sz="2400" spc="1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7405F"/>
                </a:solidFill>
                <a:latin typeface="Times New Roman"/>
                <a:cs typeface="Times New Roman"/>
              </a:rPr>
              <a:t>về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nhu</a:t>
            </a:r>
            <a:r>
              <a:rPr sz="2400" spc="-3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cầu,</a:t>
            </a:r>
            <a:r>
              <a:rPr sz="2400" spc="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điểm</a:t>
            </a:r>
            <a:r>
              <a:rPr sz="2400" spc="-3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mạnh/yếu</a:t>
            </a:r>
            <a:r>
              <a:rPr sz="2400" spc="4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của</a:t>
            </a:r>
            <a:r>
              <a:rPr sz="2400" spc="-2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trẻ,</a:t>
            </a:r>
            <a:r>
              <a:rPr sz="2400" spc="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chuẩn</a:t>
            </a:r>
            <a:r>
              <a:rPr sz="2400" spc="-1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bị</a:t>
            </a:r>
            <a:r>
              <a:rPr sz="2400" spc="-1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cho</a:t>
            </a:r>
            <a:r>
              <a:rPr sz="2400" spc="-1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kế</a:t>
            </a:r>
            <a:r>
              <a:rPr sz="2400" spc="-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hoạch</a:t>
            </a:r>
            <a:r>
              <a:rPr sz="2400" spc="5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405F"/>
                </a:solidFill>
                <a:latin typeface="Times New Roman"/>
                <a:cs typeface="Times New Roman"/>
              </a:rPr>
              <a:t>cá</a:t>
            </a:r>
            <a:r>
              <a:rPr sz="2400" spc="-20" dirty="0">
                <a:solidFill>
                  <a:srgbClr val="1740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7405F"/>
                </a:solidFill>
                <a:latin typeface="Times New Roman"/>
                <a:cs typeface="Times New Roman"/>
              </a:rPr>
              <a:t>nhân?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8255" indent="304165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81B39"/>
                </a:solidFill>
                <a:latin typeface="Times New Roman"/>
                <a:cs typeface="Times New Roman"/>
              </a:rPr>
              <a:t>CÂU</a:t>
            </a:r>
            <a:r>
              <a:rPr sz="2400" b="1" spc="3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81B39"/>
                </a:solidFill>
                <a:latin typeface="Times New Roman"/>
                <a:cs typeface="Times New Roman"/>
              </a:rPr>
              <a:t>2:</a:t>
            </a:r>
            <a:r>
              <a:rPr sz="2400" b="1" spc="3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Trình</a:t>
            </a:r>
            <a:r>
              <a:rPr sz="2400" spc="3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bày</a:t>
            </a:r>
            <a:r>
              <a:rPr sz="2400" spc="27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tình</a:t>
            </a:r>
            <a:r>
              <a:rPr sz="2400" spc="3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81B39"/>
                </a:solidFill>
                <a:latin typeface="Times New Roman"/>
                <a:cs typeface="Times New Roman"/>
              </a:rPr>
              <a:t>huống</a:t>
            </a:r>
            <a:r>
              <a:rPr sz="2400" spc="3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81B39"/>
                </a:solidFill>
                <a:latin typeface="Times New Roman"/>
                <a:cs typeface="Times New Roman"/>
              </a:rPr>
              <a:t>cha </a:t>
            </a:r>
            <a:r>
              <a:rPr lang="en-US" sz="2400" dirty="0" err="1">
                <a:solidFill>
                  <a:srgbClr val="081B39"/>
                </a:solidFill>
                <a:latin typeface="Times New Roman"/>
                <a:cs typeface="Times New Roman"/>
              </a:rPr>
              <a:t>mẹ</a:t>
            </a:r>
            <a:r>
              <a:rPr lang="en-US" sz="24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lang="en-US" sz="24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81B39"/>
                </a:solidFill>
                <a:latin typeface="Times New Roman"/>
                <a:cs typeface="Times New Roman"/>
              </a:rPr>
              <a:t>chưa</a:t>
            </a:r>
            <a:r>
              <a:rPr sz="2400" spc="3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phối</a:t>
            </a:r>
            <a:r>
              <a:rPr sz="2400" spc="3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hợp</a:t>
            </a:r>
            <a:r>
              <a:rPr sz="2400" spc="3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tốt</a:t>
            </a:r>
            <a:r>
              <a:rPr sz="2400" spc="3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trong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cung</a:t>
            </a:r>
            <a:r>
              <a:rPr sz="2400" spc="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cấp</a:t>
            </a:r>
            <a:r>
              <a:rPr sz="2400" spc="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thông</a:t>
            </a:r>
            <a:r>
              <a:rPr sz="2400" spc="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tin</a:t>
            </a:r>
            <a:r>
              <a:rPr sz="2400" spc="9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về</a:t>
            </a:r>
            <a:r>
              <a:rPr sz="2400" spc="8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sz="2400" spc="10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khuyết</a:t>
            </a:r>
            <a:r>
              <a:rPr sz="2400" spc="9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tật.</a:t>
            </a:r>
            <a:r>
              <a:rPr sz="2400" spc="11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Bạn</a:t>
            </a:r>
            <a:r>
              <a:rPr sz="2400" spc="9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sẽ</a:t>
            </a:r>
            <a:r>
              <a:rPr sz="2400" spc="8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làm</a:t>
            </a:r>
            <a:r>
              <a:rPr sz="2400" spc="11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gì</a:t>
            </a:r>
            <a:r>
              <a:rPr sz="2400" spc="9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để</a:t>
            </a:r>
            <a:r>
              <a:rPr sz="2400" spc="8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tăng</a:t>
            </a:r>
            <a:r>
              <a:rPr sz="2400" spc="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sự</a:t>
            </a:r>
            <a:r>
              <a:rPr sz="2400" spc="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tham</a:t>
            </a:r>
            <a:r>
              <a:rPr sz="2400" spc="11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gia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của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gia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đình?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 indent="505459" algn="just">
              <a:lnSpc>
                <a:spcPct val="100000"/>
              </a:lnSpc>
            </a:pPr>
            <a:r>
              <a:rPr sz="2400" b="1" dirty="0">
                <a:solidFill>
                  <a:srgbClr val="081B39"/>
                </a:solidFill>
                <a:latin typeface="Times New Roman"/>
                <a:cs typeface="Times New Roman"/>
              </a:rPr>
              <a:t>CÂU</a:t>
            </a:r>
            <a:r>
              <a:rPr sz="2400" b="1" spc="17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81B39"/>
                </a:solidFill>
                <a:latin typeface="Times New Roman"/>
                <a:cs typeface="Times New Roman"/>
              </a:rPr>
              <a:t>3:</a:t>
            </a:r>
            <a:r>
              <a:rPr sz="2400" b="1" spc="1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Khi</a:t>
            </a:r>
            <a:r>
              <a:rPr sz="2400" spc="18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đánh</a:t>
            </a:r>
            <a:r>
              <a:rPr sz="2400" spc="18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giá</a:t>
            </a:r>
            <a:r>
              <a:rPr sz="2400" spc="18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sz="2400" spc="17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tự</a:t>
            </a:r>
            <a:r>
              <a:rPr sz="2400" spc="17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kỷ</a:t>
            </a:r>
            <a:r>
              <a:rPr sz="2400" spc="1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3</a:t>
            </a:r>
            <a:r>
              <a:rPr sz="2400" spc="18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tuổi,</a:t>
            </a:r>
            <a:r>
              <a:rPr sz="2400" spc="1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bạn</a:t>
            </a:r>
            <a:r>
              <a:rPr sz="2400" spc="18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chỉ</a:t>
            </a:r>
            <a:r>
              <a:rPr sz="2400" spc="1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ghi</a:t>
            </a:r>
            <a:r>
              <a:rPr sz="2400" spc="19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nhận</a:t>
            </a:r>
            <a:r>
              <a:rPr sz="2400" spc="18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sz="2400" spc="1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không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giao</a:t>
            </a:r>
            <a:r>
              <a:rPr sz="2400" spc="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tiếp</a:t>
            </a:r>
            <a:r>
              <a:rPr sz="2400" spc="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mắt,</a:t>
            </a:r>
            <a:r>
              <a:rPr sz="2400" spc="6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không</a:t>
            </a:r>
            <a:r>
              <a:rPr sz="2400" spc="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tương</a:t>
            </a:r>
            <a:r>
              <a:rPr sz="2400" spc="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tác</a:t>
            </a:r>
            <a:r>
              <a:rPr sz="2400" spc="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với</a:t>
            </a:r>
            <a:r>
              <a:rPr sz="2400" spc="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bạn</a:t>
            </a:r>
            <a:r>
              <a:rPr sz="2400" spc="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cùng</a:t>
            </a:r>
            <a:r>
              <a:rPr sz="2400" spc="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lớp.</a:t>
            </a:r>
            <a:r>
              <a:rPr sz="2400" spc="6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Hãy</a:t>
            </a:r>
            <a:r>
              <a:rPr sz="24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đề</a:t>
            </a:r>
            <a:r>
              <a:rPr sz="2400" spc="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xuất</a:t>
            </a:r>
            <a:r>
              <a:rPr sz="2400" spc="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400" spc="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cụ</a:t>
            </a:r>
            <a:r>
              <a:rPr sz="2400" spc="6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thể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hóa</a:t>
            </a:r>
            <a:r>
              <a:rPr sz="2400" spc="-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mục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tiêu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dài hạn,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ngắn</a:t>
            </a:r>
            <a:r>
              <a:rPr sz="2400" spc="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hạn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4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nội</a:t>
            </a:r>
            <a:r>
              <a:rPr sz="2400" spc="-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dung</a:t>
            </a:r>
            <a:r>
              <a:rPr sz="24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can</a:t>
            </a:r>
            <a:r>
              <a:rPr sz="2400" spc="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thiệp</a:t>
            </a:r>
            <a:r>
              <a:rPr sz="2400" spc="-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phù</a:t>
            </a:r>
            <a:r>
              <a:rPr sz="24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hợp.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07817" y="446024"/>
            <a:ext cx="46024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GIẢI</a:t>
            </a:r>
            <a:r>
              <a:rPr sz="2800" spc="-60" dirty="0"/>
              <a:t> </a:t>
            </a:r>
            <a:r>
              <a:rPr sz="2800" dirty="0"/>
              <a:t>QUYẾT</a:t>
            </a:r>
            <a:r>
              <a:rPr sz="2800" spc="-150" dirty="0"/>
              <a:t> </a:t>
            </a:r>
            <a:r>
              <a:rPr sz="2800" dirty="0"/>
              <a:t>TÌNH</a:t>
            </a:r>
            <a:r>
              <a:rPr sz="2800" spc="-50" dirty="0"/>
              <a:t> </a:t>
            </a:r>
            <a:r>
              <a:rPr sz="2800" spc="-10" dirty="0"/>
              <a:t>HUỐNG</a:t>
            </a:r>
            <a:endParaRPr sz="2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450" y="2943986"/>
            <a:ext cx="9138920" cy="1591945"/>
            <a:chOff x="941450" y="2943986"/>
            <a:chExt cx="9138920" cy="1591945"/>
          </a:xfrm>
        </p:grpSpPr>
        <p:sp>
          <p:nvSpPr>
            <p:cNvPr id="3" name="object 3"/>
            <p:cNvSpPr/>
            <p:nvPr/>
          </p:nvSpPr>
          <p:spPr>
            <a:xfrm>
              <a:off x="950975" y="2953511"/>
              <a:ext cx="9119870" cy="1572895"/>
            </a:xfrm>
            <a:custGeom>
              <a:avLst/>
              <a:gdLst/>
              <a:ahLst/>
              <a:cxnLst/>
              <a:rect l="l" t="t" r="r" b="b"/>
              <a:pathLst>
                <a:path w="9119870" h="1572895">
                  <a:moveTo>
                    <a:pt x="8857488" y="0"/>
                  </a:moveTo>
                  <a:lnTo>
                    <a:pt x="262128" y="0"/>
                  </a:lnTo>
                  <a:lnTo>
                    <a:pt x="215010" y="4222"/>
                  </a:lnTo>
                  <a:lnTo>
                    <a:pt x="170663" y="16398"/>
                  </a:lnTo>
                  <a:lnTo>
                    <a:pt x="129827" y="35785"/>
                  </a:lnTo>
                  <a:lnTo>
                    <a:pt x="93243" y="61645"/>
                  </a:lnTo>
                  <a:lnTo>
                    <a:pt x="61649" y="93237"/>
                  </a:lnTo>
                  <a:lnTo>
                    <a:pt x="35788" y="129822"/>
                  </a:lnTo>
                  <a:lnTo>
                    <a:pt x="16399" y="170658"/>
                  </a:lnTo>
                  <a:lnTo>
                    <a:pt x="4223" y="215007"/>
                  </a:lnTo>
                  <a:lnTo>
                    <a:pt x="0" y="262127"/>
                  </a:lnTo>
                  <a:lnTo>
                    <a:pt x="0" y="1310639"/>
                  </a:lnTo>
                  <a:lnTo>
                    <a:pt x="4223" y="1357760"/>
                  </a:lnTo>
                  <a:lnTo>
                    <a:pt x="16399" y="1402109"/>
                  </a:lnTo>
                  <a:lnTo>
                    <a:pt x="35788" y="1442945"/>
                  </a:lnTo>
                  <a:lnTo>
                    <a:pt x="61649" y="1479530"/>
                  </a:lnTo>
                  <a:lnTo>
                    <a:pt x="93243" y="1511122"/>
                  </a:lnTo>
                  <a:lnTo>
                    <a:pt x="129827" y="1536982"/>
                  </a:lnTo>
                  <a:lnTo>
                    <a:pt x="170663" y="1556369"/>
                  </a:lnTo>
                  <a:lnTo>
                    <a:pt x="215010" y="1568545"/>
                  </a:lnTo>
                  <a:lnTo>
                    <a:pt x="262128" y="1572768"/>
                  </a:lnTo>
                  <a:lnTo>
                    <a:pt x="8857488" y="1572768"/>
                  </a:lnTo>
                  <a:lnTo>
                    <a:pt x="8904608" y="1568545"/>
                  </a:lnTo>
                  <a:lnTo>
                    <a:pt x="8948957" y="1556369"/>
                  </a:lnTo>
                  <a:lnTo>
                    <a:pt x="8989793" y="1536982"/>
                  </a:lnTo>
                  <a:lnTo>
                    <a:pt x="9026378" y="1511122"/>
                  </a:lnTo>
                  <a:lnTo>
                    <a:pt x="9057970" y="1479530"/>
                  </a:lnTo>
                  <a:lnTo>
                    <a:pt x="9083830" y="1442945"/>
                  </a:lnTo>
                  <a:lnTo>
                    <a:pt x="9103217" y="1402109"/>
                  </a:lnTo>
                  <a:lnTo>
                    <a:pt x="9115393" y="1357760"/>
                  </a:lnTo>
                  <a:lnTo>
                    <a:pt x="9119616" y="1310639"/>
                  </a:lnTo>
                  <a:lnTo>
                    <a:pt x="9119616" y="262127"/>
                  </a:lnTo>
                  <a:lnTo>
                    <a:pt x="9115393" y="215007"/>
                  </a:lnTo>
                  <a:lnTo>
                    <a:pt x="9103217" y="170658"/>
                  </a:lnTo>
                  <a:lnTo>
                    <a:pt x="9083830" y="129822"/>
                  </a:lnTo>
                  <a:lnTo>
                    <a:pt x="9057970" y="93237"/>
                  </a:lnTo>
                  <a:lnTo>
                    <a:pt x="9026378" y="61645"/>
                  </a:lnTo>
                  <a:lnTo>
                    <a:pt x="8989793" y="35785"/>
                  </a:lnTo>
                  <a:lnTo>
                    <a:pt x="8948957" y="16398"/>
                  </a:lnTo>
                  <a:lnTo>
                    <a:pt x="8904608" y="4222"/>
                  </a:lnTo>
                  <a:lnTo>
                    <a:pt x="885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0975" y="2953511"/>
              <a:ext cx="9119870" cy="1572895"/>
            </a:xfrm>
            <a:custGeom>
              <a:avLst/>
              <a:gdLst/>
              <a:ahLst/>
              <a:cxnLst/>
              <a:rect l="l" t="t" r="r" b="b"/>
              <a:pathLst>
                <a:path w="9119870" h="1572895">
                  <a:moveTo>
                    <a:pt x="0" y="262127"/>
                  </a:moveTo>
                  <a:lnTo>
                    <a:pt x="4223" y="215007"/>
                  </a:lnTo>
                  <a:lnTo>
                    <a:pt x="16399" y="170658"/>
                  </a:lnTo>
                  <a:lnTo>
                    <a:pt x="35788" y="129822"/>
                  </a:lnTo>
                  <a:lnTo>
                    <a:pt x="61649" y="93237"/>
                  </a:lnTo>
                  <a:lnTo>
                    <a:pt x="93243" y="61645"/>
                  </a:lnTo>
                  <a:lnTo>
                    <a:pt x="129827" y="35785"/>
                  </a:lnTo>
                  <a:lnTo>
                    <a:pt x="170663" y="16398"/>
                  </a:lnTo>
                  <a:lnTo>
                    <a:pt x="215010" y="4222"/>
                  </a:lnTo>
                  <a:lnTo>
                    <a:pt x="262128" y="0"/>
                  </a:lnTo>
                  <a:lnTo>
                    <a:pt x="8857488" y="0"/>
                  </a:lnTo>
                  <a:lnTo>
                    <a:pt x="8904608" y="4222"/>
                  </a:lnTo>
                  <a:lnTo>
                    <a:pt x="8948957" y="16398"/>
                  </a:lnTo>
                  <a:lnTo>
                    <a:pt x="8989793" y="35785"/>
                  </a:lnTo>
                  <a:lnTo>
                    <a:pt x="9026378" y="61645"/>
                  </a:lnTo>
                  <a:lnTo>
                    <a:pt x="9057970" y="93237"/>
                  </a:lnTo>
                  <a:lnTo>
                    <a:pt x="9083830" y="129822"/>
                  </a:lnTo>
                  <a:lnTo>
                    <a:pt x="9103217" y="170658"/>
                  </a:lnTo>
                  <a:lnTo>
                    <a:pt x="9115393" y="215007"/>
                  </a:lnTo>
                  <a:lnTo>
                    <a:pt x="9119616" y="262127"/>
                  </a:lnTo>
                  <a:lnTo>
                    <a:pt x="9119616" y="1310639"/>
                  </a:lnTo>
                  <a:lnTo>
                    <a:pt x="9115393" y="1357760"/>
                  </a:lnTo>
                  <a:lnTo>
                    <a:pt x="9103217" y="1402109"/>
                  </a:lnTo>
                  <a:lnTo>
                    <a:pt x="9083830" y="1442945"/>
                  </a:lnTo>
                  <a:lnTo>
                    <a:pt x="9057970" y="1479530"/>
                  </a:lnTo>
                  <a:lnTo>
                    <a:pt x="9026378" y="1511122"/>
                  </a:lnTo>
                  <a:lnTo>
                    <a:pt x="8989793" y="1536982"/>
                  </a:lnTo>
                  <a:lnTo>
                    <a:pt x="8948957" y="1556369"/>
                  </a:lnTo>
                  <a:lnTo>
                    <a:pt x="8904608" y="1568545"/>
                  </a:lnTo>
                  <a:lnTo>
                    <a:pt x="8857488" y="1572768"/>
                  </a:lnTo>
                  <a:lnTo>
                    <a:pt x="262128" y="1572768"/>
                  </a:lnTo>
                  <a:lnTo>
                    <a:pt x="215010" y="1568545"/>
                  </a:lnTo>
                  <a:lnTo>
                    <a:pt x="170663" y="1556369"/>
                  </a:lnTo>
                  <a:lnTo>
                    <a:pt x="129827" y="1536982"/>
                  </a:lnTo>
                  <a:lnTo>
                    <a:pt x="93243" y="1511122"/>
                  </a:lnTo>
                  <a:lnTo>
                    <a:pt x="61649" y="1479530"/>
                  </a:lnTo>
                  <a:lnTo>
                    <a:pt x="35788" y="1442945"/>
                  </a:lnTo>
                  <a:lnTo>
                    <a:pt x="16399" y="1402109"/>
                  </a:lnTo>
                  <a:lnTo>
                    <a:pt x="4223" y="1357760"/>
                  </a:lnTo>
                  <a:lnTo>
                    <a:pt x="0" y="1310639"/>
                  </a:lnTo>
                  <a:lnTo>
                    <a:pt x="0" y="262127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41450" y="1096899"/>
            <a:ext cx="9138920" cy="1591945"/>
            <a:chOff x="941450" y="1096899"/>
            <a:chExt cx="9138920" cy="1591945"/>
          </a:xfrm>
        </p:grpSpPr>
        <p:sp>
          <p:nvSpPr>
            <p:cNvPr id="6" name="object 6"/>
            <p:cNvSpPr/>
            <p:nvPr/>
          </p:nvSpPr>
          <p:spPr>
            <a:xfrm>
              <a:off x="950975" y="1106424"/>
              <a:ext cx="9119870" cy="1572895"/>
            </a:xfrm>
            <a:custGeom>
              <a:avLst/>
              <a:gdLst/>
              <a:ahLst/>
              <a:cxnLst/>
              <a:rect l="l" t="t" r="r" b="b"/>
              <a:pathLst>
                <a:path w="9119870" h="1572895">
                  <a:moveTo>
                    <a:pt x="8857488" y="0"/>
                  </a:moveTo>
                  <a:lnTo>
                    <a:pt x="262128" y="0"/>
                  </a:lnTo>
                  <a:lnTo>
                    <a:pt x="215010" y="4222"/>
                  </a:lnTo>
                  <a:lnTo>
                    <a:pt x="170663" y="16398"/>
                  </a:lnTo>
                  <a:lnTo>
                    <a:pt x="129827" y="35785"/>
                  </a:lnTo>
                  <a:lnTo>
                    <a:pt x="93243" y="61645"/>
                  </a:lnTo>
                  <a:lnTo>
                    <a:pt x="61649" y="93237"/>
                  </a:lnTo>
                  <a:lnTo>
                    <a:pt x="35788" y="129822"/>
                  </a:lnTo>
                  <a:lnTo>
                    <a:pt x="16399" y="170658"/>
                  </a:lnTo>
                  <a:lnTo>
                    <a:pt x="4223" y="215007"/>
                  </a:lnTo>
                  <a:lnTo>
                    <a:pt x="0" y="262127"/>
                  </a:lnTo>
                  <a:lnTo>
                    <a:pt x="0" y="1310639"/>
                  </a:lnTo>
                  <a:lnTo>
                    <a:pt x="4223" y="1357760"/>
                  </a:lnTo>
                  <a:lnTo>
                    <a:pt x="16399" y="1402109"/>
                  </a:lnTo>
                  <a:lnTo>
                    <a:pt x="35788" y="1442945"/>
                  </a:lnTo>
                  <a:lnTo>
                    <a:pt x="61649" y="1479530"/>
                  </a:lnTo>
                  <a:lnTo>
                    <a:pt x="93243" y="1511122"/>
                  </a:lnTo>
                  <a:lnTo>
                    <a:pt x="129827" y="1536982"/>
                  </a:lnTo>
                  <a:lnTo>
                    <a:pt x="170663" y="1556369"/>
                  </a:lnTo>
                  <a:lnTo>
                    <a:pt x="215010" y="1568545"/>
                  </a:lnTo>
                  <a:lnTo>
                    <a:pt x="262128" y="1572767"/>
                  </a:lnTo>
                  <a:lnTo>
                    <a:pt x="8857488" y="1572767"/>
                  </a:lnTo>
                  <a:lnTo>
                    <a:pt x="8904608" y="1568545"/>
                  </a:lnTo>
                  <a:lnTo>
                    <a:pt x="8948957" y="1556369"/>
                  </a:lnTo>
                  <a:lnTo>
                    <a:pt x="8989793" y="1536982"/>
                  </a:lnTo>
                  <a:lnTo>
                    <a:pt x="9026378" y="1511122"/>
                  </a:lnTo>
                  <a:lnTo>
                    <a:pt x="9057970" y="1479530"/>
                  </a:lnTo>
                  <a:lnTo>
                    <a:pt x="9083830" y="1442945"/>
                  </a:lnTo>
                  <a:lnTo>
                    <a:pt x="9103217" y="1402109"/>
                  </a:lnTo>
                  <a:lnTo>
                    <a:pt x="9115393" y="1357760"/>
                  </a:lnTo>
                  <a:lnTo>
                    <a:pt x="9119616" y="1310639"/>
                  </a:lnTo>
                  <a:lnTo>
                    <a:pt x="9119616" y="262127"/>
                  </a:lnTo>
                  <a:lnTo>
                    <a:pt x="9115393" y="215007"/>
                  </a:lnTo>
                  <a:lnTo>
                    <a:pt x="9103217" y="170658"/>
                  </a:lnTo>
                  <a:lnTo>
                    <a:pt x="9083830" y="129822"/>
                  </a:lnTo>
                  <a:lnTo>
                    <a:pt x="9057970" y="93237"/>
                  </a:lnTo>
                  <a:lnTo>
                    <a:pt x="9026378" y="61645"/>
                  </a:lnTo>
                  <a:lnTo>
                    <a:pt x="8989793" y="35785"/>
                  </a:lnTo>
                  <a:lnTo>
                    <a:pt x="8948957" y="16398"/>
                  </a:lnTo>
                  <a:lnTo>
                    <a:pt x="8904608" y="4222"/>
                  </a:lnTo>
                  <a:lnTo>
                    <a:pt x="885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0975" y="1106424"/>
              <a:ext cx="9119870" cy="1572895"/>
            </a:xfrm>
            <a:custGeom>
              <a:avLst/>
              <a:gdLst/>
              <a:ahLst/>
              <a:cxnLst/>
              <a:rect l="l" t="t" r="r" b="b"/>
              <a:pathLst>
                <a:path w="9119870" h="1572895">
                  <a:moveTo>
                    <a:pt x="0" y="262127"/>
                  </a:moveTo>
                  <a:lnTo>
                    <a:pt x="4223" y="215007"/>
                  </a:lnTo>
                  <a:lnTo>
                    <a:pt x="16399" y="170658"/>
                  </a:lnTo>
                  <a:lnTo>
                    <a:pt x="35788" y="129822"/>
                  </a:lnTo>
                  <a:lnTo>
                    <a:pt x="61649" y="93237"/>
                  </a:lnTo>
                  <a:lnTo>
                    <a:pt x="93243" y="61645"/>
                  </a:lnTo>
                  <a:lnTo>
                    <a:pt x="129827" y="35785"/>
                  </a:lnTo>
                  <a:lnTo>
                    <a:pt x="170663" y="16398"/>
                  </a:lnTo>
                  <a:lnTo>
                    <a:pt x="215010" y="4222"/>
                  </a:lnTo>
                  <a:lnTo>
                    <a:pt x="262128" y="0"/>
                  </a:lnTo>
                  <a:lnTo>
                    <a:pt x="8857488" y="0"/>
                  </a:lnTo>
                  <a:lnTo>
                    <a:pt x="8904608" y="4222"/>
                  </a:lnTo>
                  <a:lnTo>
                    <a:pt x="8948957" y="16398"/>
                  </a:lnTo>
                  <a:lnTo>
                    <a:pt x="8989793" y="35785"/>
                  </a:lnTo>
                  <a:lnTo>
                    <a:pt x="9026378" y="61645"/>
                  </a:lnTo>
                  <a:lnTo>
                    <a:pt x="9057970" y="93237"/>
                  </a:lnTo>
                  <a:lnTo>
                    <a:pt x="9083830" y="129822"/>
                  </a:lnTo>
                  <a:lnTo>
                    <a:pt x="9103217" y="170658"/>
                  </a:lnTo>
                  <a:lnTo>
                    <a:pt x="9115393" y="215007"/>
                  </a:lnTo>
                  <a:lnTo>
                    <a:pt x="9119616" y="262127"/>
                  </a:lnTo>
                  <a:lnTo>
                    <a:pt x="9119616" y="1310639"/>
                  </a:lnTo>
                  <a:lnTo>
                    <a:pt x="9115393" y="1357760"/>
                  </a:lnTo>
                  <a:lnTo>
                    <a:pt x="9103217" y="1402109"/>
                  </a:lnTo>
                  <a:lnTo>
                    <a:pt x="9083830" y="1442945"/>
                  </a:lnTo>
                  <a:lnTo>
                    <a:pt x="9057970" y="1479530"/>
                  </a:lnTo>
                  <a:lnTo>
                    <a:pt x="9026378" y="1511122"/>
                  </a:lnTo>
                  <a:lnTo>
                    <a:pt x="8989793" y="1536982"/>
                  </a:lnTo>
                  <a:lnTo>
                    <a:pt x="8948957" y="1556369"/>
                  </a:lnTo>
                  <a:lnTo>
                    <a:pt x="8904608" y="1568545"/>
                  </a:lnTo>
                  <a:lnTo>
                    <a:pt x="8857488" y="1572767"/>
                  </a:lnTo>
                  <a:lnTo>
                    <a:pt x="262128" y="1572767"/>
                  </a:lnTo>
                  <a:lnTo>
                    <a:pt x="215010" y="1568545"/>
                  </a:lnTo>
                  <a:lnTo>
                    <a:pt x="170663" y="1556369"/>
                  </a:lnTo>
                  <a:lnTo>
                    <a:pt x="129827" y="1536982"/>
                  </a:lnTo>
                  <a:lnTo>
                    <a:pt x="93243" y="1511122"/>
                  </a:lnTo>
                  <a:lnTo>
                    <a:pt x="61649" y="1479530"/>
                  </a:lnTo>
                  <a:lnTo>
                    <a:pt x="35788" y="1442945"/>
                  </a:lnTo>
                  <a:lnTo>
                    <a:pt x="16399" y="1402109"/>
                  </a:lnTo>
                  <a:lnTo>
                    <a:pt x="4223" y="1357760"/>
                  </a:lnTo>
                  <a:lnTo>
                    <a:pt x="0" y="1310639"/>
                  </a:lnTo>
                  <a:lnTo>
                    <a:pt x="0" y="262127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05306" y="1506169"/>
            <a:ext cx="88099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100"/>
              </a:spcBef>
              <a:tabLst>
                <a:tab pos="1116330" algn="l"/>
                <a:tab pos="1509395" algn="l"/>
                <a:tab pos="2152650" algn="l"/>
                <a:tab pos="2731770" algn="l"/>
                <a:tab pos="3491229" algn="l"/>
                <a:tab pos="4103370" algn="l"/>
                <a:tab pos="4835525" algn="l"/>
                <a:tab pos="5497195" algn="l"/>
                <a:tab pos="6094730" algn="l"/>
                <a:tab pos="6499860" algn="l"/>
                <a:tab pos="7232015" algn="l"/>
                <a:tab pos="7893050" algn="l"/>
                <a:tab pos="8472805" algn="l"/>
              </a:tabLst>
            </a:pPr>
            <a:r>
              <a:rPr sz="24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CÂU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17405F"/>
                </a:solidFill>
                <a:latin typeface="Times New Roman"/>
                <a:cs typeface="Times New Roman"/>
              </a:rPr>
              <a:t>4:</a:t>
            </a:r>
            <a:r>
              <a:rPr sz="2400" b="1" dirty="0">
                <a:solidFill>
                  <a:srgbClr val="1740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Hãy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xây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dựng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một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bảng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mục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tiêu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cá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nhân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mẫu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cho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khuyết</a:t>
            </a:r>
            <a:r>
              <a:rPr sz="2400" spc="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tật</a:t>
            </a:r>
            <a:r>
              <a:rPr sz="2400" spc="-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vận</a:t>
            </a:r>
            <a:r>
              <a:rPr sz="24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động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gặp</a:t>
            </a:r>
            <a:r>
              <a:rPr sz="24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khó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khăn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trong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tự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phục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vụ.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41450" y="4809363"/>
            <a:ext cx="9138920" cy="1588770"/>
            <a:chOff x="941450" y="4809363"/>
            <a:chExt cx="9138920" cy="1588770"/>
          </a:xfrm>
        </p:grpSpPr>
        <p:sp>
          <p:nvSpPr>
            <p:cNvPr id="10" name="object 10"/>
            <p:cNvSpPr/>
            <p:nvPr/>
          </p:nvSpPr>
          <p:spPr>
            <a:xfrm>
              <a:off x="950975" y="4818888"/>
              <a:ext cx="9119870" cy="1569720"/>
            </a:xfrm>
            <a:custGeom>
              <a:avLst/>
              <a:gdLst/>
              <a:ahLst/>
              <a:cxnLst/>
              <a:rect l="l" t="t" r="r" b="b"/>
              <a:pathLst>
                <a:path w="9119870" h="1569720">
                  <a:moveTo>
                    <a:pt x="8857996" y="0"/>
                  </a:moveTo>
                  <a:lnTo>
                    <a:pt x="261620" y="0"/>
                  </a:lnTo>
                  <a:lnTo>
                    <a:pt x="214593" y="4213"/>
                  </a:lnTo>
                  <a:lnTo>
                    <a:pt x="170332" y="16363"/>
                  </a:lnTo>
                  <a:lnTo>
                    <a:pt x="129575" y="35710"/>
                  </a:lnTo>
                  <a:lnTo>
                    <a:pt x="93061" y="61517"/>
                  </a:lnTo>
                  <a:lnTo>
                    <a:pt x="61530" y="93046"/>
                  </a:lnTo>
                  <a:lnTo>
                    <a:pt x="35718" y="129558"/>
                  </a:lnTo>
                  <a:lnTo>
                    <a:pt x="16367" y="170317"/>
                  </a:lnTo>
                  <a:lnTo>
                    <a:pt x="4215" y="214583"/>
                  </a:lnTo>
                  <a:lnTo>
                    <a:pt x="0" y="261619"/>
                  </a:lnTo>
                  <a:lnTo>
                    <a:pt x="0" y="1308100"/>
                  </a:lnTo>
                  <a:lnTo>
                    <a:pt x="4215" y="1355126"/>
                  </a:lnTo>
                  <a:lnTo>
                    <a:pt x="16367" y="1399387"/>
                  </a:lnTo>
                  <a:lnTo>
                    <a:pt x="35718" y="1440144"/>
                  </a:lnTo>
                  <a:lnTo>
                    <a:pt x="61530" y="1476658"/>
                  </a:lnTo>
                  <a:lnTo>
                    <a:pt x="93061" y="1508189"/>
                  </a:lnTo>
                  <a:lnTo>
                    <a:pt x="129575" y="1534001"/>
                  </a:lnTo>
                  <a:lnTo>
                    <a:pt x="170332" y="1553352"/>
                  </a:lnTo>
                  <a:lnTo>
                    <a:pt x="214593" y="1565504"/>
                  </a:lnTo>
                  <a:lnTo>
                    <a:pt x="261620" y="1569720"/>
                  </a:lnTo>
                  <a:lnTo>
                    <a:pt x="8857996" y="1569720"/>
                  </a:lnTo>
                  <a:lnTo>
                    <a:pt x="8905032" y="1565504"/>
                  </a:lnTo>
                  <a:lnTo>
                    <a:pt x="8949298" y="1553352"/>
                  </a:lnTo>
                  <a:lnTo>
                    <a:pt x="8990057" y="1534001"/>
                  </a:lnTo>
                  <a:lnTo>
                    <a:pt x="9026569" y="1508189"/>
                  </a:lnTo>
                  <a:lnTo>
                    <a:pt x="9058098" y="1476658"/>
                  </a:lnTo>
                  <a:lnTo>
                    <a:pt x="9083905" y="1440144"/>
                  </a:lnTo>
                  <a:lnTo>
                    <a:pt x="9103252" y="1399387"/>
                  </a:lnTo>
                  <a:lnTo>
                    <a:pt x="9115402" y="1355126"/>
                  </a:lnTo>
                  <a:lnTo>
                    <a:pt x="9119616" y="1308100"/>
                  </a:lnTo>
                  <a:lnTo>
                    <a:pt x="9119616" y="261619"/>
                  </a:lnTo>
                  <a:lnTo>
                    <a:pt x="9115402" y="214583"/>
                  </a:lnTo>
                  <a:lnTo>
                    <a:pt x="9103252" y="170317"/>
                  </a:lnTo>
                  <a:lnTo>
                    <a:pt x="9083905" y="129558"/>
                  </a:lnTo>
                  <a:lnTo>
                    <a:pt x="9058098" y="93046"/>
                  </a:lnTo>
                  <a:lnTo>
                    <a:pt x="9026569" y="61517"/>
                  </a:lnTo>
                  <a:lnTo>
                    <a:pt x="8990057" y="35710"/>
                  </a:lnTo>
                  <a:lnTo>
                    <a:pt x="8949298" y="16363"/>
                  </a:lnTo>
                  <a:lnTo>
                    <a:pt x="8905032" y="4213"/>
                  </a:lnTo>
                  <a:lnTo>
                    <a:pt x="8857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0975" y="4818888"/>
              <a:ext cx="9119870" cy="1569720"/>
            </a:xfrm>
            <a:custGeom>
              <a:avLst/>
              <a:gdLst/>
              <a:ahLst/>
              <a:cxnLst/>
              <a:rect l="l" t="t" r="r" b="b"/>
              <a:pathLst>
                <a:path w="9119870" h="1569720">
                  <a:moveTo>
                    <a:pt x="0" y="261619"/>
                  </a:moveTo>
                  <a:lnTo>
                    <a:pt x="4215" y="214583"/>
                  </a:lnTo>
                  <a:lnTo>
                    <a:pt x="16367" y="170317"/>
                  </a:lnTo>
                  <a:lnTo>
                    <a:pt x="35718" y="129558"/>
                  </a:lnTo>
                  <a:lnTo>
                    <a:pt x="61530" y="93046"/>
                  </a:lnTo>
                  <a:lnTo>
                    <a:pt x="93061" y="61517"/>
                  </a:lnTo>
                  <a:lnTo>
                    <a:pt x="129575" y="35710"/>
                  </a:lnTo>
                  <a:lnTo>
                    <a:pt x="170332" y="16363"/>
                  </a:lnTo>
                  <a:lnTo>
                    <a:pt x="214593" y="4213"/>
                  </a:lnTo>
                  <a:lnTo>
                    <a:pt x="261620" y="0"/>
                  </a:lnTo>
                  <a:lnTo>
                    <a:pt x="8857996" y="0"/>
                  </a:lnTo>
                  <a:lnTo>
                    <a:pt x="8905032" y="4213"/>
                  </a:lnTo>
                  <a:lnTo>
                    <a:pt x="8949298" y="16363"/>
                  </a:lnTo>
                  <a:lnTo>
                    <a:pt x="8990057" y="35710"/>
                  </a:lnTo>
                  <a:lnTo>
                    <a:pt x="9026569" y="61517"/>
                  </a:lnTo>
                  <a:lnTo>
                    <a:pt x="9058098" y="93046"/>
                  </a:lnTo>
                  <a:lnTo>
                    <a:pt x="9083905" y="129558"/>
                  </a:lnTo>
                  <a:lnTo>
                    <a:pt x="9103252" y="170317"/>
                  </a:lnTo>
                  <a:lnTo>
                    <a:pt x="9115402" y="214583"/>
                  </a:lnTo>
                  <a:lnTo>
                    <a:pt x="9119616" y="261619"/>
                  </a:lnTo>
                  <a:lnTo>
                    <a:pt x="9119616" y="1308100"/>
                  </a:lnTo>
                  <a:lnTo>
                    <a:pt x="9115402" y="1355126"/>
                  </a:lnTo>
                  <a:lnTo>
                    <a:pt x="9103252" y="1399387"/>
                  </a:lnTo>
                  <a:lnTo>
                    <a:pt x="9083905" y="1440144"/>
                  </a:lnTo>
                  <a:lnTo>
                    <a:pt x="9058098" y="1476658"/>
                  </a:lnTo>
                  <a:lnTo>
                    <a:pt x="9026569" y="1508189"/>
                  </a:lnTo>
                  <a:lnTo>
                    <a:pt x="8990057" y="1534001"/>
                  </a:lnTo>
                  <a:lnTo>
                    <a:pt x="8949298" y="1553352"/>
                  </a:lnTo>
                  <a:lnTo>
                    <a:pt x="8905032" y="1565504"/>
                  </a:lnTo>
                  <a:lnTo>
                    <a:pt x="8857996" y="1569720"/>
                  </a:lnTo>
                  <a:lnTo>
                    <a:pt x="261620" y="1569720"/>
                  </a:lnTo>
                  <a:lnTo>
                    <a:pt x="214593" y="1565504"/>
                  </a:lnTo>
                  <a:lnTo>
                    <a:pt x="170332" y="1553352"/>
                  </a:lnTo>
                  <a:lnTo>
                    <a:pt x="129575" y="1534001"/>
                  </a:lnTo>
                  <a:lnTo>
                    <a:pt x="93061" y="1508189"/>
                  </a:lnTo>
                  <a:lnTo>
                    <a:pt x="61530" y="1476658"/>
                  </a:lnTo>
                  <a:lnTo>
                    <a:pt x="35718" y="1440144"/>
                  </a:lnTo>
                  <a:lnTo>
                    <a:pt x="16367" y="1399387"/>
                  </a:lnTo>
                  <a:lnTo>
                    <a:pt x="4215" y="1355126"/>
                  </a:lnTo>
                  <a:lnTo>
                    <a:pt x="0" y="1308100"/>
                  </a:lnTo>
                  <a:lnTo>
                    <a:pt x="0" y="261619"/>
                  </a:lnTo>
                  <a:close/>
                </a:path>
              </a:pathLst>
            </a:custGeom>
            <a:ln w="19050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05306" y="3170377"/>
            <a:ext cx="8811895" cy="290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16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81B39"/>
                </a:solidFill>
                <a:latin typeface="Times New Roman"/>
                <a:cs typeface="Times New Roman"/>
              </a:rPr>
              <a:t>CÂU</a:t>
            </a:r>
            <a:r>
              <a:rPr sz="2400" b="1" spc="1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81B39"/>
                </a:solidFill>
                <a:latin typeface="Times New Roman"/>
                <a:cs typeface="Times New Roman"/>
              </a:rPr>
              <a:t>5:</a:t>
            </a:r>
            <a:r>
              <a:rPr sz="2400" b="1" spc="1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Mô</a:t>
            </a:r>
            <a:r>
              <a:rPr sz="2400" spc="1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tả</a:t>
            </a:r>
            <a:r>
              <a:rPr sz="2400" spc="1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một</a:t>
            </a:r>
            <a:r>
              <a:rPr sz="2400" spc="1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tình</a:t>
            </a:r>
            <a:r>
              <a:rPr sz="2400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huống</a:t>
            </a:r>
            <a:r>
              <a:rPr sz="2400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lớp</a:t>
            </a:r>
            <a:r>
              <a:rPr sz="2400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học</a:t>
            </a:r>
            <a:r>
              <a:rPr sz="2400" spc="1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có</a:t>
            </a:r>
            <a:r>
              <a:rPr sz="2400" spc="1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1</a:t>
            </a:r>
            <a:r>
              <a:rPr sz="2400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sz="2400" spc="1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khuyết</a:t>
            </a:r>
            <a:r>
              <a:rPr sz="2400" spc="1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tật</a:t>
            </a:r>
            <a:r>
              <a:rPr sz="2400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vận</a:t>
            </a:r>
            <a:r>
              <a:rPr sz="2400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động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nặng.</a:t>
            </a:r>
            <a:r>
              <a:rPr sz="2400" spc="1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Bạn</a:t>
            </a:r>
            <a:r>
              <a:rPr sz="2400" spc="1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sẽ</a:t>
            </a:r>
            <a:r>
              <a:rPr sz="2400" spc="10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tổ</a:t>
            </a:r>
            <a:r>
              <a:rPr sz="2400" spc="1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chức</a:t>
            </a:r>
            <a:r>
              <a:rPr sz="2400" spc="10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hoạt</a:t>
            </a:r>
            <a:r>
              <a:rPr sz="2400" spc="114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động</a:t>
            </a:r>
            <a:r>
              <a:rPr sz="2400" spc="8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chơi</a:t>
            </a:r>
            <a:r>
              <a:rPr sz="2400" spc="1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nhóm</a:t>
            </a:r>
            <a:r>
              <a:rPr sz="2400" spc="1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như</a:t>
            </a:r>
            <a:r>
              <a:rPr sz="2400" spc="10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thế</a:t>
            </a:r>
            <a:r>
              <a:rPr sz="2400" spc="10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nào</a:t>
            </a:r>
            <a:r>
              <a:rPr sz="2400" spc="1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để</a:t>
            </a:r>
            <a:r>
              <a:rPr sz="2400" spc="10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bảo</a:t>
            </a:r>
            <a:r>
              <a:rPr sz="2400" spc="10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đảm</a:t>
            </a:r>
            <a:r>
              <a:rPr sz="2400" spc="10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sự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tham</a:t>
            </a:r>
            <a:r>
              <a:rPr sz="2400" spc="-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gia</a:t>
            </a:r>
            <a:r>
              <a:rPr sz="2400" spc="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tích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cực</a:t>
            </a:r>
            <a:r>
              <a:rPr sz="24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của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này?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6350" indent="505459" algn="just">
              <a:lnSpc>
                <a:spcPct val="100000"/>
              </a:lnSpc>
            </a:pPr>
            <a:r>
              <a:rPr sz="2400" b="1" dirty="0">
                <a:solidFill>
                  <a:srgbClr val="081B39"/>
                </a:solidFill>
                <a:latin typeface="Times New Roman"/>
                <a:cs typeface="Times New Roman"/>
              </a:rPr>
              <a:t>CÂU</a:t>
            </a:r>
            <a:r>
              <a:rPr sz="2400" b="1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81B39"/>
                </a:solidFill>
                <a:latin typeface="Times New Roman"/>
                <a:cs typeface="Times New Roman"/>
              </a:rPr>
              <a:t>6:</a:t>
            </a:r>
            <a:r>
              <a:rPr sz="2400" b="1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Sau</a:t>
            </a:r>
            <a:r>
              <a:rPr sz="2400" spc="1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2</a:t>
            </a:r>
            <a:r>
              <a:rPr sz="2400" spc="1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tháng</a:t>
            </a:r>
            <a:r>
              <a:rPr sz="2400" spc="1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thực</a:t>
            </a:r>
            <a:r>
              <a:rPr sz="2400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hiện</a:t>
            </a:r>
            <a:r>
              <a:rPr sz="2400" spc="1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kế</a:t>
            </a:r>
            <a:r>
              <a:rPr sz="2400" spc="1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hoạch</a:t>
            </a:r>
            <a:r>
              <a:rPr sz="2400" spc="16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giáo</a:t>
            </a:r>
            <a:r>
              <a:rPr sz="2400" spc="1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dục</a:t>
            </a:r>
            <a:r>
              <a:rPr sz="2400" spc="12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cá</a:t>
            </a:r>
            <a:r>
              <a:rPr sz="2400" spc="1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nhân,</a:t>
            </a:r>
            <a:r>
              <a:rPr sz="2400" spc="1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trẻ</a:t>
            </a:r>
            <a:r>
              <a:rPr sz="2400" spc="1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vẫn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chưa</a:t>
            </a:r>
            <a:r>
              <a:rPr sz="2400" spc="33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đạt</a:t>
            </a:r>
            <a:r>
              <a:rPr sz="2400" spc="3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mục</a:t>
            </a:r>
            <a:r>
              <a:rPr sz="2400" spc="34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tiêu</a:t>
            </a:r>
            <a:r>
              <a:rPr sz="2400" spc="3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tăng</a:t>
            </a:r>
            <a:r>
              <a:rPr sz="2400" spc="3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khả</a:t>
            </a:r>
            <a:r>
              <a:rPr sz="2400" spc="3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năng</a:t>
            </a:r>
            <a:r>
              <a:rPr sz="2400" spc="3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giao</a:t>
            </a:r>
            <a:r>
              <a:rPr sz="2400" spc="34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tiếp.</a:t>
            </a:r>
            <a:r>
              <a:rPr sz="2400" spc="3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Giáo</a:t>
            </a:r>
            <a:r>
              <a:rPr sz="2400" spc="3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viên</a:t>
            </a:r>
            <a:r>
              <a:rPr sz="2400" spc="3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cần</a:t>
            </a:r>
            <a:r>
              <a:rPr sz="2400" spc="35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làm</a:t>
            </a:r>
            <a:r>
              <a:rPr sz="2400" spc="37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gì</a:t>
            </a:r>
            <a:r>
              <a:rPr sz="2400" spc="35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81B39"/>
                </a:solidFill>
                <a:latin typeface="Times New Roman"/>
                <a:cs typeface="Times New Roman"/>
              </a:rPr>
              <a:t>để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đánh</a:t>
            </a:r>
            <a:r>
              <a:rPr sz="2400" spc="-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giá</a:t>
            </a:r>
            <a:r>
              <a:rPr sz="2400" spc="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lại</a:t>
            </a:r>
            <a:r>
              <a:rPr sz="24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điều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chỉnh</a:t>
            </a:r>
            <a:r>
              <a:rPr sz="2400" spc="-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mục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tiêu</a:t>
            </a:r>
            <a:r>
              <a:rPr sz="2400" spc="-3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và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biện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pháp</a:t>
            </a:r>
            <a:r>
              <a:rPr sz="2400" spc="-10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81B39"/>
                </a:solidFill>
                <a:latin typeface="Times New Roman"/>
                <a:cs typeface="Times New Roman"/>
              </a:rPr>
              <a:t>giáo</a:t>
            </a:r>
            <a:r>
              <a:rPr sz="2400" spc="15" dirty="0">
                <a:solidFill>
                  <a:srgbClr val="081B3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81B39"/>
                </a:solidFill>
                <a:latin typeface="Times New Roman"/>
                <a:cs typeface="Times New Roman"/>
              </a:rPr>
              <a:t>dục?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07817" y="446024"/>
            <a:ext cx="46024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GIẢI</a:t>
            </a:r>
            <a:r>
              <a:rPr sz="2800" spc="-60" dirty="0"/>
              <a:t> </a:t>
            </a:r>
            <a:r>
              <a:rPr sz="2800" dirty="0"/>
              <a:t>QUYẾT</a:t>
            </a:r>
            <a:r>
              <a:rPr sz="2800" spc="-150" dirty="0"/>
              <a:t> </a:t>
            </a:r>
            <a:r>
              <a:rPr sz="2800" dirty="0"/>
              <a:t>TÌNH</a:t>
            </a:r>
            <a:r>
              <a:rPr sz="2800" spc="-50" dirty="0"/>
              <a:t> </a:t>
            </a:r>
            <a:r>
              <a:rPr sz="2800" spc="-10" dirty="0"/>
              <a:t>HUỐNG</a:t>
            </a:r>
            <a:endParaRPr sz="2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1689" y="0"/>
            <a:ext cx="4773295" cy="6864984"/>
            <a:chOff x="7421689" y="0"/>
            <a:chExt cx="4773295" cy="6864984"/>
          </a:xfrm>
        </p:grpSpPr>
        <p:sp>
          <p:nvSpPr>
            <p:cNvPr id="4" name="object 4"/>
            <p:cNvSpPr/>
            <p:nvPr/>
          </p:nvSpPr>
          <p:spPr>
            <a:xfrm>
              <a:off x="7426452" y="3683508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0576" y="0"/>
              <a:ext cx="3008630" cy="6858000"/>
            </a:xfrm>
            <a:custGeom>
              <a:avLst/>
              <a:gdLst/>
              <a:ahLst/>
              <a:cxnLst/>
              <a:rect l="l" t="t" r="r" b="b"/>
              <a:pathLst>
                <a:path w="3008629" h="6858000">
                  <a:moveTo>
                    <a:pt x="3008375" y="0"/>
                  </a:moveTo>
                  <a:lnTo>
                    <a:pt x="2043499" y="0"/>
                  </a:lnTo>
                  <a:lnTo>
                    <a:pt x="0" y="6858000"/>
                  </a:lnTo>
                  <a:lnTo>
                    <a:pt x="3008375" y="6858000"/>
                  </a:lnTo>
                  <a:lnTo>
                    <a:pt x="3008375" y="0"/>
                  </a:lnTo>
                  <a:close/>
                </a:path>
              </a:pathLst>
            </a:custGeom>
            <a:solidFill>
              <a:srgbClr val="5FCAEE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5858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2586142" y="0"/>
                  </a:moveTo>
                  <a:lnTo>
                    <a:pt x="0" y="0"/>
                  </a:lnTo>
                  <a:lnTo>
                    <a:pt x="1207430" y="6857999"/>
                  </a:lnTo>
                  <a:lnTo>
                    <a:pt x="2586142" y="6857999"/>
                  </a:lnTo>
                  <a:lnTo>
                    <a:pt x="2586142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3688" y="3048000"/>
              <a:ext cx="3258820" cy="3810000"/>
            </a:xfrm>
            <a:custGeom>
              <a:avLst/>
              <a:gdLst/>
              <a:ahLst/>
              <a:cxnLst/>
              <a:rect l="l" t="t" r="r" b="b"/>
              <a:pathLst>
                <a:path w="3258820" h="3810000">
                  <a:moveTo>
                    <a:pt x="3258311" y="0"/>
                  </a:moveTo>
                  <a:lnTo>
                    <a:pt x="0" y="3809999"/>
                  </a:lnTo>
                  <a:lnTo>
                    <a:pt x="3258311" y="3809999"/>
                  </a:lnTo>
                  <a:lnTo>
                    <a:pt x="3258311" y="0"/>
                  </a:lnTo>
                  <a:close/>
                </a:path>
              </a:pathLst>
            </a:custGeom>
            <a:solidFill>
              <a:srgbClr val="2D83C3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9312" y="0"/>
              <a:ext cx="2849880" cy="6858000"/>
            </a:xfrm>
            <a:custGeom>
              <a:avLst/>
              <a:gdLst/>
              <a:ahLst/>
              <a:cxnLst/>
              <a:rect l="l" t="t" r="r" b="b"/>
              <a:pathLst>
                <a:path w="2849879" h="6858000">
                  <a:moveTo>
                    <a:pt x="2849639" y="0"/>
                  </a:moveTo>
                  <a:lnTo>
                    <a:pt x="0" y="0"/>
                  </a:lnTo>
                  <a:lnTo>
                    <a:pt x="2466226" y="6858000"/>
                  </a:lnTo>
                  <a:lnTo>
                    <a:pt x="2849639" y="6858000"/>
                  </a:lnTo>
                  <a:lnTo>
                    <a:pt x="2849639" y="0"/>
                  </a:lnTo>
                  <a:close/>
                </a:path>
              </a:pathLst>
            </a:custGeom>
            <a:solidFill>
              <a:srgbClr val="226192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9648" y="0"/>
              <a:ext cx="1289685" cy="6858000"/>
            </a:xfrm>
            <a:custGeom>
              <a:avLst/>
              <a:gdLst/>
              <a:ahLst/>
              <a:cxnLst/>
              <a:rect l="l" t="t" r="r" b="b"/>
              <a:pathLst>
                <a:path w="1289684" h="6858000">
                  <a:moveTo>
                    <a:pt x="1289303" y="0"/>
                  </a:moveTo>
                  <a:lnTo>
                    <a:pt x="1017691" y="0"/>
                  </a:lnTo>
                  <a:lnTo>
                    <a:pt x="0" y="6858000"/>
                  </a:lnTo>
                  <a:lnTo>
                    <a:pt x="1289303" y="6858000"/>
                  </a:lnTo>
                  <a:lnTo>
                    <a:pt x="1289303" y="0"/>
                  </a:lnTo>
                  <a:close/>
                </a:path>
              </a:pathLst>
            </a:custGeom>
            <a:solidFill>
              <a:srgbClr val="9FDFF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1" y="6858000"/>
                  </a:lnTo>
                  <a:lnTo>
                    <a:pt x="1248203" y="6858000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5FCAEE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5FCAEE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68947" y="471995"/>
            <a:ext cx="11260455" cy="5920105"/>
            <a:chOff x="468947" y="471995"/>
            <a:chExt cx="11260455" cy="5920105"/>
          </a:xfrm>
        </p:grpSpPr>
        <p:sp>
          <p:nvSpPr>
            <p:cNvPr id="14" name="object 14"/>
            <p:cNvSpPr/>
            <p:nvPr/>
          </p:nvSpPr>
          <p:spPr>
            <a:xfrm>
              <a:off x="480059" y="483108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11237976" y="5897880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59" y="483108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0" y="5897880"/>
                  </a:moveTo>
                  <a:lnTo>
                    <a:pt x="11237976" y="5897880"/>
                  </a:lnTo>
                  <a:lnTo>
                    <a:pt x="11237976" y="0"/>
                  </a:lnTo>
                  <a:lnTo>
                    <a:pt x="0" y="0"/>
                  </a:lnTo>
                  <a:lnTo>
                    <a:pt x="0" y="5897880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5" y="573024"/>
              <a:ext cx="11055096" cy="571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609600"/>
            <a:ext cx="8598408" cy="597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8598535" cy="597535"/>
          </a:xfrm>
          <a:prstGeom prst="rect">
            <a:avLst/>
          </a:prstGeom>
          <a:ln w="12700">
            <a:solidFill>
              <a:srgbClr val="5FCAE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  <a:tabLst>
                <a:tab pos="835660" algn="l"/>
              </a:tabLst>
            </a:pPr>
            <a:r>
              <a:rPr sz="3200" spc="-25" dirty="0">
                <a:solidFill>
                  <a:srgbClr val="17405F"/>
                </a:solidFill>
              </a:rPr>
              <a:t>1.</a:t>
            </a:r>
            <a:r>
              <a:rPr sz="3200" dirty="0">
                <a:solidFill>
                  <a:srgbClr val="17405F"/>
                </a:solidFill>
              </a:rPr>
              <a:t>	KIẾN</a:t>
            </a:r>
            <a:r>
              <a:rPr sz="3200" spc="-125" dirty="0">
                <a:solidFill>
                  <a:srgbClr val="17405F"/>
                </a:solidFill>
              </a:rPr>
              <a:t> </a:t>
            </a:r>
            <a:r>
              <a:rPr sz="3200" dirty="0">
                <a:solidFill>
                  <a:srgbClr val="17405F"/>
                </a:solidFill>
              </a:rPr>
              <a:t>THỨC</a:t>
            </a:r>
            <a:r>
              <a:rPr sz="3200" spc="-60" dirty="0">
                <a:solidFill>
                  <a:srgbClr val="17405F"/>
                </a:solidFill>
              </a:rPr>
              <a:t> </a:t>
            </a:r>
            <a:r>
              <a:rPr sz="3200" dirty="0">
                <a:solidFill>
                  <a:srgbClr val="17405F"/>
                </a:solidFill>
              </a:rPr>
              <a:t>CHUNG</a:t>
            </a:r>
            <a:r>
              <a:rPr sz="3200" spc="-105" dirty="0">
                <a:solidFill>
                  <a:srgbClr val="17405F"/>
                </a:solidFill>
              </a:rPr>
              <a:t> </a:t>
            </a:r>
            <a:r>
              <a:rPr sz="3200" dirty="0">
                <a:solidFill>
                  <a:srgbClr val="17405F"/>
                </a:solidFill>
              </a:rPr>
              <a:t>VỀ</a:t>
            </a:r>
            <a:r>
              <a:rPr sz="3200" spc="-80" dirty="0">
                <a:solidFill>
                  <a:srgbClr val="17405F"/>
                </a:solidFill>
              </a:rPr>
              <a:t> </a:t>
            </a:r>
            <a:r>
              <a:rPr sz="3200" spc="-10" dirty="0">
                <a:solidFill>
                  <a:srgbClr val="17405F"/>
                </a:solidFill>
              </a:rPr>
              <a:t>KHGDCN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489200" y="1330066"/>
            <a:ext cx="10761345" cy="4618990"/>
            <a:chOff x="489200" y="1330066"/>
            <a:chExt cx="10761345" cy="46189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0" y="1714495"/>
              <a:ext cx="5130552" cy="42344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19217" y="1339591"/>
              <a:ext cx="5621655" cy="2366645"/>
            </a:xfrm>
            <a:custGeom>
              <a:avLst/>
              <a:gdLst/>
              <a:ahLst/>
              <a:cxnLst/>
              <a:rect l="l" t="t" r="r" b="b"/>
              <a:pathLst>
                <a:path w="5621655" h="2366645">
                  <a:moveTo>
                    <a:pt x="3427251" y="0"/>
                  </a:moveTo>
                  <a:lnTo>
                    <a:pt x="3375726" y="1540"/>
                  </a:lnTo>
                  <a:lnTo>
                    <a:pt x="3324864" y="5736"/>
                  </a:lnTo>
                  <a:lnTo>
                    <a:pt x="3274983" y="12529"/>
                  </a:lnTo>
                  <a:lnTo>
                    <a:pt x="3226402" y="21855"/>
                  </a:lnTo>
                  <a:lnTo>
                    <a:pt x="3179439" y="33654"/>
                  </a:lnTo>
                  <a:lnTo>
                    <a:pt x="3134415" y="47865"/>
                  </a:lnTo>
                  <a:lnTo>
                    <a:pt x="3091646" y="64426"/>
                  </a:lnTo>
                  <a:lnTo>
                    <a:pt x="3051452" y="83277"/>
                  </a:lnTo>
                  <a:lnTo>
                    <a:pt x="3014153" y="104355"/>
                  </a:lnTo>
                  <a:lnTo>
                    <a:pt x="2980065" y="127599"/>
                  </a:lnTo>
                  <a:lnTo>
                    <a:pt x="2949509" y="152950"/>
                  </a:lnTo>
                  <a:lnTo>
                    <a:pt x="2922802" y="180344"/>
                  </a:lnTo>
                  <a:lnTo>
                    <a:pt x="2885799" y="160853"/>
                  </a:lnTo>
                  <a:lnTo>
                    <a:pt x="2846523" y="143006"/>
                  </a:lnTo>
                  <a:lnTo>
                    <a:pt x="2805127" y="126873"/>
                  </a:lnTo>
                  <a:lnTo>
                    <a:pt x="2761766" y="112526"/>
                  </a:lnTo>
                  <a:lnTo>
                    <a:pt x="2712950" y="98991"/>
                  </a:lnTo>
                  <a:lnTo>
                    <a:pt x="2663233" y="87827"/>
                  </a:lnTo>
                  <a:lnTo>
                    <a:pt x="2612823" y="78996"/>
                  </a:lnTo>
                  <a:lnTo>
                    <a:pt x="2561929" y="72462"/>
                  </a:lnTo>
                  <a:lnTo>
                    <a:pt x="2510759" y="68188"/>
                  </a:lnTo>
                  <a:lnTo>
                    <a:pt x="2459521" y="66138"/>
                  </a:lnTo>
                  <a:lnTo>
                    <a:pt x="2408424" y="66274"/>
                  </a:lnTo>
                  <a:lnTo>
                    <a:pt x="2357676" y="68561"/>
                  </a:lnTo>
                  <a:lnTo>
                    <a:pt x="2307485" y="72961"/>
                  </a:lnTo>
                  <a:lnTo>
                    <a:pt x="2258060" y="79437"/>
                  </a:lnTo>
                  <a:lnTo>
                    <a:pt x="2209609" y="87954"/>
                  </a:lnTo>
                  <a:lnTo>
                    <a:pt x="2162341" y="98473"/>
                  </a:lnTo>
                  <a:lnTo>
                    <a:pt x="2116463" y="110960"/>
                  </a:lnTo>
                  <a:lnTo>
                    <a:pt x="2072184" y="125376"/>
                  </a:lnTo>
                  <a:lnTo>
                    <a:pt x="2029713" y="141686"/>
                  </a:lnTo>
                  <a:lnTo>
                    <a:pt x="1989257" y="159852"/>
                  </a:lnTo>
                  <a:lnTo>
                    <a:pt x="1951026" y="179837"/>
                  </a:lnTo>
                  <a:lnTo>
                    <a:pt x="1915226" y="201606"/>
                  </a:lnTo>
                  <a:lnTo>
                    <a:pt x="1882068" y="225122"/>
                  </a:lnTo>
                  <a:lnTo>
                    <a:pt x="1851758" y="250347"/>
                  </a:lnTo>
                  <a:lnTo>
                    <a:pt x="1824506" y="277245"/>
                  </a:lnTo>
                  <a:lnTo>
                    <a:pt x="1777617" y="262549"/>
                  </a:lnTo>
                  <a:lnTo>
                    <a:pt x="1729455" y="249574"/>
                  </a:lnTo>
                  <a:lnTo>
                    <a:pt x="1680164" y="238336"/>
                  </a:lnTo>
                  <a:lnTo>
                    <a:pt x="1629890" y="228850"/>
                  </a:lnTo>
                  <a:lnTo>
                    <a:pt x="1578775" y="221129"/>
                  </a:lnTo>
                  <a:lnTo>
                    <a:pt x="1526965" y="215189"/>
                  </a:lnTo>
                  <a:lnTo>
                    <a:pt x="1474604" y="211046"/>
                  </a:lnTo>
                  <a:lnTo>
                    <a:pt x="1421836" y="208713"/>
                  </a:lnTo>
                  <a:lnTo>
                    <a:pt x="1368805" y="208206"/>
                  </a:lnTo>
                  <a:lnTo>
                    <a:pt x="1315655" y="209540"/>
                  </a:lnTo>
                  <a:lnTo>
                    <a:pt x="1262531" y="212729"/>
                  </a:lnTo>
                  <a:lnTo>
                    <a:pt x="1200719" y="218825"/>
                  </a:lnTo>
                  <a:lnTo>
                    <a:pt x="1140668" y="227278"/>
                  </a:lnTo>
                  <a:lnTo>
                    <a:pt x="1082504" y="237990"/>
                  </a:lnTo>
                  <a:lnTo>
                    <a:pt x="1026355" y="250866"/>
                  </a:lnTo>
                  <a:lnTo>
                    <a:pt x="972347" y="265810"/>
                  </a:lnTo>
                  <a:lnTo>
                    <a:pt x="920608" y="282727"/>
                  </a:lnTo>
                  <a:lnTo>
                    <a:pt x="871264" y="301520"/>
                  </a:lnTo>
                  <a:lnTo>
                    <a:pt x="824443" y="322093"/>
                  </a:lnTo>
                  <a:lnTo>
                    <a:pt x="780272" y="344351"/>
                  </a:lnTo>
                  <a:lnTo>
                    <a:pt x="738877" y="368198"/>
                  </a:lnTo>
                  <a:lnTo>
                    <a:pt x="700385" y="393537"/>
                  </a:lnTo>
                  <a:lnTo>
                    <a:pt x="664924" y="420274"/>
                  </a:lnTo>
                  <a:lnTo>
                    <a:pt x="632621" y="448311"/>
                  </a:lnTo>
                  <a:lnTo>
                    <a:pt x="603603" y="477554"/>
                  </a:lnTo>
                  <a:lnTo>
                    <a:pt x="577996" y="507906"/>
                  </a:lnTo>
                  <a:lnTo>
                    <a:pt x="555927" y="539271"/>
                  </a:lnTo>
                  <a:lnTo>
                    <a:pt x="522914" y="604658"/>
                  </a:lnTo>
                  <a:lnTo>
                    <a:pt x="505580" y="672948"/>
                  </a:lnTo>
                  <a:lnTo>
                    <a:pt x="503110" y="707942"/>
                  </a:lnTo>
                  <a:lnTo>
                    <a:pt x="504941" y="743374"/>
                  </a:lnTo>
                  <a:lnTo>
                    <a:pt x="511199" y="779149"/>
                  </a:lnTo>
                  <a:lnTo>
                    <a:pt x="506500" y="786515"/>
                  </a:lnTo>
                  <a:lnTo>
                    <a:pt x="447640" y="791842"/>
                  </a:lnTo>
                  <a:lnTo>
                    <a:pt x="390623" y="800613"/>
                  </a:lnTo>
                  <a:lnTo>
                    <a:pt x="335854" y="812677"/>
                  </a:lnTo>
                  <a:lnTo>
                    <a:pt x="283739" y="827882"/>
                  </a:lnTo>
                  <a:lnTo>
                    <a:pt x="234681" y="846079"/>
                  </a:lnTo>
                  <a:lnTo>
                    <a:pt x="189085" y="867117"/>
                  </a:lnTo>
                  <a:lnTo>
                    <a:pt x="147355" y="890846"/>
                  </a:lnTo>
                  <a:lnTo>
                    <a:pt x="109896" y="917115"/>
                  </a:lnTo>
                  <a:lnTo>
                    <a:pt x="77113" y="945773"/>
                  </a:lnTo>
                  <a:lnTo>
                    <a:pt x="47111" y="979649"/>
                  </a:lnTo>
                  <a:lnTo>
                    <a:pt x="24551" y="1014545"/>
                  </a:lnTo>
                  <a:lnTo>
                    <a:pt x="9280" y="1050125"/>
                  </a:lnTo>
                  <a:lnTo>
                    <a:pt x="0" y="1122004"/>
                  </a:lnTo>
                  <a:lnTo>
                    <a:pt x="5687" y="1157634"/>
                  </a:lnTo>
                  <a:lnTo>
                    <a:pt x="36960" y="1226606"/>
                  </a:lnTo>
                  <a:lnTo>
                    <a:pt x="62242" y="1259280"/>
                  </a:lnTo>
                  <a:lnTo>
                    <a:pt x="93753" y="1290300"/>
                  </a:lnTo>
                  <a:lnTo>
                    <a:pt x="131340" y="1319332"/>
                  </a:lnTo>
                  <a:lnTo>
                    <a:pt x="174851" y="1346043"/>
                  </a:lnTo>
                  <a:lnTo>
                    <a:pt x="224136" y="1370097"/>
                  </a:lnTo>
                  <a:lnTo>
                    <a:pt x="279043" y="1391162"/>
                  </a:lnTo>
                  <a:lnTo>
                    <a:pt x="233855" y="1422462"/>
                  </a:lnTo>
                  <a:lnTo>
                    <a:pt x="196211" y="1456412"/>
                  </a:lnTo>
                  <a:lnTo>
                    <a:pt x="166363" y="1492569"/>
                  </a:lnTo>
                  <a:lnTo>
                    <a:pt x="144561" y="1530487"/>
                  </a:lnTo>
                  <a:lnTo>
                    <a:pt x="131057" y="1569723"/>
                  </a:lnTo>
                  <a:lnTo>
                    <a:pt x="126101" y="1609831"/>
                  </a:lnTo>
                  <a:lnTo>
                    <a:pt x="129945" y="1650369"/>
                  </a:lnTo>
                  <a:lnTo>
                    <a:pt x="154681" y="1714442"/>
                  </a:lnTo>
                  <a:lnTo>
                    <a:pt x="199867" y="1772644"/>
                  </a:lnTo>
                  <a:lnTo>
                    <a:pt x="229337" y="1799185"/>
                  </a:lnTo>
                  <a:lnTo>
                    <a:pt x="262971" y="1823830"/>
                  </a:lnTo>
                  <a:lnTo>
                    <a:pt x="300452" y="1846435"/>
                  </a:lnTo>
                  <a:lnTo>
                    <a:pt x="341464" y="1866856"/>
                  </a:lnTo>
                  <a:lnTo>
                    <a:pt x="385690" y="1884951"/>
                  </a:lnTo>
                  <a:lnTo>
                    <a:pt x="432815" y="1900577"/>
                  </a:lnTo>
                  <a:lnTo>
                    <a:pt x="482523" y="1913591"/>
                  </a:lnTo>
                  <a:lnTo>
                    <a:pt x="534496" y="1923849"/>
                  </a:lnTo>
                  <a:lnTo>
                    <a:pt x="588418" y="1931209"/>
                  </a:lnTo>
                  <a:lnTo>
                    <a:pt x="643975" y="1935528"/>
                  </a:lnTo>
                  <a:lnTo>
                    <a:pt x="700848" y="1936661"/>
                  </a:lnTo>
                  <a:lnTo>
                    <a:pt x="758722" y="1934468"/>
                  </a:lnTo>
                  <a:lnTo>
                    <a:pt x="769390" y="1944755"/>
                  </a:lnTo>
                  <a:lnTo>
                    <a:pt x="799025" y="1971466"/>
                  </a:lnTo>
                  <a:lnTo>
                    <a:pt x="830762" y="1996930"/>
                  </a:lnTo>
                  <a:lnTo>
                    <a:pt x="864495" y="2021131"/>
                  </a:lnTo>
                  <a:lnTo>
                    <a:pt x="900120" y="2044054"/>
                  </a:lnTo>
                  <a:lnTo>
                    <a:pt x="937530" y="2065683"/>
                  </a:lnTo>
                  <a:lnTo>
                    <a:pt x="976623" y="2086005"/>
                  </a:lnTo>
                  <a:lnTo>
                    <a:pt x="1017291" y="2105004"/>
                  </a:lnTo>
                  <a:lnTo>
                    <a:pt x="1059431" y="2122664"/>
                  </a:lnTo>
                  <a:lnTo>
                    <a:pt x="1102937" y="2138971"/>
                  </a:lnTo>
                  <a:lnTo>
                    <a:pt x="1147704" y="2153910"/>
                  </a:lnTo>
                  <a:lnTo>
                    <a:pt x="1193628" y="2167465"/>
                  </a:lnTo>
                  <a:lnTo>
                    <a:pt x="1240603" y="2179621"/>
                  </a:lnTo>
                  <a:lnTo>
                    <a:pt x="1288524" y="2190364"/>
                  </a:lnTo>
                  <a:lnTo>
                    <a:pt x="1337286" y="2199679"/>
                  </a:lnTo>
                  <a:lnTo>
                    <a:pt x="1386785" y="2207549"/>
                  </a:lnTo>
                  <a:lnTo>
                    <a:pt x="1436914" y="2213961"/>
                  </a:lnTo>
                  <a:lnTo>
                    <a:pt x="1487570" y="2218899"/>
                  </a:lnTo>
                  <a:lnTo>
                    <a:pt x="1538647" y="2222348"/>
                  </a:lnTo>
                  <a:lnTo>
                    <a:pt x="1590041" y="2224293"/>
                  </a:lnTo>
                  <a:lnTo>
                    <a:pt x="1641645" y="2224719"/>
                  </a:lnTo>
                  <a:lnTo>
                    <a:pt x="1693355" y="2223611"/>
                  </a:lnTo>
                  <a:lnTo>
                    <a:pt x="1745067" y="2220953"/>
                  </a:lnTo>
                  <a:lnTo>
                    <a:pt x="1796675" y="2216732"/>
                  </a:lnTo>
                  <a:lnTo>
                    <a:pt x="1848073" y="2210930"/>
                  </a:lnTo>
                  <a:lnTo>
                    <a:pt x="1899158" y="2203535"/>
                  </a:lnTo>
                  <a:lnTo>
                    <a:pt x="1949824" y="2194530"/>
                  </a:lnTo>
                  <a:lnTo>
                    <a:pt x="1999966" y="2183900"/>
                  </a:lnTo>
                  <a:lnTo>
                    <a:pt x="2049478" y="2171631"/>
                  </a:lnTo>
                  <a:lnTo>
                    <a:pt x="2098257" y="2157707"/>
                  </a:lnTo>
                  <a:lnTo>
                    <a:pt x="2146197" y="2142113"/>
                  </a:lnTo>
                  <a:lnTo>
                    <a:pt x="2181689" y="2170478"/>
                  </a:lnTo>
                  <a:lnTo>
                    <a:pt x="2220310" y="2197232"/>
                  </a:lnTo>
                  <a:lnTo>
                    <a:pt x="2261889" y="2222303"/>
                  </a:lnTo>
                  <a:lnTo>
                    <a:pt x="2306256" y="2245621"/>
                  </a:lnTo>
                  <a:lnTo>
                    <a:pt x="2353239" y="2267112"/>
                  </a:lnTo>
                  <a:lnTo>
                    <a:pt x="2402668" y="2286707"/>
                  </a:lnTo>
                  <a:lnTo>
                    <a:pt x="2454373" y="2304332"/>
                  </a:lnTo>
                  <a:lnTo>
                    <a:pt x="2508182" y="2319917"/>
                  </a:lnTo>
                  <a:lnTo>
                    <a:pt x="2563925" y="2333389"/>
                  </a:lnTo>
                  <a:lnTo>
                    <a:pt x="2621431" y="2344678"/>
                  </a:lnTo>
                  <a:lnTo>
                    <a:pt x="2677189" y="2353252"/>
                  </a:lnTo>
                  <a:lnTo>
                    <a:pt x="2733052" y="2359651"/>
                  </a:lnTo>
                  <a:lnTo>
                    <a:pt x="2788877" y="2363918"/>
                  </a:lnTo>
                  <a:lnTo>
                    <a:pt x="2844519" y="2366098"/>
                  </a:lnTo>
                  <a:lnTo>
                    <a:pt x="2899834" y="2366234"/>
                  </a:lnTo>
                  <a:lnTo>
                    <a:pt x="2954679" y="2364371"/>
                  </a:lnTo>
                  <a:lnTo>
                    <a:pt x="3008909" y="2360554"/>
                  </a:lnTo>
                  <a:lnTo>
                    <a:pt x="3062379" y="2354826"/>
                  </a:lnTo>
                  <a:lnTo>
                    <a:pt x="3114947" y="2347232"/>
                  </a:lnTo>
                  <a:lnTo>
                    <a:pt x="3166466" y="2337816"/>
                  </a:lnTo>
                  <a:lnTo>
                    <a:pt x="3216794" y="2326621"/>
                  </a:lnTo>
                  <a:lnTo>
                    <a:pt x="3265787" y="2313694"/>
                  </a:lnTo>
                  <a:lnTo>
                    <a:pt x="3313299" y="2299077"/>
                  </a:lnTo>
                  <a:lnTo>
                    <a:pt x="3359187" y="2282814"/>
                  </a:lnTo>
                  <a:lnTo>
                    <a:pt x="3403307" y="2264951"/>
                  </a:lnTo>
                  <a:lnTo>
                    <a:pt x="3445515" y="2245531"/>
                  </a:lnTo>
                  <a:lnTo>
                    <a:pt x="3485665" y="2224599"/>
                  </a:lnTo>
                  <a:lnTo>
                    <a:pt x="3523616" y="2202198"/>
                  </a:lnTo>
                  <a:lnTo>
                    <a:pt x="3559221" y="2178374"/>
                  </a:lnTo>
                  <a:lnTo>
                    <a:pt x="3592337" y="2153170"/>
                  </a:lnTo>
                  <a:lnTo>
                    <a:pt x="3622820" y="2126630"/>
                  </a:lnTo>
                  <a:lnTo>
                    <a:pt x="3650525" y="2098799"/>
                  </a:lnTo>
                  <a:lnTo>
                    <a:pt x="3675309" y="2069721"/>
                  </a:lnTo>
                  <a:lnTo>
                    <a:pt x="3715536" y="2008001"/>
                  </a:lnTo>
                  <a:lnTo>
                    <a:pt x="3760500" y="2022849"/>
                  </a:lnTo>
                  <a:lnTo>
                    <a:pt x="3806978" y="2035845"/>
                  </a:lnTo>
                  <a:lnTo>
                    <a:pt x="3854792" y="2046961"/>
                  </a:lnTo>
                  <a:lnTo>
                    <a:pt x="3903766" y="2056165"/>
                  </a:lnTo>
                  <a:lnTo>
                    <a:pt x="3953722" y="2063429"/>
                  </a:lnTo>
                  <a:lnTo>
                    <a:pt x="4004483" y="2068723"/>
                  </a:lnTo>
                  <a:lnTo>
                    <a:pt x="4055872" y="2072016"/>
                  </a:lnTo>
                  <a:lnTo>
                    <a:pt x="4107712" y="2073279"/>
                  </a:lnTo>
                  <a:lnTo>
                    <a:pt x="4166477" y="2072253"/>
                  </a:lnTo>
                  <a:lnTo>
                    <a:pt x="4224042" y="2068693"/>
                  </a:lnTo>
                  <a:lnTo>
                    <a:pt x="4280238" y="2062696"/>
                  </a:lnTo>
                  <a:lnTo>
                    <a:pt x="4334897" y="2054355"/>
                  </a:lnTo>
                  <a:lnTo>
                    <a:pt x="4387850" y="2043766"/>
                  </a:lnTo>
                  <a:lnTo>
                    <a:pt x="4438929" y="2031024"/>
                  </a:lnTo>
                  <a:lnTo>
                    <a:pt x="4487964" y="2016223"/>
                  </a:lnTo>
                  <a:lnTo>
                    <a:pt x="4534788" y="1999458"/>
                  </a:lnTo>
                  <a:lnTo>
                    <a:pt x="4579231" y="1980826"/>
                  </a:lnTo>
                  <a:lnTo>
                    <a:pt x="4621126" y="1960419"/>
                  </a:lnTo>
                  <a:lnTo>
                    <a:pt x="4660303" y="1938334"/>
                  </a:lnTo>
                  <a:lnTo>
                    <a:pt x="4696594" y="1914666"/>
                  </a:lnTo>
                  <a:lnTo>
                    <a:pt x="4729830" y="1889508"/>
                  </a:lnTo>
                  <a:lnTo>
                    <a:pt x="4759843" y="1862957"/>
                  </a:lnTo>
                  <a:lnTo>
                    <a:pt x="4786464" y="1835107"/>
                  </a:lnTo>
                  <a:lnTo>
                    <a:pt x="4828857" y="1775891"/>
                  </a:lnTo>
                  <a:lnTo>
                    <a:pt x="4855658" y="1712619"/>
                  </a:lnTo>
                  <a:lnTo>
                    <a:pt x="4865521" y="1646051"/>
                  </a:lnTo>
                  <a:lnTo>
                    <a:pt x="4921317" y="1640413"/>
                  </a:lnTo>
                  <a:lnTo>
                    <a:pt x="4976200" y="1632763"/>
                  </a:lnTo>
                  <a:lnTo>
                    <a:pt x="5030008" y="1623137"/>
                  </a:lnTo>
                  <a:lnTo>
                    <a:pt x="5082580" y="1611570"/>
                  </a:lnTo>
                  <a:lnTo>
                    <a:pt x="5133753" y="1598098"/>
                  </a:lnTo>
                  <a:lnTo>
                    <a:pt x="5183364" y="1582757"/>
                  </a:lnTo>
                  <a:lnTo>
                    <a:pt x="5231253" y="1565582"/>
                  </a:lnTo>
                  <a:lnTo>
                    <a:pt x="5277255" y="1546610"/>
                  </a:lnTo>
                  <a:lnTo>
                    <a:pt x="5327904" y="1522566"/>
                  </a:lnTo>
                  <a:lnTo>
                    <a:pt x="5374639" y="1496837"/>
                  </a:lnTo>
                  <a:lnTo>
                    <a:pt x="5417429" y="1469558"/>
                  </a:lnTo>
                  <a:lnTo>
                    <a:pt x="5456243" y="1440866"/>
                  </a:lnTo>
                  <a:lnTo>
                    <a:pt x="5491048" y="1410899"/>
                  </a:lnTo>
                  <a:lnTo>
                    <a:pt x="5521815" y="1379793"/>
                  </a:lnTo>
                  <a:lnTo>
                    <a:pt x="5548511" y="1347684"/>
                  </a:lnTo>
                  <a:lnTo>
                    <a:pt x="5571105" y="1314710"/>
                  </a:lnTo>
                  <a:lnTo>
                    <a:pt x="5589567" y="1281008"/>
                  </a:lnTo>
                  <a:lnTo>
                    <a:pt x="5613964" y="1211965"/>
                  </a:lnTo>
                  <a:lnTo>
                    <a:pt x="5621452" y="1141649"/>
                  </a:lnTo>
                  <a:lnTo>
                    <a:pt x="5618777" y="1106357"/>
                  </a:lnTo>
                  <a:lnTo>
                    <a:pt x="5600432" y="1036186"/>
                  </a:lnTo>
                  <a:lnTo>
                    <a:pt x="5564552" y="967480"/>
                  </a:lnTo>
                  <a:lnTo>
                    <a:pt x="5539957" y="934018"/>
                  </a:lnTo>
                  <a:lnTo>
                    <a:pt x="5510885" y="901332"/>
                  </a:lnTo>
                  <a:lnTo>
                    <a:pt x="5477303" y="869560"/>
                  </a:lnTo>
                  <a:lnTo>
                    <a:pt x="5439180" y="838839"/>
                  </a:lnTo>
                  <a:lnTo>
                    <a:pt x="5448320" y="825984"/>
                  </a:lnTo>
                  <a:lnTo>
                    <a:pt x="5470930" y="786515"/>
                  </a:lnTo>
                  <a:lnTo>
                    <a:pt x="5492890" y="715761"/>
                  </a:lnTo>
                  <a:lnTo>
                    <a:pt x="5495453" y="680632"/>
                  </a:lnTo>
                  <a:lnTo>
                    <a:pt x="5492633" y="645898"/>
                  </a:lnTo>
                  <a:lnTo>
                    <a:pt x="5471532" y="578305"/>
                  </a:lnTo>
                  <a:lnTo>
                    <a:pt x="5430965" y="514363"/>
                  </a:lnTo>
                  <a:lnTo>
                    <a:pt x="5403811" y="484191"/>
                  </a:lnTo>
                  <a:lnTo>
                    <a:pt x="5372306" y="455450"/>
                  </a:lnTo>
                  <a:lnTo>
                    <a:pt x="5336622" y="428311"/>
                  </a:lnTo>
                  <a:lnTo>
                    <a:pt x="5296931" y="402946"/>
                  </a:lnTo>
                  <a:lnTo>
                    <a:pt x="5253405" y="379530"/>
                  </a:lnTo>
                  <a:lnTo>
                    <a:pt x="5206215" y="358232"/>
                  </a:lnTo>
                  <a:lnTo>
                    <a:pt x="5155535" y="339228"/>
                  </a:lnTo>
                  <a:lnTo>
                    <a:pt x="5101535" y="322688"/>
                  </a:lnTo>
                  <a:lnTo>
                    <a:pt x="5044388" y="308785"/>
                  </a:lnTo>
                  <a:lnTo>
                    <a:pt x="4984266" y="297692"/>
                  </a:lnTo>
                  <a:lnTo>
                    <a:pt x="4967246" y="257131"/>
                  </a:lnTo>
                  <a:lnTo>
                    <a:pt x="4942337" y="218232"/>
                  </a:lnTo>
                  <a:lnTo>
                    <a:pt x="4909908" y="181344"/>
                  </a:lnTo>
                  <a:lnTo>
                    <a:pt x="4870324" y="146816"/>
                  </a:lnTo>
                  <a:lnTo>
                    <a:pt x="4823952" y="114997"/>
                  </a:lnTo>
                  <a:lnTo>
                    <a:pt x="4771160" y="86237"/>
                  </a:lnTo>
                  <a:lnTo>
                    <a:pt x="4728115" y="67109"/>
                  </a:lnTo>
                  <a:lnTo>
                    <a:pt x="4683137" y="50423"/>
                  </a:lnTo>
                  <a:lnTo>
                    <a:pt x="4636493" y="36167"/>
                  </a:lnTo>
                  <a:lnTo>
                    <a:pt x="4588451" y="24328"/>
                  </a:lnTo>
                  <a:lnTo>
                    <a:pt x="4539278" y="14894"/>
                  </a:lnTo>
                  <a:lnTo>
                    <a:pt x="4489239" y="7852"/>
                  </a:lnTo>
                  <a:lnTo>
                    <a:pt x="4438603" y="3189"/>
                  </a:lnTo>
                  <a:lnTo>
                    <a:pt x="4387636" y="894"/>
                  </a:lnTo>
                  <a:lnTo>
                    <a:pt x="4336606" y="953"/>
                  </a:lnTo>
                  <a:lnTo>
                    <a:pt x="4285779" y="3353"/>
                  </a:lnTo>
                  <a:lnTo>
                    <a:pt x="4235422" y="8083"/>
                  </a:lnTo>
                  <a:lnTo>
                    <a:pt x="4185801" y="15130"/>
                  </a:lnTo>
                  <a:lnTo>
                    <a:pt x="4137186" y="24481"/>
                  </a:lnTo>
                  <a:lnTo>
                    <a:pt x="4089841" y="36124"/>
                  </a:lnTo>
                  <a:lnTo>
                    <a:pt x="4044034" y="50046"/>
                  </a:lnTo>
                  <a:lnTo>
                    <a:pt x="4000032" y="66235"/>
                  </a:lnTo>
                  <a:lnTo>
                    <a:pt x="3958102" y="84677"/>
                  </a:lnTo>
                  <a:lnTo>
                    <a:pt x="3918510" y="105361"/>
                  </a:lnTo>
                  <a:lnTo>
                    <a:pt x="3881525" y="128274"/>
                  </a:lnTo>
                  <a:lnTo>
                    <a:pt x="3839339" y="99998"/>
                  </a:lnTo>
                  <a:lnTo>
                    <a:pt x="3791974" y="74759"/>
                  </a:lnTo>
                  <a:lnTo>
                    <a:pt x="3739918" y="52782"/>
                  </a:lnTo>
                  <a:lnTo>
                    <a:pt x="3683659" y="34294"/>
                  </a:lnTo>
                  <a:lnTo>
                    <a:pt x="3633602" y="21631"/>
                  </a:lnTo>
                  <a:lnTo>
                    <a:pt x="3582614" y="11932"/>
                  </a:lnTo>
                  <a:lnTo>
                    <a:pt x="3531014" y="5134"/>
                  </a:lnTo>
                  <a:lnTo>
                    <a:pt x="3479120" y="1177"/>
                  </a:lnTo>
                  <a:lnTo>
                    <a:pt x="342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1397" y="4262501"/>
              <a:ext cx="131317" cy="1313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04434" y="3527678"/>
              <a:ext cx="932180" cy="662305"/>
            </a:xfrm>
            <a:custGeom>
              <a:avLst/>
              <a:gdLst/>
              <a:ahLst/>
              <a:cxnLst/>
              <a:rect l="l" t="t" r="r" b="b"/>
              <a:pathLst>
                <a:path w="932179" h="662304">
                  <a:moveTo>
                    <a:pt x="262763" y="530606"/>
                  </a:moveTo>
                  <a:lnTo>
                    <a:pt x="252437" y="479425"/>
                  </a:lnTo>
                  <a:lnTo>
                    <a:pt x="224282" y="437642"/>
                  </a:lnTo>
                  <a:lnTo>
                    <a:pt x="182499" y="409486"/>
                  </a:lnTo>
                  <a:lnTo>
                    <a:pt x="131318" y="399161"/>
                  </a:lnTo>
                  <a:lnTo>
                    <a:pt x="80200" y="409486"/>
                  </a:lnTo>
                  <a:lnTo>
                    <a:pt x="38455" y="437642"/>
                  </a:lnTo>
                  <a:lnTo>
                    <a:pt x="10312" y="479425"/>
                  </a:lnTo>
                  <a:lnTo>
                    <a:pt x="0" y="530606"/>
                  </a:lnTo>
                  <a:lnTo>
                    <a:pt x="10312" y="581723"/>
                  </a:lnTo>
                  <a:lnTo>
                    <a:pt x="38455" y="623468"/>
                  </a:lnTo>
                  <a:lnTo>
                    <a:pt x="80200" y="651611"/>
                  </a:lnTo>
                  <a:lnTo>
                    <a:pt x="131318" y="661924"/>
                  </a:lnTo>
                  <a:lnTo>
                    <a:pt x="182499" y="651611"/>
                  </a:lnTo>
                  <a:lnTo>
                    <a:pt x="224282" y="623468"/>
                  </a:lnTo>
                  <a:lnTo>
                    <a:pt x="252437" y="581723"/>
                  </a:lnTo>
                  <a:lnTo>
                    <a:pt x="262763" y="530606"/>
                  </a:lnTo>
                  <a:close/>
                </a:path>
                <a:path w="932179" h="662304">
                  <a:moveTo>
                    <a:pt x="932180" y="197104"/>
                  </a:moveTo>
                  <a:lnTo>
                    <a:pt x="926973" y="151917"/>
                  </a:lnTo>
                  <a:lnTo>
                    <a:pt x="912139" y="110439"/>
                  </a:lnTo>
                  <a:lnTo>
                    <a:pt x="888860" y="73837"/>
                  </a:lnTo>
                  <a:lnTo>
                    <a:pt x="858342" y="43319"/>
                  </a:lnTo>
                  <a:lnTo>
                    <a:pt x="821740" y="20040"/>
                  </a:lnTo>
                  <a:lnTo>
                    <a:pt x="780262" y="5207"/>
                  </a:lnTo>
                  <a:lnTo>
                    <a:pt x="735076" y="0"/>
                  </a:lnTo>
                  <a:lnTo>
                    <a:pt x="689876" y="5207"/>
                  </a:lnTo>
                  <a:lnTo>
                    <a:pt x="648398" y="20040"/>
                  </a:lnTo>
                  <a:lnTo>
                    <a:pt x="611797" y="43319"/>
                  </a:lnTo>
                  <a:lnTo>
                    <a:pt x="581279" y="73837"/>
                  </a:lnTo>
                  <a:lnTo>
                    <a:pt x="557999" y="110439"/>
                  </a:lnTo>
                  <a:lnTo>
                    <a:pt x="543166" y="151917"/>
                  </a:lnTo>
                  <a:lnTo>
                    <a:pt x="537972" y="197104"/>
                  </a:lnTo>
                  <a:lnTo>
                    <a:pt x="543166" y="242303"/>
                  </a:lnTo>
                  <a:lnTo>
                    <a:pt x="557999" y="283781"/>
                  </a:lnTo>
                  <a:lnTo>
                    <a:pt x="581279" y="320382"/>
                  </a:lnTo>
                  <a:lnTo>
                    <a:pt x="611797" y="350901"/>
                  </a:lnTo>
                  <a:lnTo>
                    <a:pt x="648398" y="374180"/>
                  </a:lnTo>
                  <a:lnTo>
                    <a:pt x="689876" y="389013"/>
                  </a:lnTo>
                  <a:lnTo>
                    <a:pt x="735076" y="394208"/>
                  </a:lnTo>
                  <a:lnTo>
                    <a:pt x="780262" y="389013"/>
                  </a:lnTo>
                  <a:lnTo>
                    <a:pt x="821740" y="374180"/>
                  </a:lnTo>
                  <a:lnTo>
                    <a:pt x="858342" y="350901"/>
                  </a:lnTo>
                  <a:lnTo>
                    <a:pt x="888860" y="320382"/>
                  </a:lnTo>
                  <a:lnTo>
                    <a:pt x="912139" y="283781"/>
                  </a:lnTo>
                  <a:lnTo>
                    <a:pt x="926973" y="242303"/>
                  </a:lnTo>
                  <a:lnTo>
                    <a:pt x="932180" y="197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19217" y="1339591"/>
              <a:ext cx="5621655" cy="2366645"/>
            </a:xfrm>
            <a:custGeom>
              <a:avLst/>
              <a:gdLst/>
              <a:ahLst/>
              <a:cxnLst/>
              <a:rect l="l" t="t" r="r" b="b"/>
              <a:pathLst>
                <a:path w="5621655" h="2366645">
                  <a:moveTo>
                    <a:pt x="511199" y="779149"/>
                  </a:moveTo>
                  <a:lnTo>
                    <a:pt x="504941" y="743374"/>
                  </a:lnTo>
                  <a:lnTo>
                    <a:pt x="503110" y="707942"/>
                  </a:lnTo>
                  <a:lnTo>
                    <a:pt x="505580" y="672948"/>
                  </a:lnTo>
                  <a:lnTo>
                    <a:pt x="522914" y="604658"/>
                  </a:lnTo>
                  <a:lnTo>
                    <a:pt x="555927" y="539271"/>
                  </a:lnTo>
                  <a:lnTo>
                    <a:pt x="577996" y="507906"/>
                  </a:lnTo>
                  <a:lnTo>
                    <a:pt x="603603" y="477554"/>
                  </a:lnTo>
                  <a:lnTo>
                    <a:pt x="632621" y="448311"/>
                  </a:lnTo>
                  <a:lnTo>
                    <a:pt x="664924" y="420274"/>
                  </a:lnTo>
                  <a:lnTo>
                    <a:pt x="700385" y="393537"/>
                  </a:lnTo>
                  <a:lnTo>
                    <a:pt x="738877" y="368198"/>
                  </a:lnTo>
                  <a:lnTo>
                    <a:pt x="780272" y="344351"/>
                  </a:lnTo>
                  <a:lnTo>
                    <a:pt x="824443" y="322093"/>
                  </a:lnTo>
                  <a:lnTo>
                    <a:pt x="871264" y="301520"/>
                  </a:lnTo>
                  <a:lnTo>
                    <a:pt x="920608" y="282727"/>
                  </a:lnTo>
                  <a:lnTo>
                    <a:pt x="972347" y="265810"/>
                  </a:lnTo>
                  <a:lnTo>
                    <a:pt x="1026355" y="250866"/>
                  </a:lnTo>
                  <a:lnTo>
                    <a:pt x="1082504" y="237990"/>
                  </a:lnTo>
                  <a:lnTo>
                    <a:pt x="1140668" y="227278"/>
                  </a:lnTo>
                  <a:lnTo>
                    <a:pt x="1200719" y="218825"/>
                  </a:lnTo>
                  <a:lnTo>
                    <a:pt x="1262531" y="212729"/>
                  </a:lnTo>
                  <a:lnTo>
                    <a:pt x="1315655" y="209540"/>
                  </a:lnTo>
                  <a:lnTo>
                    <a:pt x="1368805" y="208206"/>
                  </a:lnTo>
                  <a:lnTo>
                    <a:pt x="1421836" y="208713"/>
                  </a:lnTo>
                  <a:lnTo>
                    <a:pt x="1474604" y="211046"/>
                  </a:lnTo>
                  <a:lnTo>
                    <a:pt x="1526965" y="215189"/>
                  </a:lnTo>
                  <a:lnTo>
                    <a:pt x="1578775" y="221129"/>
                  </a:lnTo>
                  <a:lnTo>
                    <a:pt x="1629890" y="228850"/>
                  </a:lnTo>
                  <a:lnTo>
                    <a:pt x="1680164" y="238336"/>
                  </a:lnTo>
                  <a:lnTo>
                    <a:pt x="1729455" y="249574"/>
                  </a:lnTo>
                  <a:lnTo>
                    <a:pt x="1777617" y="262549"/>
                  </a:lnTo>
                  <a:lnTo>
                    <a:pt x="1824506" y="277245"/>
                  </a:lnTo>
                  <a:lnTo>
                    <a:pt x="1851758" y="250347"/>
                  </a:lnTo>
                  <a:lnTo>
                    <a:pt x="1882068" y="225122"/>
                  </a:lnTo>
                  <a:lnTo>
                    <a:pt x="1915226" y="201606"/>
                  </a:lnTo>
                  <a:lnTo>
                    <a:pt x="1951026" y="179837"/>
                  </a:lnTo>
                  <a:lnTo>
                    <a:pt x="1989257" y="159852"/>
                  </a:lnTo>
                  <a:lnTo>
                    <a:pt x="2029713" y="141686"/>
                  </a:lnTo>
                  <a:lnTo>
                    <a:pt x="2072184" y="125376"/>
                  </a:lnTo>
                  <a:lnTo>
                    <a:pt x="2116463" y="110960"/>
                  </a:lnTo>
                  <a:lnTo>
                    <a:pt x="2162341" y="98473"/>
                  </a:lnTo>
                  <a:lnTo>
                    <a:pt x="2209609" y="87954"/>
                  </a:lnTo>
                  <a:lnTo>
                    <a:pt x="2258060" y="79437"/>
                  </a:lnTo>
                  <a:lnTo>
                    <a:pt x="2307485" y="72961"/>
                  </a:lnTo>
                  <a:lnTo>
                    <a:pt x="2357676" y="68561"/>
                  </a:lnTo>
                  <a:lnTo>
                    <a:pt x="2408424" y="66274"/>
                  </a:lnTo>
                  <a:lnTo>
                    <a:pt x="2459521" y="66138"/>
                  </a:lnTo>
                  <a:lnTo>
                    <a:pt x="2510759" y="68188"/>
                  </a:lnTo>
                  <a:lnTo>
                    <a:pt x="2561929" y="72462"/>
                  </a:lnTo>
                  <a:lnTo>
                    <a:pt x="2612823" y="78996"/>
                  </a:lnTo>
                  <a:lnTo>
                    <a:pt x="2663233" y="87827"/>
                  </a:lnTo>
                  <a:lnTo>
                    <a:pt x="2712950" y="98991"/>
                  </a:lnTo>
                  <a:lnTo>
                    <a:pt x="2761766" y="112526"/>
                  </a:lnTo>
                  <a:lnTo>
                    <a:pt x="2805127" y="126873"/>
                  </a:lnTo>
                  <a:lnTo>
                    <a:pt x="2846523" y="143006"/>
                  </a:lnTo>
                  <a:lnTo>
                    <a:pt x="2885799" y="160853"/>
                  </a:lnTo>
                  <a:lnTo>
                    <a:pt x="2922802" y="180344"/>
                  </a:lnTo>
                  <a:lnTo>
                    <a:pt x="2949509" y="152950"/>
                  </a:lnTo>
                  <a:lnTo>
                    <a:pt x="2980065" y="127599"/>
                  </a:lnTo>
                  <a:lnTo>
                    <a:pt x="3014153" y="104355"/>
                  </a:lnTo>
                  <a:lnTo>
                    <a:pt x="3051452" y="83277"/>
                  </a:lnTo>
                  <a:lnTo>
                    <a:pt x="3091646" y="64426"/>
                  </a:lnTo>
                  <a:lnTo>
                    <a:pt x="3134415" y="47865"/>
                  </a:lnTo>
                  <a:lnTo>
                    <a:pt x="3179439" y="33654"/>
                  </a:lnTo>
                  <a:lnTo>
                    <a:pt x="3226402" y="21855"/>
                  </a:lnTo>
                  <a:lnTo>
                    <a:pt x="3274983" y="12529"/>
                  </a:lnTo>
                  <a:lnTo>
                    <a:pt x="3324864" y="5736"/>
                  </a:lnTo>
                  <a:lnTo>
                    <a:pt x="3375726" y="1540"/>
                  </a:lnTo>
                  <a:lnTo>
                    <a:pt x="3427251" y="0"/>
                  </a:lnTo>
                  <a:lnTo>
                    <a:pt x="3479120" y="1177"/>
                  </a:lnTo>
                  <a:lnTo>
                    <a:pt x="3531014" y="5134"/>
                  </a:lnTo>
                  <a:lnTo>
                    <a:pt x="3582614" y="11932"/>
                  </a:lnTo>
                  <a:lnTo>
                    <a:pt x="3633602" y="21631"/>
                  </a:lnTo>
                  <a:lnTo>
                    <a:pt x="3683659" y="34294"/>
                  </a:lnTo>
                  <a:lnTo>
                    <a:pt x="3739918" y="52782"/>
                  </a:lnTo>
                  <a:lnTo>
                    <a:pt x="3791974" y="74759"/>
                  </a:lnTo>
                  <a:lnTo>
                    <a:pt x="3839339" y="99998"/>
                  </a:lnTo>
                  <a:lnTo>
                    <a:pt x="3881525" y="128274"/>
                  </a:lnTo>
                  <a:lnTo>
                    <a:pt x="3918510" y="105361"/>
                  </a:lnTo>
                  <a:lnTo>
                    <a:pt x="3958102" y="84677"/>
                  </a:lnTo>
                  <a:lnTo>
                    <a:pt x="4000032" y="66235"/>
                  </a:lnTo>
                  <a:lnTo>
                    <a:pt x="4044034" y="50046"/>
                  </a:lnTo>
                  <a:lnTo>
                    <a:pt x="4089841" y="36124"/>
                  </a:lnTo>
                  <a:lnTo>
                    <a:pt x="4137186" y="24481"/>
                  </a:lnTo>
                  <a:lnTo>
                    <a:pt x="4185801" y="15130"/>
                  </a:lnTo>
                  <a:lnTo>
                    <a:pt x="4235422" y="8083"/>
                  </a:lnTo>
                  <a:lnTo>
                    <a:pt x="4285779" y="3353"/>
                  </a:lnTo>
                  <a:lnTo>
                    <a:pt x="4336606" y="953"/>
                  </a:lnTo>
                  <a:lnTo>
                    <a:pt x="4387636" y="894"/>
                  </a:lnTo>
                  <a:lnTo>
                    <a:pt x="4438603" y="3189"/>
                  </a:lnTo>
                  <a:lnTo>
                    <a:pt x="4489239" y="7852"/>
                  </a:lnTo>
                  <a:lnTo>
                    <a:pt x="4539278" y="14894"/>
                  </a:lnTo>
                  <a:lnTo>
                    <a:pt x="4588451" y="24328"/>
                  </a:lnTo>
                  <a:lnTo>
                    <a:pt x="4636493" y="36167"/>
                  </a:lnTo>
                  <a:lnTo>
                    <a:pt x="4683137" y="50423"/>
                  </a:lnTo>
                  <a:lnTo>
                    <a:pt x="4728115" y="67109"/>
                  </a:lnTo>
                  <a:lnTo>
                    <a:pt x="4771160" y="86237"/>
                  </a:lnTo>
                  <a:lnTo>
                    <a:pt x="4823952" y="114997"/>
                  </a:lnTo>
                  <a:lnTo>
                    <a:pt x="4870324" y="146816"/>
                  </a:lnTo>
                  <a:lnTo>
                    <a:pt x="4909908" y="181344"/>
                  </a:lnTo>
                  <a:lnTo>
                    <a:pt x="4942337" y="218232"/>
                  </a:lnTo>
                  <a:lnTo>
                    <a:pt x="4967246" y="257131"/>
                  </a:lnTo>
                  <a:lnTo>
                    <a:pt x="4984266" y="297692"/>
                  </a:lnTo>
                  <a:lnTo>
                    <a:pt x="5044388" y="308785"/>
                  </a:lnTo>
                  <a:lnTo>
                    <a:pt x="5101535" y="322688"/>
                  </a:lnTo>
                  <a:lnTo>
                    <a:pt x="5155535" y="339228"/>
                  </a:lnTo>
                  <a:lnTo>
                    <a:pt x="5206215" y="358232"/>
                  </a:lnTo>
                  <a:lnTo>
                    <a:pt x="5253405" y="379530"/>
                  </a:lnTo>
                  <a:lnTo>
                    <a:pt x="5296931" y="402946"/>
                  </a:lnTo>
                  <a:lnTo>
                    <a:pt x="5336622" y="428311"/>
                  </a:lnTo>
                  <a:lnTo>
                    <a:pt x="5372306" y="455450"/>
                  </a:lnTo>
                  <a:lnTo>
                    <a:pt x="5403811" y="484191"/>
                  </a:lnTo>
                  <a:lnTo>
                    <a:pt x="5430965" y="514363"/>
                  </a:lnTo>
                  <a:lnTo>
                    <a:pt x="5453596" y="545791"/>
                  </a:lnTo>
                  <a:lnTo>
                    <a:pt x="5484602" y="611732"/>
                  </a:lnTo>
                  <a:lnTo>
                    <a:pt x="5495453" y="680632"/>
                  </a:lnTo>
                  <a:lnTo>
                    <a:pt x="5492890" y="715761"/>
                  </a:lnTo>
                  <a:lnTo>
                    <a:pt x="5470930" y="786515"/>
                  </a:lnTo>
                  <a:lnTo>
                    <a:pt x="5448320" y="825984"/>
                  </a:lnTo>
                  <a:lnTo>
                    <a:pt x="5439180" y="838839"/>
                  </a:lnTo>
                  <a:lnTo>
                    <a:pt x="5477303" y="869560"/>
                  </a:lnTo>
                  <a:lnTo>
                    <a:pt x="5510885" y="901332"/>
                  </a:lnTo>
                  <a:lnTo>
                    <a:pt x="5539957" y="934018"/>
                  </a:lnTo>
                  <a:lnTo>
                    <a:pt x="5564552" y="967480"/>
                  </a:lnTo>
                  <a:lnTo>
                    <a:pt x="5584700" y="1001581"/>
                  </a:lnTo>
                  <a:lnTo>
                    <a:pt x="5611781" y="1071157"/>
                  </a:lnTo>
                  <a:lnTo>
                    <a:pt x="5621452" y="1141649"/>
                  </a:lnTo>
                  <a:lnTo>
                    <a:pt x="5619837" y="1176898"/>
                  </a:lnTo>
                  <a:lnTo>
                    <a:pt x="5603863" y="1246714"/>
                  </a:lnTo>
                  <a:lnTo>
                    <a:pt x="5571105" y="1314710"/>
                  </a:lnTo>
                  <a:lnTo>
                    <a:pt x="5548511" y="1347684"/>
                  </a:lnTo>
                  <a:lnTo>
                    <a:pt x="5521815" y="1379793"/>
                  </a:lnTo>
                  <a:lnTo>
                    <a:pt x="5491048" y="1410899"/>
                  </a:lnTo>
                  <a:lnTo>
                    <a:pt x="5456243" y="1440866"/>
                  </a:lnTo>
                  <a:lnTo>
                    <a:pt x="5417429" y="1469558"/>
                  </a:lnTo>
                  <a:lnTo>
                    <a:pt x="5374639" y="1496837"/>
                  </a:lnTo>
                  <a:lnTo>
                    <a:pt x="5327904" y="1522566"/>
                  </a:lnTo>
                  <a:lnTo>
                    <a:pt x="5277255" y="1546610"/>
                  </a:lnTo>
                  <a:lnTo>
                    <a:pt x="5231253" y="1565582"/>
                  </a:lnTo>
                  <a:lnTo>
                    <a:pt x="5183364" y="1582757"/>
                  </a:lnTo>
                  <a:lnTo>
                    <a:pt x="5133753" y="1598098"/>
                  </a:lnTo>
                  <a:lnTo>
                    <a:pt x="5082580" y="1611570"/>
                  </a:lnTo>
                  <a:lnTo>
                    <a:pt x="5030008" y="1623137"/>
                  </a:lnTo>
                  <a:lnTo>
                    <a:pt x="4976200" y="1632763"/>
                  </a:lnTo>
                  <a:lnTo>
                    <a:pt x="4921317" y="1640413"/>
                  </a:lnTo>
                  <a:lnTo>
                    <a:pt x="4865521" y="1646051"/>
                  </a:lnTo>
                  <a:lnTo>
                    <a:pt x="4862792" y="1679699"/>
                  </a:lnTo>
                  <a:lnTo>
                    <a:pt x="4844291" y="1744714"/>
                  </a:lnTo>
                  <a:lnTo>
                    <a:pt x="4809525" y="1806054"/>
                  </a:lnTo>
                  <a:lnTo>
                    <a:pt x="4759843" y="1862957"/>
                  </a:lnTo>
                  <a:lnTo>
                    <a:pt x="4729830" y="1889508"/>
                  </a:lnTo>
                  <a:lnTo>
                    <a:pt x="4696594" y="1914666"/>
                  </a:lnTo>
                  <a:lnTo>
                    <a:pt x="4660303" y="1938334"/>
                  </a:lnTo>
                  <a:lnTo>
                    <a:pt x="4621126" y="1960419"/>
                  </a:lnTo>
                  <a:lnTo>
                    <a:pt x="4579231" y="1980826"/>
                  </a:lnTo>
                  <a:lnTo>
                    <a:pt x="4534788" y="1999458"/>
                  </a:lnTo>
                  <a:lnTo>
                    <a:pt x="4487964" y="2016223"/>
                  </a:lnTo>
                  <a:lnTo>
                    <a:pt x="4438929" y="2031024"/>
                  </a:lnTo>
                  <a:lnTo>
                    <a:pt x="4387850" y="2043766"/>
                  </a:lnTo>
                  <a:lnTo>
                    <a:pt x="4334897" y="2054355"/>
                  </a:lnTo>
                  <a:lnTo>
                    <a:pt x="4280238" y="2062696"/>
                  </a:lnTo>
                  <a:lnTo>
                    <a:pt x="4224042" y="2068693"/>
                  </a:lnTo>
                  <a:lnTo>
                    <a:pt x="4166477" y="2072253"/>
                  </a:lnTo>
                  <a:lnTo>
                    <a:pt x="4107712" y="2073279"/>
                  </a:lnTo>
                  <a:lnTo>
                    <a:pt x="4055872" y="2072016"/>
                  </a:lnTo>
                  <a:lnTo>
                    <a:pt x="4004483" y="2068723"/>
                  </a:lnTo>
                  <a:lnTo>
                    <a:pt x="3953722" y="2063429"/>
                  </a:lnTo>
                  <a:lnTo>
                    <a:pt x="3903766" y="2056165"/>
                  </a:lnTo>
                  <a:lnTo>
                    <a:pt x="3854792" y="2046961"/>
                  </a:lnTo>
                  <a:lnTo>
                    <a:pt x="3806978" y="2035845"/>
                  </a:lnTo>
                  <a:lnTo>
                    <a:pt x="3760500" y="2022849"/>
                  </a:lnTo>
                  <a:lnTo>
                    <a:pt x="3715536" y="2008001"/>
                  </a:lnTo>
                  <a:lnTo>
                    <a:pt x="3697028" y="2039440"/>
                  </a:lnTo>
                  <a:lnTo>
                    <a:pt x="3650525" y="2098799"/>
                  </a:lnTo>
                  <a:lnTo>
                    <a:pt x="3622820" y="2126630"/>
                  </a:lnTo>
                  <a:lnTo>
                    <a:pt x="3592337" y="2153170"/>
                  </a:lnTo>
                  <a:lnTo>
                    <a:pt x="3559221" y="2178374"/>
                  </a:lnTo>
                  <a:lnTo>
                    <a:pt x="3523616" y="2202198"/>
                  </a:lnTo>
                  <a:lnTo>
                    <a:pt x="3485665" y="2224599"/>
                  </a:lnTo>
                  <a:lnTo>
                    <a:pt x="3445515" y="2245531"/>
                  </a:lnTo>
                  <a:lnTo>
                    <a:pt x="3403307" y="2264951"/>
                  </a:lnTo>
                  <a:lnTo>
                    <a:pt x="3359187" y="2282814"/>
                  </a:lnTo>
                  <a:lnTo>
                    <a:pt x="3313299" y="2299077"/>
                  </a:lnTo>
                  <a:lnTo>
                    <a:pt x="3265787" y="2313694"/>
                  </a:lnTo>
                  <a:lnTo>
                    <a:pt x="3216794" y="2326621"/>
                  </a:lnTo>
                  <a:lnTo>
                    <a:pt x="3166466" y="2337816"/>
                  </a:lnTo>
                  <a:lnTo>
                    <a:pt x="3114947" y="2347232"/>
                  </a:lnTo>
                  <a:lnTo>
                    <a:pt x="3062379" y="2354826"/>
                  </a:lnTo>
                  <a:lnTo>
                    <a:pt x="3008909" y="2360554"/>
                  </a:lnTo>
                  <a:lnTo>
                    <a:pt x="2954679" y="2364371"/>
                  </a:lnTo>
                  <a:lnTo>
                    <a:pt x="2899834" y="2366234"/>
                  </a:lnTo>
                  <a:lnTo>
                    <a:pt x="2844519" y="2366098"/>
                  </a:lnTo>
                  <a:lnTo>
                    <a:pt x="2788877" y="2363918"/>
                  </a:lnTo>
                  <a:lnTo>
                    <a:pt x="2733052" y="2359651"/>
                  </a:lnTo>
                  <a:lnTo>
                    <a:pt x="2677189" y="2353252"/>
                  </a:lnTo>
                  <a:lnTo>
                    <a:pt x="2621431" y="2344678"/>
                  </a:lnTo>
                  <a:lnTo>
                    <a:pt x="2563925" y="2333389"/>
                  </a:lnTo>
                  <a:lnTo>
                    <a:pt x="2508182" y="2319917"/>
                  </a:lnTo>
                  <a:lnTo>
                    <a:pt x="2454373" y="2304332"/>
                  </a:lnTo>
                  <a:lnTo>
                    <a:pt x="2402668" y="2286707"/>
                  </a:lnTo>
                  <a:lnTo>
                    <a:pt x="2353239" y="2267112"/>
                  </a:lnTo>
                  <a:lnTo>
                    <a:pt x="2306256" y="2245621"/>
                  </a:lnTo>
                  <a:lnTo>
                    <a:pt x="2261889" y="2222303"/>
                  </a:lnTo>
                  <a:lnTo>
                    <a:pt x="2220310" y="2197232"/>
                  </a:lnTo>
                  <a:lnTo>
                    <a:pt x="2181689" y="2170478"/>
                  </a:lnTo>
                  <a:lnTo>
                    <a:pt x="2146197" y="2142113"/>
                  </a:lnTo>
                  <a:lnTo>
                    <a:pt x="2098257" y="2157707"/>
                  </a:lnTo>
                  <a:lnTo>
                    <a:pt x="2049478" y="2171631"/>
                  </a:lnTo>
                  <a:lnTo>
                    <a:pt x="1999966" y="2183900"/>
                  </a:lnTo>
                  <a:lnTo>
                    <a:pt x="1949824" y="2194530"/>
                  </a:lnTo>
                  <a:lnTo>
                    <a:pt x="1899158" y="2203535"/>
                  </a:lnTo>
                  <a:lnTo>
                    <a:pt x="1848073" y="2210930"/>
                  </a:lnTo>
                  <a:lnTo>
                    <a:pt x="1796675" y="2216732"/>
                  </a:lnTo>
                  <a:lnTo>
                    <a:pt x="1745067" y="2220953"/>
                  </a:lnTo>
                  <a:lnTo>
                    <a:pt x="1693355" y="2223611"/>
                  </a:lnTo>
                  <a:lnTo>
                    <a:pt x="1641645" y="2224719"/>
                  </a:lnTo>
                  <a:lnTo>
                    <a:pt x="1590041" y="2224293"/>
                  </a:lnTo>
                  <a:lnTo>
                    <a:pt x="1538647" y="2222348"/>
                  </a:lnTo>
                  <a:lnTo>
                    <a:pt x="1487570" y="2218899"/>
                  </a:lnTo>
                  <a:lnTo>
                    <a:pt x="1436914" y="2213961"/>
                  </a:lnTo>
                  <a:lnTo>
                    <a:pt x="1386785" y="2207549"/>
                  </a:lnTo>
                  <a:lnTo>
                    <a:pt x="1337286" y="2199679"/>
                  </a:lnTo>
                  <a:lnTo>
                    <a:pt x="1288524" y="2190364"/>
                  </a:lnTo>
                  <a:lnTo>
                    <a:pt x="1240603" y="2179621"/>
                  </a:lnTo>
                  <a:lnTo>
                    <a:pt x="1193628" y="2167465"/>
                  </a:lnTo>
                  <a:lnTo>
                    <a:pt x="1147704" y="2153910"/>
                  </a:lnTo>
                  <a:lnTo>
                    <a:pt x="1102937" y="2138971"/>
                  </a:lnTo>
                  <a:lnTo>
                    <a:pt x="1059431" y="2122664"/>
                  </a:lnTo>
                  <a:lnTo>
                    <a:pt x="1017291" y="2105004"/>
                  </a:lnTo>
                  <a:lnTo>
                    <a:pt x="976623" y="2086005"/>
                  </a:lnTo>
                  <a:lnTo>
                    <a:pt x="937530" y="2065683"/>
                  </a:lnTo>
                  <a:lnTo>
                    <a:pt x="900120" y="2044054"/>
                  </a:lnTo>
                  <a:lnTo>
                    <a:pt x="864495" y="2021131"/>
                  </a:lnTo>
                  <a:lnTo>
                    <a:pt x="830762" y="1996930"/>
                  </a:lnTo>
                  <a:lnTo>
                    <a:pt x="799025" y="1971466"/>
                  </a:lnTo>
                  <a:lnTo>
                    <a:pt x="769390" y="1944755"/>
                  </a:lnTo>
                  <a:lnTo>
                    <a:pt x="765834" y="1941326"/>
                  </a:lnTo>
                  <a:lnTo>
                    <a:pt x="762278" y="1937897"/>
                  </a:lnTo>
                  <a:lnTo>
                    <a:pt x="758722" y="1934468"/>
                  </a:lnTo>
                  <a:lnTo>
                    <a:pt x="700848" y="1936661"/>
                  </a:lnTo>
                  <a:lnTo>
                    <a:pt x="643975" y="1935528"/>
                  </a:lnTo>
                  <a:lnTo>
                    <a:pt x="588418" y="1931209"/>
                  </a:lnTo>
                  <a:lnTo>
                    <a:pt x="534496" y="1923849"/>
                  </a:lnTo>
                  <a:lnTo>
                    <a:pt x="482523" y="1913591"/>
                  </a:lnTo>
                  <a:lnTo>
                    <a:pt x="432815" y="1900577"/>
                  </a:lnTo>
                  <a:lnTo>
                    <a:pt x="385690" y="1884951"/>
                  </a:lnTo>
                  <a:lnTo>
                    <a:pt x="341464" y="1866856"/>
                  </a:lnTo>
                  <a:lnTo>
                    <a:pt x="300452" y="1846435"/>
                  </a:lnTo>
                  <a:lnTo>
                    <a:pt x="262971" y="1823830"/>
                  </a:lnTo>
                  <a:lnTo>
                    <a:pt x="229337" y="1799185"/>
                  </a:lnTo>
                  <a:lnTo>
                    <a:pt x="199867" y="1772644"/>
                  </a:lnTo>
                  <a:lnTo>
                    <a:pt x="154681" y="1714442"/>
                  </a:lnTo>
                  <a:lnTo>
                    <a:pt x="129945" y="1650369"/>
                  </a:lnTo>
                  <a:lnTo>
                    <a:pt x="126101" y="1609831"/>
                  </a:lnTo>
                  <a:lnTo>
                    <a:pt x="131057" y="1569723"/>
                  </a:lnTo>
                  <a:lnTo>
                    <a:pt x="144561" y="1530487"/>
                  </a:lnTo>
                  <a:lnTo>
                    <a:pt x="166363" y="1492569"/>
                  </a:lnTo>
                  <a:lnTo>
                    <a:pt x="196211" y="1456412"/>
                  </a:lnTo>
                  <a:lnTo>
                    <a:pt x="233855" y="1422462"/>
                  </a:lnTo>
                  <a:lnTo>
                    <a:pt x="279043" y="1391162"/>
                  </a:lnTo>
                  <a:lnTo>
                    <a:pt x="224136" y="1370097"/>
                  </a:lnTo>
                  <a:lnTo>
                    <a:pt x="174851" y="1346043"/>
                  </a:lnTo>
                  <a:lnTo>
                    <a:pt x="131340" y="1319332"/>
                  </a:lnTo>
                  <a:lnTo>
                    <a:pt x="93753" y="1290300"/>
                  </a:lnTo>
                  <a:lnTo>
                    <a:pt x="62242" y="1259280"/>
                  </a:lnTo>
                  <a:lnTo>
                    <a:pt x="36960" y="1226606"/>
                  </a:lnTo>
                  <a:lnTo>
                    <a:pt x="18058" y="1192613"/>
                  </a:lnTo>
                  <a:lnTo>
                    <a:pt x="0" y="1122004"/>
                  </a:lnTo>
                  <a:lnTo>
                    <a:pt x="1146" y="1086056"/>
                  </a:lnTo>
                  <a:lnTo>
                    <a:pt x="24551" y="1014545"/>
                  </a:lnTo>
                  <a:lnTo>
                    <a:pt x="47111" y="979649"/>
                  </a:lnTo>
                  <a:lnTo>
                    <a:pt x="77113" y="945773"/>
                  </a:lnTo>
                  <a:lnTo>
                    <a:pt x="109896" y="917115"/>
                  </a:lnTo>
                  <a:lnTo>
                    <a:pt x="147355" y="890846"/>
                  </a:lnTo>
                  <a:lnTo>
                    <a:pt x="189085" y="867117"/>
                  </a:lnTo>
                  <a:lnTo>
                    <a:pt x="234681" y="846079"/>
                  </a:lnTo>
                  <a:lnTo>
                    <a:pt x="283739" y="827882"/>
                  </a:lnTo>
                  <a:lnTo>
                    <a:pt x="335854" y="812677"/>
                  </a:lnTo>
                  <a:lnTo>
                    <a:pt x="390623" y="800613"/>
                  </a:lnTo>
                  <a:lnTo>
                    <a:pt x="447640" y="791842"/>
                  </a:lnTo>
                  <a:lnTo>
                    <a:pt x="506500" y="786515"/>
                  </a:lnTo>
                  <a:lnTo>
                    <a:pt x="511199" y="779149"/>
                  </a:lnTo>
                  <a:close/>
                </a:path>
              </a:pathLst>
            </a:custGeom>
            <a:ln w="19050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1872" y="4252976"/>
              <a:ext cx="150367" cy="1503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04434" y="1460119"/>
              <a:ext cx="5551805" cy="2729865"/>
            </a:xfrm>
            <a:custGeom>
              <a:avLst/>
              <a:gdLst/>
              <a:ahLst/>
              <a:cxnLst/>
              <a:rect l="l" t="t" r="r" b="b"/>
              <a:pathLst>
                <a:path w="5551805" h="2729865">
                  <a:moveTo>
                    <a:pt x="262763" y="2598166"/>
                  </a:moveTo>
                  <a:lnTo>
                    <a:pt x="252440" y="2649277"/>
                  </a:lnTo>
                  <a:lnTo>
                    <a:pt x="224281" y="2691018"/>
                  </a:lnTo>
                  <a:lnTo>
                    <a:pt x="182502" y="2719163"/>
                  </a:lnTo>
                  <a:lnTo>
                    <a:pt x="131317" y="2729483"/>
                  </a:lnTo>
                  <a:lnTo>
                    <a:pt x="80206" y="2719163"/>
                  </a:lnTo>
                  <a:lnTo>
                    <a:pt x="38465" y="2691018"/>
                  </a:lnTo>
                  <a:lnTo>
                    <a:pt x="10320" y="2649277"/>
                  </a:lnTo>
                  <a:lnTo>
                    <a:pt x="0" y="2598166"/>
                  </a:lnTo>
                  <a:lnTo>
                    <a:pt x="10320" y="2546981"/>
                  </a:lnTo>
                  <a:lnTo>
                    <a:pt x="38465" y="2505201"/>
                  </a:lnTo>
                  <a:lnTo>
                    <a:pt x="80206" y="2477043"/>
                  </a:lnTo>
                  <a:lnTo>
                    <a:pt x="131317" y="2466720"/>
                  </a:lnTo>
                  <a:lnTo>
                    <a:pt x="182502" y="2477043"/>
                  </a:lnTo>
                  <a:lnTo>
                    <a:pt x="224282" y="2505201"/>
                  </a:lnTo>
                  <a:lnTo>
                    <a:pt x="252440" y="2546981"/>
                  </a:lnTo>
                  <a:lnTo>
                    <a:pt x="262763" y="2598166"/>
                  </a:lnTo>
                  <a:close/>
                </a:path>
                <a:path w="5551805" h="2729865">
                  <a:moveTo>
                    <a:pt x="932179" y="2264663"/>
                  </a:moveTo>
                  <a:lnTo>
                    <a:pt x="926973" y="2309852"/>
                  </a:lnTo>
                  <a:lnTo>
                    <a:pt x="912142" y="2351337"/>
                  </a:lnTo>
                  <a:lnTo>
                    <a:pt x="888872" y="2387934"/>
                  </a:lnTo>
                  <a:lnTo>
                    <a:pt x="858346" y="2418460"/>
                  </a:lnTo>
                  <a:lnTo>
                    <a:pt x="821749" y="2441730"/>
                  </a:lnTo>
                  <a:lnTo>
                    <a:pt x="780264" y="2456561"/>
                  </a:lnTo>
                  <a:lnTo>
                    <a:pt x="735076" y="2461767"/>
                  </a:lnTo>
                  <a:lnTo>
                    <a:pt x="689887" y="2456561"/>
                  </a:lnTo>
                  <a:lnTo>
                    <a:pt x="648402" y="2441730"/>
                  </a:lnTo>
                  <a:lnTo>
                    <a:pt x="611805" y="2418460"/>
                  </a:lnTo>
                  <a:lnTo>
                    <a:pt x="581279" y="2387934"/>
                  </a:lnTo>
                  <a:lnTo>
                    <a:pt x="558009" y="2351337"/>
                  </a:lnTo>
                  <a:lnTo>
                    <a:pt x="543178" y="2309852"/>
                  </a:lnTo>
                  <a:lnTo>
                    <a:pt x="537971" y="2264663"/>
                  </a:lnTo>
                  <a:lnTo>
                    <a:pt x="543178" y="2219475"/>
                  </a:lnTo>
                  <a:lnTo>
                    <a:pt x="558009" y="2177990"/>
                  </a:lnTo>
                  <a:lnTo>
                    <a:pt x="581279" y="2141393"/>
                  </a:lnTo>
                  <a:lnTo>
                    <a:pt x="611805" y="2110867"/>
                  </a:lnTo>
                  <a:lnTo>
                    <a:pt x="648402" y="2087597"/>
                  </a:lnTo>
                  <a:lnTo>
                    <a:pt x="689887" y="2072766"/>
                  </a:lnTo>
                  <a:lnTo>
                    <a:pt x="735076" y="2067559"/>
                  </a:lnTo>
                  <a:lnTo>
                    <a:pt x="780264" y="2072766"/>
                  </a:lnTo>
                  <a:lnTo>
                    <a:pt x="821749" y="2087597"/>
                  </a:lnTo>
                  <a:lnTo>
                    <a:pt x="858346" y="2110867"/>
                  </a:lnTo>
                  <a:lnTo>
                    <a:pt x="888872" y="2141393"/>
                  </a:lnTo>
                  <a:lnTo>
                    <a:pt x="912142" y="2177990"/>
                  </a:lnTo>
                  <a:lnTo>
                    <a:pt x="926973" y="2219475"/>
                  </a:lnTo>
                  <a:lnTo>
                    <a:pt x="932179" y="2264663"/>
                  </a:lnTo>
                  <a:close/>
                </a:path>
                <a:path w="5551805" h="2729865">
                  <a:moveTo>
                    <a:pt x="729106" y="1305052"/>
                  </a:moveTo>
                  <a:lnTo>
                    <a:pt x="679894" y="1306038"/>
                  </a:lnTo>
                  <a:lnTo>
                    <a:pt x="630952" y="1304558"/>
                  </a:lnTo>
                  <a:lnTo>
                    <a:pt x="582553" y="1300649"/>
                  </a:lnTo>
                  <a:lnTo>
                    <a:pt x="534966" y="1294351"/>
                  </a:lnTo>
                  <a:lnTo>
                    <a:pt x="488464" y="1285700"/>
                  </a:lnTo>
                  <a:lnTo>
                    <a:pt x="443317" y="1274734"/>
                  </a:lnTo>
                  <a:lnTo>
                    <a:pt x="399795" y="1261490"/>
                  </a:lnTo>
                </a:path>
                <a:path w="5551805" h="2729865">
                  <a:moveTo>
                    <a:pt x="1019556" y="1782571"/>
                  </a:moveTo>
                  <a:lnTo>
                    <a:pt x="984498" y="1789828"/>
                  </a:lnTo>
                  <a:lnTo>
                    <a:pt x="948737" y="1795764"/>
                  </a:lnTo>
                  <a:lnTo>
                    <a:pt x="912381" y="1800342"/>
                  </a:lnTo>
                  <a:lnTo>
                    <a:pt x="875538" y="1803527"/>
                  </a:lnTo>
                </a:path>
                <a:path w="5551805" h="2729865">
                  <a:moveTo>
                    <a:pt x="2260599" y="2012060"/>
                  </a:moveTo>
                  <a:lnTo>
                    <a:pt x="2235652" y="1989284"/>
                  </a:lnTo>
                  <a:lnTo>
                    <a:pt x="2212848" y="1965769"/>
                  </a:lnTo>
                  <a:lnTo>
                    <a:pt x="2192234" y="1941587"/>
                  </a:lnTo>
                  <a:lnTo>
                    <a:pt x="2173859" y="1916810"/>
                  </a:lnTo>
                </a:path>
                <a:path w="5551805" h="2729865">
                  <a:moveTo>
                    <a:pt x="3865625" y="1774570"/>
                  </a:moveTo>
                  <a:lnTo>
                    <a:pt x="3860530" y="1801064"/>
                  </a:lnTo>
                  <a:lnTo>
                    <a:pt x="3853052" y="1827355"/>
                  </a:lnTo>
                  <a:lnTo>
                    <a:pt x="3843194" y="1853384"/>
                  </a:lnTo>
                  <a:lnTo>
                    <a:pt x="3830955" y="1879091"/>
                  </a:lnTo>
                </a:path>
                <a:path w="5551805" h="2729865">
                  <a:moveTo>
                    <a:pt x="4554600" y="1128648"/>
                  </a:moveTo>
                  <a:lnTo>
                    <a:pt x="4612999" y="1146792"/>
                  </a:lnTo>
                  <a:lnTo>
                    <a:pt x="4667788" y="1167574"/>
                  </a:lnTo>
                  <a:lnTo>
                    <a:pt x="4718774" y="1190818"/>
                  </a:lnTo>
                  <a:lnTo>
                    <a:pt x="4765767" y="1216344"/>
                  </a:lnTo>
                  <a:lnTo>
                    <a:pt x="4808573" y="1243973"/>
                  </a:lnTo>
                  <a:lnTo>
                    <a:pt x="4847000" y="1273527"/>
                  </a:lnTo>
                  <a:lnTo>
                    <a:pt x="4880857" y="1304828"/>
                  </a:lnTo>
                  <a:lnTo>
                    <a:pt x="4909952" y="1337696"/>
                  </a:lnTo>
                  <a:lnTo>
                    <a:pt x="4934091" y="1371953"/>
                  </a:lnTo>
                  <a:lnTo>
                    <a:pt x="4953083" y="1407421"/>
                  </a:lnTo>
                  <a:lnTo>
                    <a:pt x="4966736" y="1443920"/>
                  </a:lnTo>
                  <a:lnTo>
                    <a:pt x="4974858" y="1481273"/>
                  </a:lnTo>
                  <a:lnTo>
                    <a:pt x="4977257" y="1519301"/>
                  </a:lnTo>
                </a:path>
                <a:path w="5551805" h="2729865">
                  <a:moveTo>
                    <a:pt x="5551296" y="712469"/>
                  </a:moveTo>
                  <a:lnTo>
                    <a:pt x="5523372" y="745585"/>
                  </a:lnTo>
                  <a:lnTo>
                    <a:pt x="5490357" y="776988"/>
                  </a:lnTo>
                  <a:lnTo>
                    <a:pt x="5452496" y="806488"/>
                  </a:lnTo>
                  <a:lnTo>
                    <a:pt x="5410032" y="833898"/>
                  </a:lnTo>
                  <a:lnTo>
                    <a:pt x="5363210" y="859027"/>
                  </a:lnTo>
                </a:path>
                <a:path w="5551805" h="2729865">
                  <a:moveTo>
                    <a:pt x="5099812" y="168909"/>
                  </a:moveTo>
                  <a:lnTo>
                    <a:pt x="5104503" y="186100"/>
                  </a:lnTo>
                  <a:lnTo>
                    <a:pt x="5107717" y="203374"/>
                  </a:lnTo>
                  <a:lnTo>
                    <a:pt x="5109456" y="220720"/>
                  </a:lnTo>
                  <a:lnTo>
                    <a:pt x="5109718" y="238125"/>
                  </a:lnTo>
                </a:path>
                <a:path w="5551805" h="2729865">
                  <a:moveTo>
                    <a:pt x="3898138" y="88264"/>
                  </a:moveTo>
                  <a:lnTo>
                    <a:pt x="3918057" y="64704"/>
                  </a:lnTo>
                  <a:lnTo>
                    <a:pt x="3940810" y="42084"/>
                  </a:lnTo>
                  <a:lnTo>
                    <a:pt x="3966325" y="20488"/>
                  </a:lnTo>
                  <a:lnTo>
                    <a:pt x="3994531" y="0"/>
                  </a:lnTo>
                </a:path>
                <a:path w="5551805" h="2729865">
                  <a:moveTo>
                    <a:pt x="2996691" y="130301"/>
                  </a:moveTo>
                  <a:lnTo>
                    <a:pt x="3005206" y="110664"/>
                  </a:lnTo>
                  <a:lnTo>
                    <a:pt x="3015853" y="91408"/>
                  </a:lnTo>
                  <a:lnTo>
                    <a:pt x="3028570" y="72580"/>
                  </a:lnTo>
                  <a:lnTo>
                    <a:pt x="3043300" y="54228"/>
                  </a:lnTo>
                </a:path>
                <a:path w="5551805" h="2729865">
                  <a:moveTo>
                    <a:pt x="1938655" y="156082"/>
                  </a:moveTo>
                  <a:lnTo>
                    <a:pt x="1983710" y="172364"/>
                  </a:lnTo>
                  <a:lnTo>
                    <a:pt x="2026967" y="190134"/>
                  </a:lnTo>
                  <a:lnTo>
                    <a:pt x="2068296" y="209357"/>
                  </a:lnTo>
                  <a:lnTo>
                    <a:pt x="2107565" y="229996"/>
                  </a:lnTo>
                </a:path>
                <a:path w="5551805" h="2729865">
                  <a:moveTo>
                    <a:pt x="655446" y="736345"/>
                  </a:moveTo>
                  <a:lnTo>
                    <a:pt x="646092" y="717182"/>
                  </a:lnTo>
                  <a:lnTo>
                    <a:pt x="638047" y="697817"/>
                  </a:lnTo>
                  <a:lnTo>
                    <a:pt x="631336" y="678285"/>
                  </a:lnTo>
                  <a:lnTo>
                    <a:pt x="625982" y="658621"/>
                  </a:lnTo>
                </a:path>
              </a:pathLst>
            </a:custGeom>
            <a:ln w="19050">
              <a:solidFill>
                <a:srgbClr val="95D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43346" y="1580723"/>
            <a:ext cx="4480560" cy="478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3910" marR="698500" algn="ctr">
              <a:lnSpc>
                <a:spcPct val="1501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Hãy trả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lời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câu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hỏi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này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!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Kế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hoạch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dục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cá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nhân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là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gì?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400">
              <a:latin typeface="Times New Roman"/>
              <a:cs typeface="Times New Roman"/>
            </a:endParaRPr>
          </a:p>
          <a:p>
            <a:pPr marL="350520" marR="5080" indent="-338455" algn="just">
              <a:lnSpc>
                <a:spcPct val="100000"/>
              </a:lnSpc>
              <a:buFont typeface="Wingdings"/>
              <a:buChar char=""/>
              <a:tabLst>
                <a:tab pos="350520" algn="l"/>
              </a:tabLst>
            </a:pPr>
            <a:r>
              <a:rPr sz="2400" dirty="0">
                <a:latin typeface="Times New Roman"/>
                <a:cs typeface="Times New Roman"/>
              </a:rPr>
              <a:t>Là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một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kế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hoạch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bằng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văn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bản, </a:t>
            </a:r>
            <a:r>
              <a:rPr sz="2400" dirty="0">
                <a:latin typeface="Times New Roman"/>
                <a:cs typeface="Times New Roman"/>
              </a:rPr>
              <a:t>được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xây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dựng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cho  một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trẻ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có </a:t>
            </a:r>
            <a:r>
              <a:rPr sz="2400" dirty="0">
                <a:latin typeface="Times New Roman"/>
                <a:cs typeface="Times New Roman"/>
              </a:rPr>
              <a:t>nhu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cầu đặc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biệt.</a:t>
            </a:r>
            <a:endParaRPr sz="2400">
              <a:latin typeface="Times New Roman"/>
              <a:cs typeface="Times New Roman"/>
            </a:endParaRPr>
          </a:p>
          <a:p>
            <a:pPr marL="350520" marR="5080" indent="-338455" algn="just">
              <a:lnSpc>
                <a:spcPct val="100000"/>
              </a:lnSpc>
              <a:spcBef>
                <a:spcPts val="605"/>
              </a:spcBef>
              <a:buFont typeface="Wingdings"/>
              <a:buChar char=""/>
              <a:tabLst>
                <a:tab pos="350520" algn="l"/>
              </a:tabLst>
            </a:pPr>
            <a:r>
              <a:rPr sz="2400" dirty="0">
                <a:latin typeface="Times New Roman"/>
                <a:cs typeface="Times New Roman"/>
              </a:rPr>
              <a:t>Là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sự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cụ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thể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hóa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mục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tiêu,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chiến </a:t>
            </a:r>
            <a:r>
              <a:rPr sz="2400" dirty="0">
                <a:latin typeface="Times New Roman"/>
                <a:cs typeface="Times New Roman"/>
              </a:rPr>
              <a:t>lược,</a:t>
            </a:r>
            <a:r>
              <a:rPr sz="2400" spc="1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hoạt</a:t>
            </a:r>
            <a:r>
              <a:rPr sz="2400" spc="1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động,</a:t>
            </a:r>
            <a:r>
              <a:rPr sz="2400" spc="1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phương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pháp </a:t>
            </a:r>
            <a:r>
              <a:rPr sz="2400" dirty="0">
                <a:latin typeface="Times New Roman"/>
                <a:cs typeface="Times New Roman"/>
              </a:rPr>
              <a:t>giáo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dục.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2AF5-7A27-2D0A-D7A6-6CB9259E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5" y="609600"/>
            <a:ext cx="10838688" cy="369332"/>
          </a:xfrm>
        </p:spPr>
        <p:txBody>
          <a:bodyPr/>
          <a:lstStyle/>
          <a:p>
            <a:r>
              <a:rPr lang="en-US" dirty="0" err="1">
                <a:solidFill>
                  <a:srgbClr val="17405F"/>
                </a:solidFill>
              </a:rPr>
              <a:t>Kế</a:t>
            </a:r>
            <a:r>
              <a:rPr lang="en-US" spc="-35" dirty="0">
                <a:solidFill>
                  <a:srgbClr val="17405F"/>
                </a:solidFill>
              </a:rPr>
              <a:t> </a:t>
            </a:r>
            <a:r>
              <a:rPr lang="en-US" dirty="0" err="1">
                <a:solidFill>
                  <a:srgbClr val="17405F"/>
                </a:solidFill>
              </a:rPr>
              <a:t>hoạch</a:t>
            </a:r>
            <a:r>
              <a:rPr lang="en-US" dirty="0">
                <a:solidFill>
                  <a:srgbClr val="17405F"/>
                </a:solidFill>
              </a:rPr>
              <a:t> </a:t>
            </a:r>
            <a:r>
              <a:rPr lang="en-US" dirty="0" err="1">
                <a:solidFill>
                  <a:srgbClr val="17405F"/>
                </a:solidFill>
              </a:rPr>
              <a:t>giáo</a:t>
            </a:r>
            <a:r>
              <a:rPr lang="en-US" spc="-15" dirty="0">
                <a:solidFill>
                  <a:srgbClr val="17405F"/>
                </a:solidFill>
              </a:rPr>
              <a:t> </a:t>
            </a:r>
            <a:r>
              <a:rPr lang="en-US" dirty="0" err="1">
                <a:solidFill>
                  <a:srgbClr val="17405F"/>
                </a:solidFill>
              </a:rPr>
              <a:t>dục</a:t>
            </a:r>
            <a:r>
              <a:rPr lang="en-US" spc="5" dirty="0">
                <a:solidFill>
                  <a:srgbClr val="17405F"/>
                </a:solidFill>
              </a:rPr>
              <a:t> </a:t>
            </a:r>
            <a:r>
              <a:rPr lang="en-US" dirty="0" err="1">
                <a:solidFill>
                  <a:srgbClr val="17405F"/>
                </a:solidFill>
              </a:rPr>
              <a:t>cá</a:t>
            </a:r>
            <a:r>
              <a:rPr lang="en-US" spc="-20" dirty="0">
                <a:solidFill>
                  <a:srgbClr val="17405F"/>
                </a:solidFill>
              </a:rPr>
              <a:t> </a:t>
            </a:r>
            <a:r>
              <a:rPr lang="en-US" dirty="0" err="1">
                <a:solidFill>
                  <a:srgbClr val="17405F"/>
                </a:solidFill>
              </a:rPr>
              <a:t>nhân</a:t>
            </a:r>
            <a:r>
              <a:rPr lang="en-US" spc="10" dirty="0">
                <a:solidFill>
                  <a:srgbClr val="17405F"/>
                </a:solidFill>
              </a:rPr>
              <a:t> </a:t>
            </a:r>
            <a:r>
              <a:rPr lang="en-US" dirty="0" err="1">
                <a:solidFill>
                  <a:srgbClr val="17405F"/>
                </a:solidFill>
              </a:rPr>
              <a:t>là</a:t>
            </a:r>
            <a:r>
              <a:rPr lang="en-US" spc="-20" dirty="0">
                <a:solidFill>
                  <a:srgbClr val="17405F"/>
                </a:solidFill>
              </a:rPr>
              <a:t> </a:t>
            </a:r>
            <a:r>
              <a:rPr lang="en-US" spc="-25" dirty="0" err="1">
                <a:solidFill>
                  <a:srgbClr val="17405F"/>
                </a:solidFill>
              </a:rPr>
              <a:t>gì</a:t>
            </a:r>
            <a:r>
              <a:rPr lang="en-US" spc="-25" dirty="0">
                <a:solidFill>
                  <a:srgbClr val="17405F"/>
                </a:solidFill>
              </a:rPr>
              <a:t>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7066E-8595-CFE5-649E-9288CB24D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600201"/>
            <a:ext cx="9872979" cy="5562600"/>
          </a:xfrm>
        </p:spPr>
        <p:txBody>
          <a:bodyPr/>
          <a:lstStyle/>
          <a:p>
            <a:pPr marL="356870" marR="5080" indent="-344805" algn="just">
              <a:lnSpc>
                <a:spcPct val="100800"/>
              </a:lnSpc>
              <a:spcBef>
                <a:spcPts val="80"/>
              </a:spcBef>
              <a:buClr>
                <a:srgbClr val="5FCAEE"/>
              </a:buClr>
              <a:buSzPct val="80555"/>
              <a:buFont typeface="Wingdings 3"/>
              <a:buChar char=""/>
              <a:tabLst>
                <a:tab pos="356870" algn="l"/>
              </a:tabLst>
            </a:pP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KHGDCN là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về:</a:t>
            </a:r>
            <a:r>
              <a:rPr lang="vi-VN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pc="9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năng,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cầu;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pc="5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nhân;</a:t>
            </a:r>
            <a:r>
              <a:rPr lang="vi-VN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kỳ;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gian,</a:t>
            </a:r>
            <a:r>
              <a:rPr lang="vi-VN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dung,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hiện;</a:t>
            </a:r>
            <a:r>
              <a:rPr lang="vi-VN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pc="9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20/2022/TT-BGDĐT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164465" indent="-344805" algn="just">
              <a:lnSpc>
                <a:spcPct val="100000"/>
              </a:lnSpc>
              <a:spcBef>
                <a:spcPts val="940"/>
              </a:spcBef>
              <a:buClr>
                <a:srgbClr val="5FCAEE"/>
              </a:buClr>
              <a:buSzPct val="80555"/>
              <a:buFont typeface="Wingdings 3"/>
              <a:buChar char=""/>
              <a:tabLst>
                <a:tab pos="356870" algn="l"/>
                <a:tab pos="1356995" algn="l"/>
                <a:tab pos="2527300" algn="l"/>
                <a:tab pos="5636895" algn="l"/>
                <a:tab pos="6079490" algn="l"/>
                <a:tab pos="8308340" algn="l"/>
              </a:tabLst>
            </a:pP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</a:t>
            </a:r>
            <a:r>
              <a:rPr lang="vi-VN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vi-VN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pc="-18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pc="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dục,</a:t>
            </a:r>
            <a:r>
              <a:rPr lang="vi-VN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1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pc="10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pc="-40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pc="1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dung,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để</a:t>
            </a:r>
            <a:r>
              <a:rPr lang="vi-VN" spc="8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xác </a:t>
            </a:r>
            <a:r>
              <a:rPr lang="vi-VN" spc="6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pc="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pc="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pc="-19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pc="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 ,</a:t>
            </a:r>
            <a:r>
              <a:rPr lang="vi-VN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pc="1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vi-VN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(thực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vi-VN" spc="-6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1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vi-VN" spc="-5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pc="1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pc="1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(thực</a:t>
            </a:r>
            <a:r>
              <a:rPr lang="vi-VN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vi-VN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tháng,</a:t>
            </a:r>
            <a:r>
              <a:rPr lang="vi-VN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ngày).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KHGDCN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pc="1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pc="10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pc="1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tác chăm sóc, giáo dục</a:t>
            </a:r>
            <a:r>
              <a:rPr lang="vi-VN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khuyết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16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pc="1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pc="-5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pc="1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251460" indent="-344805" algn="just">
              <a:lnSpc>
                <a:spcPct val="100000"/>
              </a:lnSpc>
              <a:spcBef>
                <a:spcPts val="1000"/>
              </a:spcBef>
              <a:buClr>
                <a:srgbClr val="5FCAEE"/>
              </a:buClr>
              <a:buSzPct val="80000"/>
              <a:buFont typeface="Wingdings 3"/>
              <a:buChar char=""/>
              <a:tabLst>
                <a:tab pos="356870" algn="l"/>
              </a:tabLst>
            </a:pP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nội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dung,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vi-VN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pháp,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gian,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trong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pc="1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vi-VN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sóc,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pc="1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vi-VN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0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26002"/>
            <a:ext cx="11734800" cy="6674997"/>
            <a:chOff x="0" y="1587627"/>
            <a:chExt cx="11808460" cy="5270500"/>
          </a:xfrm>
        </p:grpSpPr>
        <p:sp>
          <p:nvSpPr>
            <p:cNvPr id="3" name="object 3"/>
            <p:cNvSpPr/>
            <p:nvPr/>
          </p:nvSpPr>
          <p:spPr>
            <a:xfrm>
              <a:off x="393191" y="1597152"/>
              <a:ext cx="11405870" cy="4157979"/>
            </a:xfrm>
            <a:custGeom>
              <a:avLst/>
              <a:gdLst/>
              <a:ahLst/>
              <a:cxnLst/>
              <a:rect l="l" t="t" r="r" b="b"/>
              <a:pathLst>
                <a:path w="11405870" h="4157979">
                  <a:moveTo>
                    <a:pt x="11025505" y="0"/>
                  </a:moveTo>
                  <a:lnTo>
                    <a:pt x="380161" y="0"/>
                  </a:lnTo>
                  <a:lnTo>
                    <a:pt x="332475" y="2961"/>
                  </a:lnTo>
                  <a:lnTo>
                    <a:pt x="286556" y="11608"/>
                  </a:lnTo>
                  <a:lnTo>
                    <a:pt x="242761" y="25585"/>
                  </a:lnTo>
                  <a:lnTo>
                    <a:pt x="201446" y="44535"/>
                  </a:lnTo>
                  <a:lnTo>
                    <a:pt x="162967" y="68102"/>
                  </a:lnTo>
                  <a:lnTo>
                    <a:pt x="127681" y="95930"/>
                  </a:lnTo>
                  <a:lnTo>
                    <a:pt x="95944" y="127663"/>
                  </a:lnTo>
                  <a:lnTo>
                    <a:pt x="68112" y="162944"/>
                  </a:lnTo>
                  <a:lnTo>
                    <a:pt x="44542" y="201418"/>
                  </a:lnTo>
                  <a:lnTo>
                    <a:pt x="25589" y="242727"/>
                  </a:lnTo>
                  <a:lnTo>
                    <a:pt x="11610" y="286517"/>
                  </a:lnTo>
                  <a:lnTo>
                    <a:pt x="2962" y="332430"/>
                  </a:lnTo>
                  <a:lnTo>
                    <a:pt x="0" y="380111"/>
                  </a:lnTo>
                  <a:lnTo>
                    <a:pt x="0" y="3777361"/>
                  </a:lnTo>
                  <a:lnTo>
                    <a:pt x="2962" y="3825041"/>
                  </a:lnTo>
                  <a:lnTo>
                    <a:pt x="11610" y="3870954"/>
                  </a:lnTo>
                  <a:lnTo>
                    <a:pt x="25589" y="3914744"/>
                  </a:lnTo>
                  <a:lnTo>
                    <a:pt x="44542" y="3956053"/>
                  </a:lnTo>
                  <a:lnTo>
                    <a:pt x="68112" y="3994527"/>
                  </a:lnTo>
                  <a:lnTo>
                    <a:pt x="95944" y="4029808"/>
                  </a:lnTo>
                  <a:lnTo>
                    <a:pt x="127681" y="4061541"/>
                  </a:lnTo>
                  <a:lnTo>
                    <a:pt x="162967" y="4089369"/>
                  </a:lnTo>
                  <a:lnTo>
                    <a:pt x="201446" y="4112936"/>
                  </a:lnTo>
                  <a:lnTo>
                    <a:pt x="242761" y="4131886"/>
                  </a:lnTo>
                  <a:lnTo>
                    <a:pt x="286556" y="4145863"/>
                  </a:lnTo>
                  <a:lnTo>
                    <a:pt x="332475" y="4154510"/>
                  </a:lnTo>
                  <a:lnTo>
                    <a:pt x="380161" y="4157472"/>
                  </a:lnTo>
                  <a:lnTo>
                    <a:pt x="11025505" y="4157472"/>
                  </a:lnTo>
                  <a:lnTo>
                    <a:pt x="11073185" y="4154510"/>
                  </a:lnTo>
                  <a:lnTo>
                    <a:pt x="11119098" y="4145863"/>
                  </a:lnTo>
                  <a:lnTo>
                    <a:pt x="11162888" y="4131886"/>
                  </a:lnTo>
                  <a:lnTo>
                    <a:pt x="11204197" y="4112936"/>
                  </a:lnTo>
                  <a:lnTo>
                    <a:pt x="11242671" y="4089369"/>
                  </a:lnTo>
                  <a:lnTo>
                    <a:pt x="11277952" y="4061541"/>
                  </a:lnTo>
                  <a:lnTo>
                    <a:pt x="11309685" y="4029808"/>
                  </a:lnTo>
                  <a:lnTo>
                    <a:pt x="11337513" y="3994527"/>
                  </a:lnTo>
                  <a:lnTo>
                    <a:pt x="11361080" y="3956053"/>
                  </a:lnTo>
                  <a:lnTo>
                    <a:pt x="11380030" y="3914744"/>
                  </a:lnTo>
                  <a:lnTo>
                    <a:pt x="11394007" y="3870954"/>
                  </a:lnTo>
                  <a:lnTo>
                    <a:pt x="11402654" y="3825041"/>
                  </a:lnTo>
                  <a:lnTo>
                    <a:pt x="11405616" y="3777361"/>
                  </a:lnTo>
                  <a:lnTo>
                    <a:pt x="11405616" y="380111"/>
                  </a:lnTo>
                  <a:lnTo>
                    <a:pt x="11402654" y="332430"/>
                  </a:lnTo>
                  <a:lnTo>
                    <a:pt x="11394007" y="286517"/>
                  </a:lnTo>
                  <a:lnTo>
                    <a:pt x="11380030" y="242727"/>
                  </a:lnTo>
                  <a:lnTo>
                    <a:pt x="11361080" y="201418"/>
                  </a:lnTo>
                  <a:lnTo>
                    <a:pt x="11337513" y="162944"/>
                  </a:lnTo>
                  <a:lnTo>
                    <a:pt x="11309685" y="127663"/>
                  </a:lnTo>
                  <a:lnTo>
                    <a:pt x="11277952" y="95930"/>
                  </a:lnTo>
                  <a:lnTo>
                    <a:pt x="11242671" y="68102"/>
                  </a:lnTo>
                  <a:lnTo>
                    <a:pt x="11204197" y="44535"/>
                  </a:lnTo>
                  <a:lnTo>
                    <a:pt x="11162888" y="25585"/>
                  </a:lnTo>
                  <a:lnTo>
                    <a:pt x="11119098" y="11608"/>
                  </a:lnTo>
                  <a:lnTo>
                    <a:pt x="11073185" y="2961"/>
                  </a:lnTo>
                  <a:lnTo>
                    <a:pt x="11025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3191" y="1597152"/>
              <a:ext cx="11405870" cy="4157979"/>
            </a:xfrm>
            <a:custGeom>
              <a:avLst/>
              <a:gdLst/>
              <a:ahLst/>
              <a:cxnLst/>
              <a:rect l="l" t="t" r="r" b="b"/>
              <a:pathLst>
                <a:path w="11405870" h="4157979">
                  <a:moveTo>
                    <a:pt x="0" y="380111"/>
                  </a:moveTo>
                  <a:lnTo>
                    <a:pt x="2962" y="332430"/>
                  </a:lnTo>
                  <a:lnTo>
                    <a:pt x="11610" y="286517"/>
                  </a:lnTo>
                  <a:lnTo>
                    <a:pt x="25589" y="242727"/>
                  </a:lnTo>
                  <a:lnTo>
                    <a:pt x="44542" y="201418"/>
                  </a:lnTo>
                  <a:lnTo>
                    <a:pt x="68112" y="162944"/>
                  </a:lnTo>
                  <a:lnTo>
                    <a:pt x="95944" y="127663"/>
                  </a:lnTo>
                  <a:lnTo>
                    <a:pt x="127681" y="95930"/>
                  </a:lnTo>
                  <a:lnTo>
                    <a:pt x="162967" y="68102"/>
                  </a:lnTo>
                  <a:lnTo>
                    <a:pt x="201446" y="44535"/>
                  </a:lnTo>
                  <a:lnTo>
                    <a:pt x="242761" y="25585"/>
                  </a:lnTo>
                  <a:lnTo>
                    <a:pt x="286556" y="11608"/>
                  </a:lnTo>
                  <a:lnTo>
                    <a:pt x="332475" y="2961"/>
                  </a:lnTo>
                  <a:lnTo>
                    <a:pt x="380161" y="0"/>
                  </a:lnTo>
                  <a:lnTo>
                    <a:pt x="11025505" y="0"/>
                  </a:lnTo>
                  <a:lnTo>
                    <a:pt x="11073185" y="2961"/>
                  </a:lnTo>
                  <a:lnTo>
                    <a:pt x="11119098" y="11608"/>
                  </a:lnTo>
                  <a:lnTo>
                    <a:pt x="11162888" y="25585"/>
                  </a:lnTo>
                  <a:lnTo>
                    <a:pt x="11204197" y="44535"/>
                  </a:lnTo>
                  <a:lnTo>
                    <a:pt x="11242671" y="68102"/>
                  </a:lnTo>
                  <a:lnTo>
                    <a:pt x="11277952" y="95930"/>
                  </a:lnTo>
                  <a:lnTo>
                    <a:pt x="11309685" y="127663"/>
                  </a:lnTo>
                  <a:lnTo>
                    <a:pt x="11337513" y="162944"/>
                  </a:lnTo>
                  <a:lnTo>
                    <a:pt x="11361080" y="201418"/>
                  </a:lnTo>
                  <a:lnTo>
                    <a:pt x="11380030" y="242727"/>
                  </a:lnTo>
                  <a:lnTo>
                    <a:pt x="11394007" y="286517"/>
                  </a:lnTo>
                  <a:lnTo>
                    <a:pt x="11402654" y="332430"/>
                  </a:lnTo>
                  <a:lnTo>
                    <a:pt x="11405616" y="380111"/>
                  </a:lnTo>
                  <a:lnTo>
                    <a:pt x="11405616" y="3777361"/>
                  </a:lnTo>
                  <a:lnTo>
                    <a:pt x="11402654" y="3825041"/>
                  </a:lnTo>
                  <a:lnTo>
                    <a:pt x="11394007" y="3870954"/>
                  </a:lnTo>
                  <a:lnTo>
                    <a:pt x="11380030" y="3914744"/>
                  </a:lnTo>
                  <a:lnTo>
                    <a:pt x="11361080" y="3956053"/>
                  </a:lnTo>
                  <a:lnTo>
                    <a:pt x="11337513" y="3994527"/>
                  </a:lnTo>
                  <a:lnTo>
                    <a:pt x="11309685" y="4029808"/>
                  </a:lnTo>
                  <a:lnTo>
                    <a:pt x="11277952" y="4061541"/>
                  </a:lnTo>
                  <a:lnTo>
                    <a:pt x="11242671" y="4089369"/>
                  </a:lnTo>
                  <a:lnTo>
                    <a:pt x="11204197" y="4112936"/>
                  </a:lnTo>
                  <a:lnTo>
                    <a:pt x="11162888" y="4131886"/>
                  </a:lnTo>
                  <a:lnTo>
                    <a:pt x="11119098" y="4145863"/>
                  </a:lnTo>
                  <a:lnTo>
                    <a:pt x="11073185" y="4154510"/>
                  </a:lnTo>
                  <a:lnTo>
                    <a:pt x="11025505" y="4157472"/>
                  </a:lnTo>
                  <a:lnTo>
                    <a:pt x="380161" y="4157472"/>
                  </a:lnTo>
                  <a:lnTo>
                    <a:pt x="332475" y="4154510"/>
                  </a:lnTo>
                  <a:lnTo>
                    <a:pt x="286556" y="4145863"/>
                  </a:lnTo>
                  <a:lnTo>
                    <a:pt x="242761" y="4131886"/>
                  </a:lnTo>
                  <a:lnTo>
                    <a:pt x="201446" y="4112936"/>
                  </a:lnTo>
                  <a:lnTo>
                    <a:pt x="162967" y="4089369"/>
                  </a:lnTo>
                  <a:lnTo>
                    <a:pt x="127681" y="4061541"/>
                  </a:lnTo>
                  <a:lnTo>
                    <a:pt x="95944" y="4029808"/>
                  </a:lnTo>
                  <a:lnTo>
                    <a:pt x="68112" y="3994527"/>
                  </a:lnTo>
                  <a:lnTo>
                    <a:pt x="44542" y="3956053"/>
                  </a:lnTo>
                  <a:lnTo>
                    <a:pt x="25589" y="3914744"/>
                  </a:lnTo>
                  <a:lnTo>
                    <a:pt x="11610" y="3870954"/>
                  </a:lnTo>
                  <a:lnTo>
                    <a:pt x="2962" y="3825041"/>
                  </a:lnTo>
                  <a:lnTo>
                    <a:pt x="0" y="3777361"/>
                  </a:lnTo>
                  <a:lnTo>
                    <a:pt x="0" y="380111"/>
                  </a:lnTo>
                  <a:close/>
                </a:path>
              </a:pathLst>
            </a:custGeom>
            <a:ln w="19050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4847" y="1372323"/>
            <a:ext cx="10977554" cy="51309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14000"/>
              </a:lnSpc>
              <a:spcBef>
                <a:spcPts val="600"/>
              </a:spcBef>
            </a:pPr>
            <a:r>
              <a:rPr sz="2300" dirty="0">
                <a:latin typeface="Times New Roman"/>
                <a:cs typeface="Times New Roman"/>
              </a:rPr>
              <a:t>Theo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Thông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tư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số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03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ngày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29/01/2018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của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Bộ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GD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và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ĐT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quy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định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về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giáo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dục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hoà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nhập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đối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với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người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khuyết</a:t>
            </a:r>
            <a:r>
              <a:rPr sz="2300" spc="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tật,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nêu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rõ:</a:t>
            </a:r>
            <a:endParaRPr sz="2300" dirty="0">
              <a:latin typeface="Times New Roman"/>
              <a:cs typeface="Times New Roman"/>
            </a:endParaRPr>
          </a:p>
          <a:p>
            <a:pPr marL="227965" indent="-215265">
              <a:lnSpc>
                <a:spcPct val="114000"/>
              </a:lnSpc>
              <a:spcBef>
                <a:spcPts val="600"/>
              </a:spcBef>
              <a:buAutoNum type="alphaLcPeriod"/>
              <a:tabLst>
                <a:tab pos="227965" algn="l"/>
              </a:tabLst>
            </a:pPr>
            <a:r>
              <a:rPr sz="2300" dirty="0" err="1">
                <a:latin typeface="Times New Roman"/>
                <a:cs typeface="Times New Roman"/>
              </a:rPr>
              <a:t>Mỗi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người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khuyết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tật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học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hoà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nhập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có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kế hoạch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giáo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dục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cá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nhân.</a:t>
            </a:r>
            <a:endParaRPr sz="23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14000"/>
              </a:lnSpc>
              <a:spcBef>
                <a:spcPts val="600"/>
              </a:spcBef>
              <a:buAutoNum type="alphaLcPeriod"/>
              <a:tabLst>
                <a:tab pos="240665" algn="l"/>
              </a:tabLst>
            </a:pPr>
            <a:r>
              <a:rPr sz="2300" dirty="0">
                <a:latin typeface="Times New Roman"/>
                <a:cs typeface="Times New Roman"/>
              </a:rPr>
              <a:t>KHGDCN</a:t>
            </a:r>
            <a:r>
              <a:rPr sz="2300" spc="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do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giáo viên, phối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hợp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với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nhân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viên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hỗ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trợ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GD</a:t>
            </a:r>
            <a:r>
              <a:rPr sz="2300" spc="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người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khuyết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tật, gia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10" dirty="0" err="1">
                <a:latin typeface="Times New Roman"/>
                <a:cs typeface="Times New Roman"/>
              </a:rPr>
              <a:t>đình</a:t>
            </a:r>
            <a:r>
              <a:rPr sz="2300" spc="-10" dirty="0">
                <a:latin typeface="Times New Roman"/>
                <a:cs typeface="Times New Roman"/>
              </a:rPr>
              <a:t>,</a:t>
            </a:r>
            <a:r>
              <a:rPr lang="en-US" sz="2300" spc="-10" dirty="0">
                <a:latin typeface="Times New Roman"/>
                <a:cs typeface="Times New Roman"/>
              </a:rPr>
              <a:t> </a:t>
            </a:r>
            <a:r>
              <a:rPr lang="en-US" sz="2300" spc="-10" dirty="0" err="1">
                <a:latin typeface="Times New Roman"/>
                <a:cs typeface="Times New Roman"/>
              </a:rPr>
              <a:t>căn</a:t>
            </a:r>
            <a:r>
              <a:rPr lang="en-US" sz="2300" spc="-10" dirty="0">
                <a:latin typeface="Times New Roman"/>
                <a:cs typeface="Times New Roman"/>
              </a:rPr>
              <a:t> </a:t>
            </a:r>
            <a:r>
              <a:rPr lang="en-US" sz="2300" spc="-10" dirty="0" err="1">
                <a:latin typeface="Times New Roman"/>
                <a:cs typeface="Times New Roman"/>
              </a:rPr>
              <a:t>cứ</a:t>
            </a:r>
            <a:r>
              <a:rPr lang="en-US" sz="2300" spc="-10" dirty="0">
                <a:latin typeface="Times New Roman"/>
                <a:cs typeface="Times New Roman"/>
              </a:rPr>
              <a:t> </a:t>
            </a:r>
            <a:r>
              <a:rPr lang="en-US" sz="2300" spc="-10" dirty="0" err="1">
                <a:latin typeface="Times New Roman"/>
                <a:cs typeface="Times New Roman"/>
              </a:rPr>
              <a:t>vào</a:t>
            </a:r>
            <a:r>
              <a:rPr lang="en-US" sz="2300" spc="-10" dirty="0">
                <a:latin typeface="Times New Roman"/>
                <a:cs typeface="Times New Roman"/>
              </a:rPr>
              <a:t> </a:t>
            </a:r>
            <a:r>
              <a:rPr sz="2300" dirty="0" err="1">
                <a:latin typeface="Times New Roman"/>
                <a:cs typeface="Times New Roman"/>
              </a:rPr>
              <a:t>năng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lực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và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nhu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cầu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của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người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khuyết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tật,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Chương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trình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GD,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KHDH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phù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hợp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với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điều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kiện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thực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tế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của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cơ sở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giáo </a:t>
            </a:r>
            <a:r>
              <a:rPr sz="2300" spc="-20" dirty="0">
                <a:latin typeface="Times New Roman"/>
                <a:cs typeface="Times New Roman"/>
              </a:rPr>
              <a:t>dục.</a:t>
            </a:r>
            <a:endParaRPr sz="2300" dirty="0">
              <a:latin typeface="Times New Roman"/>
              <a:cs typeface="Times New Roman"/>
            </a:endParaRPr>
          </a:p>
          <a:p>
            <a:pPr marL="227965" indent="-215265">
              <a:lnSpc>
                <a:spcPct val="114000"/>
              </a:lnSpc>
              <a:spcBef>
                <a:spcPts val="600"/>
              </a:spcBef>
              <a:buAutoNum type="alphaLcPeriod" startAt="3"/>
              <a:tabLst>
                <a:tab pos="227965" algn="l"/>
              </a:tabLst>
            </a:pPr>
            <a:r>
              <a:rPr sz="2300" dirty="0">
                <a:latin typeface="Times New Roman"/>
                <a:cs typeface="Times New Roman"/>
              </a:rPr>
              <a:t>KHGDCN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bao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gồm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các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thông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tin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về: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khả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năng,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nhu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cầu;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các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đặc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điểm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cá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nhân;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Mục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tiêu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năm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học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và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Mục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tiêu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học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kì;</a:t>
            </a: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14000"/>
              </a:lnSpc>
              <a:spcBef>
                <a:spcPts val="600"/>
              </a:spcBef>
            </a:pPr>
            <a:r>
              <a:rPr lang="en-US" sz="2300" dirty="0" err="1">
                <a:latin typeface="Times New Roman"/>
                <a:cs typeface="Times New Roman"/>
              </a:rPr>
              <a:t>d.</a:t>
            </a:r>
            <a:r>
              <a:rPr sz="2300" dirty="0" err="1">
                <a:latin typeface="Times New Roman"/>
                <a:cs typeface="Times New Roman"/>
              </a:rPr>
              <a:t>KHGD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cho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từng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trẻ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 err="1">
                <a:latin typeface="Times New Roman"/>
                <a:cs typeface="Times New Roman"/>
              </a:rPr>
              <a:t>được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lang="en-US" sz="2300" spc="-30" dirty="0" err="1">
                <a:latin typeface="Times New Roman"/>
                <a:cs typeface="Times New Roman"/>
              </a:rPr>
              <a:t>xây</a:t>
            </a:r>
            <a:r>
              <a:rPr lang="en-US" sz="2300" spc="-30" dirty="0">
                <a:latin typeface="Times New Roman"/>
                <a:cs typeface="Times New Roman"/>
              </a:rPr>
              <a:t> </a:t>
            </a:r>
            <a:r>
              <a:rPr lang="en-US" sz="2300" spc="-30" dirty="0" err="1">
                <a:latin typeface="Times New Roman"/>
                <a:cs typeface="Times New Roman"/>
              </a:rPr>
              <a:t>dựng</a:t>
            </a:r>
            <a:r>
              <a:rPr lang="en-US"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chi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tiết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trong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từng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tuần,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từng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tháng,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nửa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học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kì,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học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kì,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cả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năm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học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và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3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tháng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nghỉ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25" dirty="0" err="1">
                <a:latin typeface="Times New Roman"/>
                <a:cs typeface="Times New Roman"/>
              </a:rPr>
              <a:t>hè</a:t>
            </a:r>
            <a:r>
              <a:rPr sz="2300" spc="-25" dirty="0">
                <a:latin typeface="Times New Roman"/>
                <a:cs typeface="Times New Roman"/>
              </a:rPr>
              <a:t>.</a:t>
            </a:r>
            <a:r>
              <a:rPr lang="en-US"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Sau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mỗi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giai đoạn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nhất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định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như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kết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thúc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nửa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học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kì,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kết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thúc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học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kì, kết thúc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năm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học,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kết thúc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hè,… </a:t>
            </a:r>
            <a:r>
              <a:rPr sz="2300" dirty="0">
                <a:latin typeface="Times New Roman"/>
                <a:cs typeface="Times New Roman"/>
              </a:rPr>
              <a:t>cần phải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đánh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giá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kết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quả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thực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tế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thực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hiện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bản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kế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hoạch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giáo dục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cá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nhân.</a:t>
            </a:r>
            <a:endParaRPr sz="23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3488" y="476445"/>
            <a:ext cx="5067300" cy="641350"/>
            <a:chOff x="517588" y="493204"/>
            <a:chExt cx="5067300" cy="641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76" y="507491"/>
              <a:ext cx="5038344" cy="6126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1876" y="507491"/>
              <a:ext cx="5038725" cy="612775"/>
            </a:xfrm>
            <a:custGeom>
              <a:avLst/>
              <a:gdLst/>
              <a:ahLst/>
              <a:cxnLst/>
              <a:rect l="l" t="t" r="r" b="b"/>
              <a:pathLst>
                <a:path w="5038725" h="612775">
                  <a:moveTo>
                    <a:pt x="0" y="102108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4936236" y="0"/>
                  </a:lnTo>
                  <a:lnTo>
                    <a:pt x="4975979" y="8024"/>
                  </a:lnTo>
                  <a:lnTo>
                    <a:pt x="5008435" y="29908"/>
                  </a:lnTo>
                  <a:lnTo>
                    <a:pt x="5030319" y="62364"/>
                  </a:lnTo>
                  <a:lnTo>
                    <a:pt x="5038344" y="102108"/>
                  </a:lnTo>
                  <a:lnTo>
                    <a:pt x="5038344" y="510540"/>
                  </a:lnTo>
                  <a:lnTo>
                    <a:pt x="5030319" y="550283"/>
                  </a:lnTo>
                  <a:lnTo>
                    <a:pt x="5008435" y="582739"/>
                  </a:lnTo>
                  <a:lnTo>
                    <a:pt x="4975979" y="604623"/>
                  </a:lnTo>
                  <a:lnTo>
                    <a:pt x="4936236" y="612648"/>
                  </a:lnTo>
                  <a:lnTo>
                    <a:pt x="102107" y="612648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40"/>
                  </a:lnTo>
                  <a:lnTo>
                    <a:pt x="0" y="102108"/>
                  </a:lnTo>
                  <a:close/>
                </a:path>
              </a:pathLst>
            </a:custGeom>
            <a:ln w="28574">
              <a:solidFill>
                <a:srgbClr val="174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17405F"/>
                </a:solidFill>
              </a:rPr>
              <a:t>Thành</a:t>
            </a:r>
            <a:r>
              <a:rPr sz="2800" spc="-50" dirty="0">
                <a:solidFill>
                  <a:srgbClr val="17405F"/>
                </a:solidFill>
              </a:rPr>
              <a:t> </a:t>
            </a:r>
            <a:r>
              <a:rPr sz="2800" dirty="0">
                <a:solidFill>
                  <a:srgbClr val="17405F"/>
                </a:solidFill>
              </a:rPr>
              <a:t>phần</a:t>
            </a:r>
            <a:r>
              <a:rPr sz="2800" spc="-15" dirty="0">
                <a:solidFill>
                  <a:srgbClr val="17405F"/>
                </a:solidFill>
              </a:rPr>
              <a:t> </a:t>
            </a:r>
            <a:r>
              <a:rPr sz="2800" dirty="0">
                <a:solidFill>
                  <a:srgbClr val="17405F"/>
                </a:solidFill>
              </a:rPr>
              <a:t>của</a:t>
            </a:r>
            <a:r>
              <a:rPr sz="2800" spc="-40" dirty="0">
                <a:solidFill>
                  <a:srgbClr val="17405F"/>
                </a:solidFill>
              </a:rPr>
              <a:t> </a:t>
            </a:r>
            <a:r>
              <a:rPr sz="2800" spc="-10" dirty="0">
                <a:solidFill>
                  <a:srgbClr val="17405F"/>
                </a:solidFill>
              </a:rPr>
              <a:t>KHGDCN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655" y="609600"/>
            <a:ext cx="108386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5FCA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3600" b="0" spc="-10" dirty="0">
                <a:solidFill>
                  <a:srgbClr val="5FCA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0" dirty="0">
                <a:solidFill>
                  <a:srgbClr val="5FCA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sz="3600" b="0" spc="-35" dirty="0">
                <a:solidFill>
                  <a:srgbClr val="5FCA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0" dirty="0">
                <a:solidFill>
                  <a:srgbClr val="5FCA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600" b="0" spc="5" dirty="0">
                <a:solidFill>
                  <a:srgbClr val="5FCA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0" spc="-10" dirty="0">
                <a:solidFill>
                  <a:srgbClr val="5FCA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KHGDCN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459294"/>
            <a:ext cx="9220200" cy="3518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0520" marR="5080" indent="-338455" algn="just">
              <a:lnSpc>
                <a:spcPct val="120000"/>
              </a:lnSpc>
              <a:spcBef>
                <a:spcPts val="95"/>
              </a:spcBef>
              <a:buClr>
                <a:srgbClr val="5FCAEE"/>
              </a:buClr>
              <a:buSzPct val="80555"/>
              <a:buFont typeface="Wingdings"/>
              <a:buChar char=""/>
              <a:tabLst>
                <a:tab pos="350520" algn="l"/>
              </a:tabLst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sz="2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400" spc="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sz="240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4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sz="2400" spc="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sz="24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sz="24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sz="2400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sz="24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4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400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sz="240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sz="2400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sz="2400" spc="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40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sz="2400" spc="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GV</a:t>
            </a:r>
            <a:r>
              <a:rPr sz="24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trẻ,</a:t>
            </a:r>
            <a:r>
              <a:rPr sz="2400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40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spc="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sz="2400" spc="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spc="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400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520" indent="-337820" algn="just">
              <a:lnSpc>
                <a:spcPct val="100000"/>
              </a:lnSpc>
              <a:spcBef>
                <a:spcPts val="1035"/>
              </a:spcBef>
              <a:buClr>
                <a:srgbClr val="5FCAEE"/>
              </a:buClr>
              <a:buSzPct val="80555"/>
              <a:buFont typeface="Wingdings"/>
              <a:buChar char=""/>
              <a:tabLst>
                <a:tab pos="350520" algn="l"/>
              </a:tabLst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4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spc="1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sz="2400" spc="1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spc="1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spc="1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sz="24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xét,</a:t>
            </a:r>
            <a:r>
              <a:rPr sz="24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2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sz="24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spc="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sz="2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sz="24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học,</a:t>
            </a:r>
            <a:r>
              <a:rPr sz="240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spc="2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520" indent="-337820" algn="just">
              <a:lnSpc>
                <a:spcPct val="100000"/>
              </a:lnSpc>
              <a:spcBef>
                <a:spcPts val="1030"/>
              </a:spcBef>
              <a:buClr>
                <a:srgbClr val="5FCAEE"/>
              </a:buClr>
              <a:buSzPct val="80555"/>
              <a:buFont typeface="Wingdings"/>
              <a:buChar char=""/>
              <a:tabLst>
                <a:tab pos="350520" algn="l"/>
              </a:tabLst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5396</Words>
  <Application>Microsoft Office PowerPoint</Application>
  <PresentationFormat>Widescreen</PresentationFormat>
  <Paragraphs>420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Cambria</vt:lpstr>
      <vt:lpstr>Courier New</vt:lpstr>
      <vt:lpstr>Times New Roman</vt:lpstr>
      <vt:lpstr>Trebuchet MS</vt:lpstr>
      <vt:lpstr>Wingdings</vt:lpstr>
      <vt:lpstr>Wingdings 3</vt:lpstr>
      <vt:lpstr>Office Theme</vt:lpstr>
      <vt:lpstr>UỶ BAN NHÂN DÂN XÃ BÌNH LỤC           TRƯỜNG MN ĐỒNG DU</vt:lpstr>
      <vt:lpstr>MỤC TIÊU</vt:lpstr>
      <vt:lpstr>I. MỤC TIÊU</vt:lpstr>
      <vt:lpstr>II. NỘI DUNG</vt:lpstr>
      <vt:lpstr>NHỮNG VẤN ĐỀ CHUNG VỀ KẾ HOẠCH GIÁO DỤC CÁ NHÂN</vt:lpstr>
      <vt:lpstr>1. KIẾN THỨC CHUNG VỀ KHGDCN</vt:lpstr>
      <vt:lpstr>Kế hoạch giáo dục cá nhân là gì?</vt:lpstr>
      <vt:lpstr>Thành phần của KHGDCN</vt:lpstr>
      <vt:lpstr>Ý nghĩa của KHGDCN</vt:lpstr>
      <vt:lpstr>1. KIẾN THỨC CHUNG VỀ KHGDCN</vt:lpstr>
      <vt:lpstr>PowerPoint Presentation</vt:lpstr>
      <vt:lpstr>Xác định khả năng, nhu cầu và đặc điểm của trẻ khuyết tật</vt:lpstr>
      <vt:lpstr>PowerPoint Presentation</vt:lpstr>
      <vt:lpstr>PowerPoint Presentation</vt:lpstr>
      <vt:lpstr>a. Nội dung/những thông tin cần thu thập về trẻ có nhu cầu đặc biệt</vt:lpstr>
      <vt:lpstr>a. Nội dung/ Những thông tin cần thu thập về trẻ có nhu cầu đặc biệt</vt:lpstr>
      <vt:lpstr>a. Nội dung/ Những thông tin cần thu thập về trẻ có nhu cầu đặc biệt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Phương pháp</vt:lpstr>
      <vt:lpstr>PowerPoint Presentation</vt:lpstr>
      <vt:lpstr>PowerPoint Presentation</vt:lpstr>
      <vt:lpstr>PowerPoint Presentation</vt:lpstr>
      <vt:lpstr>BẢNG TÓM TẮT KHẢ NĂNG VÀ NHU CẦU CỦA TRẺ</vt:lpstr>
      <vt:lpstr>PowerPoint Presentation</vt:lpstr>
      <vt:lpstr>PowerPoint Presentation</vt:lpstr>
      <vt:lpstr>Xây dựng mục tiêu</vt:lpstr>
      <vt:lpstr>Xây dựng mục tiêu</vt:lpstr>
      <vt:lpstr>Xây dựng mục tiêu</vt:lpstr>
      <vt:lpstr>1. Đặc điểm khả năng, nhu cầu của trẻ</vt:lpstr>
      <vt:lpstr>Xây dựng mục tiêu</vt:lpstr>
      <vt:lpstr>Xây dựng mục tiêu</vt:lpstr>
      <vt:lpstr>Xây dựng 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HIỆN KẾ HOẠCH GDCN</vt:lpstr>
      <vt:lpstr>PowerPoint Presentation</vt:lpstr>
      <vt:lpstr>THỰC HIỆN KẾ HOẠCH GDCN</vt:lpstr>
      <vt:lpstr>PowerPoint Presentation</vt:lpstr>
      <vt:lpstr>ĐÁNH GIÁ THỰC HIỆN KẾ HOẠCH GDCN</vt:lpstr>
      <vt:lpstr>a, Đánh giá tiến trình thực hiện</vt:lpstr>
      <vt:lpstr>a, Đánh giá tiến trình thực hiện</vt:lpstr>
      <vt:lpstr>b, Đánh giá kết quả thực hiện kế hoạch</vt:lpstr>
      <vt:lpstr>c, Điều chỉnh kế hoạch giáo dục</vt:lpstr>
      <vt:lpstr>THỰC HÀNH, XÂY DỰNG KHGDCN</vt:lpstr>
      <vt:lpstr>GIẢI QUYẾT TÌNH HUỐNG</vt:lpstr>
      <vt:lpstr>GIẢI QUYẾT TÌNH HUỐNG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xây dựng và thực hiện  kế hoạch giáo dục cá nhân cho  trẻ em khuyết tật lứa tuổi mầm non học  hòa nhập trong cơ sở GDMN</dc:title>
  <dc:creator>DELL</dc:creator>
  <cp:lastModifiedBy>Admin</cp:lastModifiedBy>
  <cp:revision>30</cp:revision>
  <dcterms:created xsi:type="dcterms:W3CDTF">2026-01-25T02:05:07Z</dcterms:created>
  <dcterms:modified xsi:type="dcterms:W3CDTF">2026-03-26T02:27:45Z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2025-09-11T00:00:00Z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2026-01-25T00:00:00Z</vt:filetime>
  </property>
  <property fmtid="{D5CDD505-2E9C-101B-9397-08002B2CF9AE}" pid="5" name="Producer">
    <vt:lpwstr>3-Heights(TM) PDF Security Shell 4.8.25.2 (http://www.pdf-tools.com)</vt:lpwstr>
  </property>
</Properties>
</file>